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1892" r:id="rId2"/>
    <p:sldId id="1769" r:id="rId3"/>
    <p:sldId id="1895" r:id="rId4"/>
    <p:sldId id="1778" r:id="rId5"/>
    <p:sldId id="1904" r:id="rId6"/>
    <p:sldId id="1905" r:id="rId7"/>
    <p:sldId id="1906" r:id="rId8"/>
    <p:sldId id="1474" r:id="rId9"/>
    <p:sldId id="1815" r:id="rId10"/>
    <p:sldId id="1885" r:id="rId11"/>
    <p:sldId id="1771" r:id="rId12"/>
    <p:sldId id="1894" r:id="rId13"/>
    <p:sldId id="1889" r:id="rId14"/>
    <p:sldId id="1896" r:id="rId15"/>
    <p:sldId id="1908" r:id="rId16"/>
    <p:sldId id="1789" r:id="rId17"/>
    <p:sldId id="1783" r:id="rId18"/>
    <p:sldId id="1573" r:id="rId19"/>
    <p:sldId id="1887" r:id="rId20"/>
    <p:sldId id="1888" r:id="rId21"/>
    <p:sldId id="1898" r:id="rId22"/>
    <p:sldId id="1832" r:id="rId23"/>
    <p:sldId id="1301" r:id="rId24"/>
    <p:sldId id="1254" r:id="rId25"/>
    <p:sldId id="1833" r:id="rId26"/>
    <p:sldId id="1233" r:id="rId27"/>
    <p:sldId id="1491" r:id="rId28"/>
    <p:sldId id="1742" r:id="rId29"/>
    <p:sldId id="1349" r:id="rId30"/>
    <p:sldId id="1683" r:id="rId31"/>
    <p:sldId id="1146" r:id="rId32"/>
    <p:sldId id="427" r:id="rId33"/>
    <p:sldId id="1538" r:id="rId34"/>
    <p:sldId id="1149" r:id="rId35"/>
    <p:sldId id="1717" r:id="rId36"/>
    <p:sldId id="1846" r:id="rId37"/>
    <p:sldId id="1845" r:id="rId38"/>
    <p:sldId id="1911" r:id="rId39"/>
    <p:sldId id="1560" r:id="rId40"/>
    <p:sldId id="1774" r:id="rId41"/>
    <p:sldId id="1804" r:id="rId42"/>
    <p:sldId id="1803" r:id="rId43"/>
    <p:sldId id="1712" r:id="rId44"/>
    <p:sldId id="1752" r:id="rId45"/>
    <p:sldId id="1819" r:id="rId46"/>
    <p:sldId id="1810" r:id="rId47"/>
    <p:sldId id="1913" r:id="rId48"/>
    <p:sldId id="1812" r:id="rId49"/>
    <p:sldId id="459" r:id="rId50"/>
    <p:sldId id="863" r:id="rId51"/>
    <p:sldId id="864" r:id="rId52"/>
    <p:sldId id="1432" r:id="rId53"/>
    <p:sldId id="1511" r:id="rId54"/>
    <p:sldId id="1424" r:id="rId55"/>
    <p:sldId id="1047" r:id="rId56"/>
    <p:sldId id="1907" r:id="rId57"/>
    <p:sldId id="1525" r:id="rId58"/>
    <p:sldId id="367" r:id="rId59"/>
    <p:sldId id="1452" r:id="rId60"/>
    <p:sldId id="1909" r:id="rId61"/>
    <p:sldId id="1008" r:id="rId62"/>
    <p:sldId id="1563" r:id="rId63"/>
    <p:sldId id="1553" r:id="rId64"/>
    <p:sldId id="1094" r:id="rId65"/>
    <p:sldId id="528" r:id="rId66"/>
    <p:sldId id="368" r:id="rId67"/>
    <p:sldId id="1814" r:id="rId68"/>
    <p:sldId id="1897" r:id="rId69"/>
    <p:sldId id="1853" r:id="rId70"/>
    <p:sldId id="1464" r:id="rId71"/>
    <p:sldId id="1562" r:id="rId72"/>
    <p:sldId id="1795" r:id="rId73"/>
    <p:sldId id="1267" r:id="rId74"/>
    <p:sldId id="1285" r:id="rId75"/>
    <p:sldId id="369" r:id="rId76"/>
    <p:sldId id="1575" r:id="rId77"/>
    <p:sldId id="1813" r:id="rId78"/>
    <p:sldId id="815" r:id="rId79"/>
    <p:sldId id="654" r:id="rId80"/>
    <p:sldId id="584" r:id="rId81"/>
    <p:sldId id="576" r:id="rId82"/>
    <p:sldId id="298" r:id="rId83"/>
    <p:sldId id="560" r:id="rId84"/>
    <p:sldId id="493" r:id="rId85"/>
    <p:sldId id="658" r:id="rId86"/>
    <p:sldId id="296" r:id="rId87"/>
    <p:sldId id="500" r:id="rId88"/>
    <p:sldId id="351" r:id="rId89"/>
    <p:sldId id="660" r:id="rId90"/>
    <p:sldId id="656" r:id="rId91"/>
    <p:sldId id="657" r:id="rId92"/>
    <p:sldId id="498" r:id="rId93"/>
    <p:sldId id="499" r:id="rId94"/>
    <p:sldId id="659" r:id="rId95"/>
    <p:sldId id="623" r:id="rId96"/>
    <p:sldId id="277" r:id="rId97"/>
    <p:sldId id="278" r:id="rId98"/>
    <p:sldId id="1735" r:id="rId99"/>
    <p:sldId id="279" r:id="rId100"/>
    <p:sldId id="280" r:id="rId101"/>
    <p:sldId id="281" r:id="rId1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D4D4D"/>
    <a:srgbClr val="BF2500"/>
    <a:srgbClr val="0A0A12"/>
    <a:srgbClr val="E76C0F"/>
    <a:srgbClr val="CE8E40"/>
    <a:srgbClr val="F89120"/>
    <a:srgbClr val="F2C302"/>
    <a:srgbClr val="986A6A"/>
    <a:srgbClr val="E04621"/>
    <a:srgbClr val="20213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C3F-453F-8436-4DD9BEDA276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C3F-453F-8436-4DD9BEDA276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C3F-453F-8436-4DD9BEDA276A}"/>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C3F-453F-8436-4DD9BEDA276A}"/>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C3F-453F-8436-4DD9BEDA276A}"/>
              </c:ext>
            </c:extLst>
          </c:dPt>
          <c:dPt>
            <c:idx val="5"/>
            <c:bubble3D val="0"/>
            <c:extLst>
              <c:ext xmlns:c16="http://schemas.microsoft.com/office/drawing/2014/chart" uri="{C3380CC4-5D6E-409C-BE32-E72D297353CC}">
                <c16:uniqueId val="{0000000A-0C3F-453F-8436-4DD9BEDA276A}"/>
              </c:ext>
            </c:extLst>
          </c:dPt>
          <c:dPt>
            <c:idx val="6"/>
            <c:bubble3D val="0"/>
            <c:extLst>
              <c:ext xmlns:c16="http://schemas.microsoft.com/office/drawing/2014/chart" uri="{C3380CC4-5D6E-409C-BE32-E72D297353CC}">
                <c16:uniqueId val="{0000000B-0C3F-453F-8436-4DD9BEDA276A}"/>
              </c:ext>
            </c:extLst>
          </c:dPt>
          <c:dPt>
            <c:idx val="7"/>
            <c:bubble3D val="0"/>
            <c:extLst>
              <c:ext xmlns:c16="http://schemas.microsoft.com/office/drawing/2014/chart" uri="{C3380CC4-5D6E-409C-BE32-E72D297353CC}">
                <c16:uniqueId val="{0000000C-0C3F-453F-8436-4DD9BEDA276A}"/>
              </c:ext>
            </c:extLst>
          </c:dPt>
          <c:dPt>
            <c:idx val="8"/>
            <c:bubble3D val="0"/>
            <c:extLst>
              <c:ext xmlns:c16="http://schemas.microsoft.com/office/drawing/2014/chart" uri="{C3380CC4-5D6E-409C-BE32-E72D297353CC}">
                <c16:uniqueId val="{0000000D-0C3F-453F-8436-4DD9BEDA276A}"/>
              </c:ext>
            </c:extLst>
          </c:dPt>
          <c:dPt>
            <c:idx val="9"/>
            <c:bubble3D val="0"/>
            <c:extLst>
              <c:ext xmlns:c16="http://schemas.microsoft.com/office/drawing/2014/chart" uri="{C3380CC4-5D6E-409C-BE32-E72D297353CC}">
                <c16:uniqueId val="{0000000E-0C3F-453F-8436-4DD9BEDA276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C3F-453F-8436-4DD9BEDA276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021-4CFA-A4C9-AD7A7DEE416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021-4CFA-A4C9-AD7A7DEE416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021-4CFA-A4C9-AD7A7DEE416D}"/>
              </c:ext>
            </c:extLst>
          </c:dPt>
          <c:dPt>
            <c:idx val="3"/>
            <c:bubble3D val="0"/>
            <c:extLst>
              <c:ext xmlns:c16="http://schemas.microsoft.com/office/drawing/2014/chart" uri="{C3380CC4-5D6E-409C-BE32-E72D297353CC}">
                <c16:uniqueId val="{00000006-3021-4CFA-A4C9-AD7A7DEE416D}"/>
              </c:ext>
            </c:extLst>
          </c:dPt>
          <c:dPt>
            <c:idx val="4"/>
            <c:bubble3D val="0"/>
            <c:extLst>
              <c:ext xmlns:c16="http://schemas.microsoft.com/office/drawing/2014/chart" uri="{C3380CC4-5D6E-409C-BE32-E72D297353CC}">
                <c16:uniqueId val="{00000007-3021-4CFA-A4C9-AD7A7DEE416D}"/>
              </c:ext>
            </c:extLst>
          </c:dPt>
          <c:dPt>
            <c:idx val="5"/>
            <c:bubble3D val="0"/>
            <c:extLst>
              <c:ext xmlns:c16="http://schemas.microsoft.com/office/drawing/2014/chart" uri="{C3380CC4-5D6E-409C-BE32-E72D297353CC}">
                <c16:uniqueId val="{00000008-3021-4CFA-A4C9-AD7A7DEE416D}"/>
              </c:ext>
            </c:extLst>
          </c:dPt>
          <c:dPt>
            <c:idx val="6"/>
            <c:bubble3D val="0"/>
            <c:extLst>
              <c:ext xmlns:c16="http://schemas.microsoft.com/office/drawing/2014/chart" uri="{C3380CC4-5D6E-409C-BE32-E72D297353CC}">
                <c16:uniqueId val="{00000009-3021-4CFA-A4C9-AD7A7DEE416D}"/>
              </c:ext>
            </c:extLst>
          </c:dPt>
          <c:dPt>
            <c:idx val="7"/>
            <c:bubble3D val="0"/>
            <c:extLst>
              <c:ext xmlns:c16="http://schemas.microsoft.com/office/drawing/2014/chart" uri="{C3380CC4-5D6E-409C-BE32-E72D297353CC}">
                <c16:uniqueId val="{0000000A-3021-4CFA-A4C9-AD7A7DEE416D}"/>
              </c:ext>
            </c:extLst>
          </c:dPt>
          <c:dPt>
            <c:idx val="8"/>
            <c:bubble3D val="0"/>
            <c:extLst>
              <c:ext xmlns:c16="http://schemas.microsoft.com/office/drawing/2014/chart" uri="{C3380CC4-5D6E-409C-BE32-E72D297353CC}">
                <c16:uniqueId val="{0000000B-3021-4CFA-A4C9-AD7A7DEE416D}"/>
              </c:ext>
            </c:extLst>
          </c:dPt>
          <c:dPt>
            <c:idx val="9"/>
            <c:bubble3D val="0"/>
            <c:extLst>
              <c:ext xmlns:c16="http://schemas.microsoft.com/office/drawing/2014/chart" uri="{C3380CC4-5D6E-409C-BE32-E72D297353CC}">
                <c16:uniqueId val="{0000000C-3021-4CFA-A4C9-AD7A7DEE416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021-4CFA-A4C9-AD7A7DEE416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451-41E5-8474-274D388C561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451-41E5-8474-274D388C561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451-41E5-8474-274D388C561C}"/>
              </c:ext>
            </c:extLst>
          </c:dPt>
          <c:dPt>
            <c:idx val="3"/>
            <c:bubble3D val="0"/>
            <c:extLst>
              <c:ext xmlns:c16="http://schemas.microsoft.com/office/drawing/2014/chart" uri="{C3380CC4-5D6E-409C-BE32-E72D297353CC}">
                <c16:uniqueId val="{00000006-0451-41E5-8474-274D388C561C}"/>
              </c:ext>
            </c:extLst>
          </c:dPt>
          <c:dPt>
            <c:idx val="4"/>
            <c:bubble3D val="0"/>
            <c:extLst>
              <c:ext xmlns:c16="http://schemas.microsoft.com/office/drawing/2014/chart" uri="{C3380CC4-5D6E-409C-BE32-E72D297353CC}">
                <c16:uniqueId val="{00000007-0451-41E5-8474-274D388C561C}"/>
              </c:ext>
            </c:extLst>
          </c:dPt>
          <c:dPt>
            <c:idx val="5"/>
            <c:bubble3D val="0"/>
            <c:extLst>
              <c:ext xmlns:c16="http://schemas.microsoft.com/office/drawing/2014/chart" uri="{C3380CC4-5D6E-409C-BE32-E72D297353CC}">
                <c16:uniqueId val="{00000008-0451-41E5-8474-274D388C561C}"/>
              </c:ext>
            </c:extLst>
          </c:dPt>
          <c:dPt>
            <c:idx val="6"/>
            <c:bubble3D val="0"/>
            <c:extLst>
              <c:ext xmlns:c16="http://schemas.microsoft.com/office/drawing/2014/chart" uri="{C3380CC4-5D6E-409C-BE32-E72D297353CC}">
                <c16:uniqueId val="{00000009-0451-41E5-8474-274D388C561C}"/>
              </c:ext>
            </c:extLst>
          </c:dPt>
          <c:dPt>
            <c:idx val="7"/>
            <c:bubble3D val="0"/>
            <c:extLst>
              <c:ext xmlns:c16="http://schemas.microsoft.com/office/drawing/2014/chart" uri="{C3380CC4-5D6E-409C-BE32-E72D297353CC}">
                <c16:uniqueId val="{0000000A-0451-41E5-8474-274D388C561C}"/>
              </c:ext>
            </c:extLst>
          </c:dPt>
          <c:dPt>
            <c:idx val="8"/>
            <c:bubble3D val="0"/>
            <c:extLst>
              <c:ext xmlns:c16="http://schemas.microsoft.com/office/drawing/2014/chart" uri="{C3380CC4-5D6E-409C-BE32-E72D297353CC}">
                <c16:uniqueId val="{0000000B-0451-41E5-8474-274D388C561C}"/>
              </c:ext>
            </c:extLst>
          </c:dPt>
          <c:dPt>
            <c:idx val="9"/>
            <c:bubble3D val="0"/>
            <c:extLst>
              <c:ext xmlns:c16="http://schemas.microsoft.com/office/drawing/2014/chart" uri="{C3380CC4-5D6E-409C-BE32-E72D297353CC}">
                <c16:uniqueId val="{0000000C-0451-41E5-8474-274D388C561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451-41E5-8474-274D388C561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61885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304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960404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7740889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93975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93756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5" r:id="rId14"/>
    <p:sldLayoutId id="2147483668" r:id="rId15"/>
    <p:sldLayoutId id="2147483670" r:id="rId16"/>
    <p:sldLayoutId id="2147483671" r:id="rId17"/>
    <p:sldLayoutId id="2147483672" r:id="rId18"/>
    <p:sldLayoutId id="2147483673" r:id="rId19"/>
    <p:sldLayoutId id="2147483674"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1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43.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image" Target="../media/image18.svg"/></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4.svg"/><Relationship Id="rId5" Type="http://schemas.openxmlformats.org/officeDocument/2006/relationships/image" Target="../media/image19.png"/><Relationship Id="rId10" Type="http://schemas.openxmlformats.org/officeDocument/2006/relationships/image" Target="../media/image27.svg"/><Relationship Id="rId4" Type="http://schemas.openxmlformats.org/officeDocument/2006/relationships/image" Target="../media/image23.svg"/><Relationship Id="rId9"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1.jpg"/></Relationships>
</file>

<file path=ppt/slides/_rels/slide5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9.jpg"/></Relationships>
</file>

<file path=ppt/slides/_rels/slide6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6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32.jpg"/></Relationships>
</file>

<file path=ppt/slides/_rels/slide6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67.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6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3.jpg"/><Relationship Id="rId4" Type="http://schemas.openxmlformats.org/officeDocument/2006/relationships/image" Target="../media/image41.jpg"/></Relationships>
</file>

<file path=ppt/slides/_rels/slide6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4.jpg"/><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1.png"/><Relationship Id="rId4" Type="http://schemas.openxmlformats.org/officeDocument/2006/relationships/image" Target="../media/image9.png"/></Relationships>
</file>

<file path=ppt/slides/_rels/slide71.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6.jpg"/><Relationship Id="rId4" Type="http://schemas.openxmlformats.org/officeDocument/2006/relationships/image" Target="../media/image45.jpg"/></Relationships>
</file>

<file path=ppt/slides/_rels/slide7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png"/><Relationship Id="rId5" Type="http://schemas.openxmlformats.org/officeDocument/2006/relationships/image" Target="../media/image11.png"/><Relationship Id="rId4" Type="http://schemas.openxmlformats.org/officeDocument/2006/relationships/image" Target="../media/image9.png"/></Relationships>
</file>

<file path=ppt/slides/_rels/slide7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74.xml.rels><?xml version="1.0" encoding="UTF-8" standalone="yes"?>
<Relationships xmlns="http://schemas.openxmlformats.org/package/2006/relationships"><Relationship Id="rId3" Type="http://schemas.openxmlformats.org/officeDocument/2006/relationships/image" Target="../media/image39.jpg"/><Relationship Id="rId7" Type="http://schemas.openxmlformats.org/officeDocument/2006/relationships/image" Target="../media/image4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8.jpg"/><Relationship Id="rId5" Type="http://schemas.openxmlformats.org/officeDocument/2006/relationships/image" Target="../media/image40.jpg"/><Relationship Id="rId4" Type="http://schemas.openxmlformats.org/officeDocument/2006/relationships/image" Target="../media/image47.jpg"/></Relationships>
</file>

<file path=ppt/slides/_rels/slide75.xml.rels><?xml version="1.0" encoding="UTF-8" standalone="yes"?>
<Relationships xmlns="http://schemas.openxmlformats.org/package/2006/relationships"><Relationship Id="rId3" Type="http://schemas.openxmlformats.org/officeDocument/2006/relationships/image" Target="../media/image15.jpg"/><Relationship Id="rId7" Type="http://schemas.openxmlformats.org/officeDocument/2006/relationships/image" Target="../media/image4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4.jpg"/><Relationship Id="rId4" Type="http://schemas.openxmlformats.org/officeDocument/2006/relationships/image" Target="../media/image14.jpg"/></Relationships>
</file>

<file path=ppt/slides/_rels/slide76.xml.rels><?xml version="1.0" encoding="UTF-8" standalone="yes"?>
<Relationships xmlns="http://schemas.openxmlformats.org/package/2006/relationships"><Relationship Id="rId3" Type="http://schemas.openxmlformats.org/officeDocument/2006/relationships/image" Target="../media/image14.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1.jpg"/><Relationship Id="rId5" Type="http://schemas.openxmlformats.org/officeDocument/2006/relationships/image" Target="../media/image37.jpg"/><Relationship Id="rId4" Type="http://schemas.openxmlformats.org/officeDocument/2006/relationships/image" Target="../media/image50.jpg"/></Relationships>
</file>

<file path=ppt/slides/_rels/slide77.xml.rels><?xml version="1.0" encoding="UTF-8" standalone="yes"?>
<Relationships xmlns="http://schemas.openxmlformats.org/package/2006/relationships"><Relationship Id="rId8" Type="http://schemas.openxmlformats.org/officeDocument/2006/relationships/image" Target="../media/image39.jpg"/><Relationship Id="rId3" Type="http://schemas.openxmlformats.org/officeDocument/2006/relationships/image" Target="../media/image40.jpg"/><Relationship Id="rId7"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51.jpg"/><Relationship Id="rId5" Type="http://schemas.openxmlformats.org/officeDocument/2006/relationships/image" Target="../media/image12.jpg"/><Relationship Id="rId10" Type="http://schemas.openxmlformats.org/officeDocument/2006/relationships/image" Target="../media/image44.jpg"/><Relationship Id="rId4" Type="http://schemas.openxmlformats.org/officeDocument/2006/relationships/image" Target="../media/image13.jpg"/><Relationship Id="rId9" Type="http://schemas.openxmlformats.org/officeDocument/2006/relationships/image" Target="../media/image47.jpg"/></Relationships>
</file>

<file path=ppt/slides/_rels/slide7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2.jpg"/><Relationship Id="rId7"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20.xml"/><Relationship Id="rId6" Type="http://schemas.openxmlformats.org/officeDocument/2006/relationships/chart" Target="../charts/chart1.xml"/><Relationship Id="rId5" Type="http://schemas.openxmlformats.org/officeDocument/2006/relationships/image" Target="../media/image53.svg"/><Relationship Id="rId4" Type="http://schemas.openxmlformats.org/officeDocument/2006/relationships/image" Target="../media/image52.png"/></Relationships>
</file>

<file path=ppt/slides/_rels/slide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9.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6.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46.jpg"/><Relationship Id="rId4" Type="http://schemas.openxmlformats.org/officeDocument/2006/relationships/image" Target="../media/image45.jpg"/></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5000"/>
                  </a:schemeClr>
                </a:gs>
                <a:gs pos="86000">
                  <a:schemeClr val="tx1">
                    <a:alpha val="30000"/>
                  </a:schemeClr>
                </a:gs>
                <a:gs pos="70000">
                  <a:schemeClr val="tx1">
                    <a:alpha val="45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11,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76C0F"/>
                </a:gs>
                <a:gs pos="86000">
                  <a:srgbClr val="E76C0F">
                    <a:alpha val="25000"/>
                  </a:srgbClr>
                </a:gs>
                <a:gs pos="70000">
                  <a:srgbClr val="E76C0F">
                    <a:alpha val="50000"/>
                  </a:srgbClr>
                </a:gs>
                <a:gs pos="100000">
                  <a:srgbClr val="E76C0F">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E44A25"/>
                </a:gs>
                <a:gs pos="86000">
                  <a:srgbClr val="E44A25">
                    <a:alpha val="25000"/>
                  </a:srgbClr>
                </a:gs>
                <a:gs pos="70000">
                  <a:srgbClr val="E44A25">
                    <a:alpha val="50000"/>
                  </a:srgbClr>
                </a:gs>
                <a:gs pos="100000">
                  <a:srgbClr val="E44A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CF3510"/>
                </a:gs>
                <a:gs pos="86000">
                  <a:srgbClr val="CF3510">
                    <a:alpha val="25000"/>
                  </a:srgbClr>
                </a:gs>
                <a:gs pos="70000">
                  <a:srgbClr val="CF3510">
                    <a:alpha val="50000"/>
                  </a:srgbClr>
                </a:gs>
                <a:gs pos="100000">
                  <a:srgbClr val="CF351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BF2500"/>
                </a:gs>
                <a:gs pos="86000">
                  <a:srgbClr val="BF2500">
                    <a:alpha val="25000"/>
                  </a:srgbClr>
                </a:gs>
                <a:gs pos="70000">
                  <a:srgbClr val="BF2500">
                    <a:alpha val="50000"/>
                  </a:srgbClr>
                </a:gs>
                <a:gs pos="100000">
                  <a:srgbClr val="BF2500">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FB802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E76C0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E44A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CF351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F25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A107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8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9E4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A10700"/>
              </a:gs>
              <a:gs pos="5000">
                <a:srgbClr val="830000"/>
              </a:gs>
              <a:gs pos="65000">
                <a:srgbClr val="BF2500"/>
              </a:gs>
              <a:gs pos="95000">
                <a:srgbClr val="CF3510"/>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9E4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B8023"/>
              </a:gs>
              <a:gs pos="5000">
                <a:srgbClr val="FF9E41"/>
              </a:gs>
              <a:gs pos="65000">
                <a:srgbClr val="E76C0F"/>
              </a:gs>
              <a:gs pos="95000">
                <a:srgbClr val="E44A25"/>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9E4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76C0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76C0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76C0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CF351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CF351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CF351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3"/>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B802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B802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B802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B802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E44A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E44A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E44A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E44A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BF25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BF25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BF25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ED7D3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A5A5A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5482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47897" y="3641973"/>
            <a:ext cx="1884448" cy="1615827"/>
          </a:xfrm>
          <a:prstGeom prst="rect">
            <a:avLst/>
          </a:prstGeom>
          <a:noFill/>
        </p:spPr>
        <p:txBody>
          <a:bodyPr wrap="square" rtlCol="0">
            <a:spAutoFit/>
          </a:bodyPr>
          <a:lstStyle/>
          <a:p>
            <a:r>
              <a:rPr lang="en-US" sz="1300" dirty="0">
                <a:solidFill>
                  <a:srgbClr val="E76C0F"/>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FB8023"/>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44A25"/>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CF3510"/>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BF2500"/>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8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97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E74D28"/>
                  </a:gs>
                  <a:gs pos="17000">
                    <a:srgbClr val="AB1100"/>
                  </a:gs>
                  <a:gs pos="0">
                    <a:srgbClr val="970000"/>
                  </a:gs>
                  <a:gs pos="48000">
                    <a:srgbClr val="BF2500"/>
                  </a:gs>
                  <a:gs pos="100000">
                    <a:srgbClr val="BF250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rgbClr val="0A0A12"/>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A107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76C0F"/>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CF351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B802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A107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76C0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44A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CF351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BF250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B802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E76C0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44A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CF351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BF25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A107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8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FF9E4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9E41"/>
                </a:solidFill>
                <a:latin typeface="Bernard MT Condensed" panose="02050806060905020404" pitchFamily="18" charset="0"/>
              </a:rPr>
              <a:t>LOREM IPSUM </a:t>
            </a:r>
            <a:r>
              <a:rPr lang="en-US" sz="1500" dirty="0">
                <a:solidFill>
                  <a:srgbClr val="FF9E4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FB8023"/>
                </a:solidFill>
                <a:latin typeface="Bernard MT Condensed" panose="02050806060905020404" pitchFamily="18" charset="0"/>
              </a:rPr>
              <a:t>LOREM IPSUM </a:t>
            </a:r>
            <a:r>
              <a:rPr lang="en-US" sz="1500" dirty="0">
                <a:solidFill>
                  <a:srgbClr val="FB802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830000"/>
                </a:solidFill>
                <a:latin typeface="Bernard MT Condensed" panose="02050806060905020404" pitchFamily="18" charset="0"/>
              </a:rPr>
              <a:t>LOREM IPSUM </a:t>
            </a:r>
            <a:r>
              <a:rPr lang="en-US" sz="1500" dirty="0">
                <a:solidFill>
                  <a:srgbClr val="830000"/>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9E4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B802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76C0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44A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F351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25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A107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B80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E76C0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44A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CF351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BF25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76C0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44A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 01</a:t>
            </a:r>
          </a:p>
          <a:p>
            <a:pPr defTabSz="1219170">
              <a:spcBef>
                <a:spcPct val="20000"/>
              </a:spcBef>
              <a:defRPr/>
            </a:pPr>
            <a:endParaRPr lang="en-US" sz="200" b="1" dirty="0">
              <a:solidFill>
                <a:srgbClr val="E76C0F"/>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CF3510"/>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F44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F4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9437"/>
                  </a:gs>
                  <a:gs pos="17000">
                    <a:srgbClr val="D35800"/>
                  </a:gs>
                  <a:gs pos="0">
                    <a:srgbClr val="BF4400"/>
                  </a:gs>
                  <a:gs pos="48000">
                    <a:srgbClr val="E76C0F"/>
                  </a:gs>
                  <a:gs pos="100000">
                    <a:srgbClr val="E76C0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BC22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BC2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4D"/>
                  </a:gs>
                  <a:gs pos="17000">
                    <a:srgbClr val="D03611"/>
                  </a:gs>
                  <a:gs pos="0">
                    <a:srgbClr val="BC2200"/>
                  </a:gs>
                  <a:gs pos="48000">
                    <a:srgbClr val="E44A25"/>
                  </a:gs>
                  <a:gs pos="100000">
                    <a:srgbClr val="E44A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A70D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A70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75D38"/>
                  </a:gs>
                  <a:gs pos="17000">
                    <a:srgbClr val="BB2100"/>
                  </a:gs>
                  <a:gs pos="0">
                    <a:srgbClr val="A70D00"/>
                  </a:gs>
                  <a:gs pos="48000">
                    <a:srgbClr val="CF3510"/>
                  </a:gs>
                  <a:gs pos="100000">
                    <a:srgbClr val="CF351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358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358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A84B"/>
                  </a:gs>
                  <a:gs pos="17000">
                    <a:srgbClr val="E76C0F"/>
                  </a:gs>
                  <a:gs pos="0">
                    <a:srgbClr val="D35800"/>
                  </a:gs>
                  <a:gs pos="48000">
                    <a:srgbClr val="FB8023"/>
                  </a:gs>
                  <a:gs pos="100000">
                    <a:srgbClr val="FB802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B802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B8023"/>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E76C0F"/>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44A25"/>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1367755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U-Turn Arrow 39"/>
          <p:cNvSpPr/>
          <p:nvPr/>
        </p:nvSpPr>
        <p:spPr>
          <a:xfrm>
            <a:off x="8615297" y="1953063"/>
            <a:ext cx="2712479" cy="2503805"/>
          </a:xfrm>
          <a:prstGeom prst="uturnArrow">
            <a:avLst>
              <a:gd name="adj1" fmla="val 20076"/>
              <a:gd name="adj2" fmla="val 19764"/>
              <a:gd name="adj3" fmla="val 23347"/>
              <a:gd name="adj4" fmla="val 49304"/>
              <a:gd name="adj5" fmla="val 99251"/>
            </a:avLst>
          </a:prstGeom>
          <a:solidFill>
            <a:srgbClr val="BF2500"/>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9" name="U-Turn Arrow 38"/>
          <p:cNvSpPr/>
          <p:nvPr/>
        </p:nvSpPr>
        <p:spPr>
          <a:xfrm rot="10800000" flipH="1">
            <a:off x="6667391" y="3873297"/>
            <a:ext cx="2712479" cy="2503805"/>
          </a:xfrm>
          <a:prstGeom prst="uturnArrow">
            <a:avLst>
              <a:gd name="adj1" fmla="val 20076"/>
              <a:gd name="adj2" fmla="val 19764"/>
              <a:gd name="adj3" fmla="val 23347"/>
              <a:gd name="adj4" fmla="val 49304"/>
              <a:gd name="adj5" fmla="val 99251"/>
            </a:avLst>
          </a:prstGeom>
          <a:solidFill>
            <a:srgbClr val="CF3510"/>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U-Turn Arrow 37"/>
          <p:cNvSpPr/>
          <p:nvPr/>
        </p:nvSpPr>
        <p:spPr>
          <a:xfrm>
            <a:off x="4728583" y="1953063"/>
            <a:ext cx="2712479" cy="2503805"/>
          </a:xfrm>
          <a:prstGeom prst="uturnArrow">
            <a:avLst>
              <a:gd name="adj1" fmla="val 20076"/>
              <a:gd name="adj2" fmla="val 19764"/>
              <a:gd name="adj3" fmla="val 23347"/>
              <a:gd name="adj4" fmla="val 49304"/>
              <a:gd name="adj5" fmla="val 99251"/>
            </a:avLst>
          </a:prstGeom>
          <a:solidFill>
            <a:srgbClr val="E44A25"/>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U-Turn Arrow 36"/>
          <p:cNvSpPr/>
          <p:nvPr/>
        </p:nvSpPr>
        <p:spPr>
          <a:xfrm rot="10800000" flipH="1">
            <a:off x="2784221" y="3873297"/>
            <a:ext cx="2712479" cy="2503805"/>
          </a:xfrm>
          <a:prstGeom prst="uturnArrow">
            <a:avLst>
              <a:gd name="adj1" fmla="val 20076"/>
              <a:gd name="adj2" fmla="val 19764"/>
              <a:gd name="adj3" fmla="val 23347"/>
              <a:gd name="adj4" fmla="val 49304"/>
              <a:gd name="adj5" fmla="val 99251"/>
            </a:avLst>
          </a:prstGeom>
          <a:solidFill>
            <a:srgbClr val="E76C0F"/>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5" name="U-Turn Arrow 34"/>
          <p:cNvSpPr/>
          <p:nvPr/>
        </p:nvSpPr>
        <p:spPr>
          <a:xfrm>
            <a:off x="864226" y="1953063"/>
            <a:ext cx="2712479" cy="2503805"/>
          </a:xfrm>
          <a:prstGeom prst="uturnArrow">
            <a:avLst>
              <a:gd name="adj1" fmla="val 20076"/>
              <a:gd name="adj2" fmla="val 19764"/>
              <a:gd name="adj3" fmla="val 23347"/>
              <a:gd name="adj4" fmla="val 49304"/>
              <a:gd name="adj5" fmla="val 99251"/>
            </a:avLst>
          </a:prstGeom>
          <a:solidFill>
            <a:srgbClr val="FB802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2" name="Freeform 41"/>
          <p:cNvSpPr/>
          <p:nvPr/>
        </p:nvSpPr>
        <p:spPr>
          <a:xfrm>
            <a:off x="1456745"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3"/>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43" name="Freeform 42"/>
          <p:cNvSpPr/>
          <p:nvPr/>
        </p:nvSpPr>
        <p:spPr>
          <a:xfrm>
            <a:off x="3377861"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4"/>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44" name="Freeform 43"/>
          <p:cNvSpPr/>
          <p:nvPr/>
        </p:nvSpPr>
        <p:spPr>
          <a:xfrm>
            <a:off x="5314208"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5"/>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45" name="Freeform 44"/>
          <p:cNvSpPr/>
          <p:nvPr/>
        </p:nvSpPr>
        <p:spPr>
          <a:xfrm>
            <a:off x="7261839" y="4491127"/>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6"/>
            <a:stretch>
              <a:fillRect/>
            </a:stretch>
          </a:blipFill>
          <a:ln w="6350">
            <a:noFill/>
            <a:prstDash val="solid"/>
          </a:ln>
          <a:effectLst>
            <a:outerShdw blurRad="50800" dist="38100" dir="16200000"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46" name="Freeform 45"/>
          <p:cNvSpPr/>
          <p:nvPr/>
        </p:nvSpPr>
        <p:spPr>
          <a:xfrm>
            <a:off x="9206469" y="2572920"/>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blipFill>
            <a:blip r:embed="rId7"/>
            <a:stretch>
              <a:fillRect/>
            </a:stretch>
          </a:blipFill>
          <a:ln w="6350">
            <a:noFill/>
            <a:prstDash val="solid"/>
          </a:ln>
          <a:effectLst>
            <a:outerShdw blurRad="50800" dist="38100" dir="5400000" algn="t"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47" name="TextBox 46"/>
          <p:cNvSpPr txBox="1"/>
          <p:nvPr/>
        </p:nvSpPr>
        <p:spPr>
          <a:xfrm>
            <a:off x="1617419" y="4084147"/>
            <a:ext cx="883254"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#1</a:t>
            </a:r>
          </a:p>
        </p:txBody>
      </p:sp>
      <p:sp>
        <p:nvSpPr>
          <p:cNvPr id="48" name="TextBox 47"/>
          <p:cNvSpPr txBox="1"/>
          <p:nvPr/>
        </p:nvSpPr>
        <p:spPr>
          <a:xfrm>
            <a:off x="3594485"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#2</a:t>
            </a:r>
          </a:p>
        </p:txBody>
      </p:sp>
      <p:sp>
        <p:nvSpPr>
          <p:cNvPr id="49" name="TextBox 48"/>
          <p:cNvSpPr txBox="1"/>
          <p:nvPr/>
        </p:nvSpPr>
        <p:spPr>
          <a:xfrm>
            <a:off x="5518357"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#3</a:t>
            </a:r>
          </a:p>
        </p:txBody>
      </p:sp>
      <p:sp>
        <p:nvSpPr>
          <p:cNvPr id="50" name="TextBox 49"/>
          <p:cNvSpPr txBox="1"/>
          <p:nvPr/>
        </p:nvSpPr>
        <p:spPr>
          <a:xfrm>
            <a:off x="7504238" y="3479995"/>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#4</a:t>
            </a:r>
          </a:p>
        </p:txBody>
      </p:sp>
      <p:sp>
        <p:nvSpPr>
          <p:cNvPr id="51" name="TextBox 50"/>
          <p:cNvSpPr txBox="1"/>
          <p:nvPr/>
        </p:nvSpPr>
        <p:spPr>
          <a:xfrm>
            <a:off x="9451869" y="4084147"/>
            <a:ext cx="948401" cy="369332"/>
          </a:xfrm>
          <a:prstGeom prst="rect">
            <a:avLst/>
          </a:prstGeom>
          <a:noFill/>
        </p:spPr>
        <p:txBody>
          <a:bodyPr wrap="none" lIns="0" tIns="0" rIns="0" bIns="0" rtlCol="0" anchor="ctr">
            <a:spAutoFit/>
          </a:bodyPr>
          <a:lstStyle/>
          <a:p>
            <a:pPr algn="ctr" defTabSz="1219170">
              <a:spcBef>
                <a:spcPct val="20000"/>
              </a:spcBef>
              <a:defRPr/>
            </a:pPr>
            <a:r>
              <a:rPr lang="en-US" sz="2400" dirty="0">
                <a:solidFill>
                  <a:schemeClr val="bg1"/>
                </a:solidFill>
                <a:latin typeface="Bernard MT Condensed" panose="02050806060905020404" pitchFamily="18" charset="0"/>
              </a:rPr>
              <a:t>Step #5</a:t>
            </a:r>
          </a:p>
        </p:txBody>
      </p:sp>
      <p:sp>
        <p:nvSpPr>
          <p:cNvPr id="60" name="TextBox 59"/>
          <p:cNvSpPr txBox="1"/>
          <p:nvPr/>
        </p:nvSpPr>
        <p:spPr>
          <a:xfrm>
            <a:off x="1119612" y="1630313"/>
            <a:ext cx="2201704" cy="215444"/>
          </a:xfrm>
          <a:prstGeom prst="rect">
            <a:avLst/>
          </a:prstGeom>
          <a:noFill/>
        </p:spPr>
        <p:txBody>
          <a:bodyPr wrap="square" lIns="0" tIns="0" rIns="0" bIns="0" rtlCol="0" anchor="ctr">
            <a:spAutoFit/>
          </a:bodyPr>
          <a:lstStyle/>
          <a:p>
            <a:pPr algn="ctr"/>
            <a:r>
              <a:rPr lang="en-US" sz="1400" dirty="0">
                <a:solidFill>
                  <a:srgbClr val="FB8023"/>
                </a:solidFill>
                <a:latin typeface="Bernard MT Condensed" panose="02050806060905020404" pitchFamily="18" charset="0"/>
              </a:rPr>
              <a:t>Lorum Ipsum Dolor</a:t>
            </a:r>
          </a:p>
        </p:txBody>
      </p:sp>
      <p:sp>
        <p:nvSpPr>
          <p:cNvPr id="61" name="TextBox 60"/>
          <p:cNvSpPr txBox="1"/>
          <p:nvPr/>
        </p:nvSpPr>
        <p:spPr>
          <a:xfrm>
            <a:off x="4983969" y="1630313"/>
            <a:ext cx="2201704" cy="215444"/>
          </a:xfrm>
          <a:prstGeom prst="rect">
            <a:avLst/>
          </a:prstGeom>
          <a:noFill/>
        </p:spPr>
        <p:txBody>
          <a:bodyPr wrap="square" lIns="0" tIns="0" rIns="0" bIns="0" rtlCol="0" anchor="ctr">
            <a:spAutoFit/>
          </a:bodyPr>
          <a:lstStyle/>
          <a:p>
            <a:pPr algn="ctr"/>
            <a:r>
              <a:rPr lang="en-US" sz="1400" dirty="0">
                <a:solidFill>
                  <a:srgbClr val="E44A25"/>
                </a:solidFill>
                <a:latin typeface="Bernard MT Condensed" panose="02050806060905020404" pitchFamily="18" charset="0"/>
              </a:rPr>
              <a:t>Lorum Ipsum Dolor</a:t>
            </a:r>
          </a:p>
        </p:txBody>
      </p:sp>
      <p:sp>
        <p:nvSpPr>
          <p:cNvPr id="62" name="TextBox 61"/>
          <p:cNvSpPr txBox="1"/>
          <p:nvPr/>
        </p:nvSpPr>
        <p:spPr>
          <a:xfrm>
            <a:off x="8870683" y="1630313"/>
            <a:ext cx="2201704" cy="215444"/>
          </a:xfrm>
          <a:prstGeom prst="rect">
            <a:avLst/>
          </a:prstGeom>
          <a:noFill/>
        </p:spPr>
        <p:txBody>
          <a:bodyPr wrap="square" lIns="0" tIns="0" rIns="0" bIns="0" rtlCol="0" anchor="ctr">
            <a:spAutoFit/>
          </a:bodyPr>
          <a:lstStyle/>
          <a:p>
            <a:pPr algn="ctr"/>
            <a:r>
              <a:rPr lang="en-US" sz="1400" dirty="0">
                <a:solidFill>
                  <a:srgbClr val="BF2500"/>
                </a:solidFill>
                <a:latin typeface="Bernard MT Condensed" panose="02050806060905020404" pitchFamily="18" charset="0"/>
              </a:rPr>
              <a:t>Lorum Ipsum Dolor</a:t>
            </a:r>
          </a:p>
        </p:txBody>
      </p:sp>
      <p:sp>
        <p:nvSpPr>
          <p:cNvPr id="68" name="TextBox 67"/>
          <p:cNvSpPr txBox="1"/>
          <p:nvPr/>
        </p:nvSpPr>
        <p:spPr>
          <a:xfrm>
            <a:off x="3039607" y="6492921"/>
            <a:ext cx="2201704" cy="215444"/>
          </a:xfrm>
          <a:prstGeom prst="rect">
            <a:avLst/>
          </a:prstGeom>
          <a:noFill/>
        </p:spPr>
        <p:txBody>
          <a:bodyPr wrap="square" lIns="0" tIns="0" rIns="0" bIns="0" rtlCol="0" anchor="ctr">
            <a:spAutoFit/>
          </a:bodyPr>
          <a:lstStyle/>
          <a:p>
            <a:pPr algn="ctr"/>
            <a:r>
              <a:rPr lang="en-US" sz="1400" dirty="0">
                <a:solidFill>
                  <a:srgbClr val="E76C0F"/>
                </a:solidFill>
                <a:latin typeface="Bernard MT Condensed" panose="02050806060905020404" pitchFamily="18" charset="0"/>
              </a:rPr>
              <a:t>Lorum Ipsum Dolor</a:t>
            </a:r>
          </a:p>
        </p:txBody>
      </p:sp>
      <p:sp>
        <p:nvSpPr>
          <p:cNvPr id="69" name="TextBox 68"/>
          <p:cNvSpPr txBox="1"/>
          <p:nvPr/>
        </p:nvSpPr>
        <p:spPr>
          <a:xfrm>
            <a:off x="6922777" y="6492921"/>
            <a:ext cx="2201704" cy="215444"/>
          </a:xfrm>
          <a:prstGeom prst="rect">
            <a:avLst/>
          </a:prstGeom>
          <a:noFill/>
        </p:spPr>
        <p:txBody>
          <a:bodyPr wrap="square" lIns="0" tIns="0" rIns="0" bIns="0" rtlCol="0" anchor="ctr">
            <a:spAutoFit/>
          </a:bodyPr>
          <a:lstStyle/>
          <a:p>
            <a:pPr algn="ctr"/>
            <a:r>
              <a:rPr lang="en-US" sz="1400" dirty="0">
                <a:solidFill>
                  <a:srgbClr val="CF3510"/>
                </a:solidFill>
                <a:latin typeface="Bernard MT Condensed" panose="02050806060905020404" pitchFamily="18" charset="0"/>
              </a:rPr>
              <a:t>Lorum Ipsum Dolor</a:t>
            </a:r>
          </a:p>
        </p:txBody>
      </p:sp>
      <p:sp>
        <p:nvSpPr>
          <p:cNvPr id="27" name="TextBox 26">
            <a:extLst>
              <a:ext uri="{FF2B5EF4-FFF2-40B4-BE49-F238E27FC236}">
                <a16:creationId xmlns:a16="http://schemas.microsoft.com/office/drawing/2014/main" id="{F5610AD3-01D4-4B7D-8819-0101C4285FE0}"/>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147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p:cTn id="11" dur="500" fill="hold"/>
                                        <p:tgtEl>
                                          <p:spTgt spid="42"/>
                                        </p:tgtEl>
                                        <p:attrNameLst>
                                          <p:attrName>ppt_w</p:attrName>
                                        </p:attrNameLst>
                                      </p:cBhvr>
                                      <p:tavLst>
                                        <p:tav tm="0">
                                          <p:val>
                                            <p:fltVal val="0"/>
                                          </p:val>
                                        </p:tav>
                                        <p:tav tm="100000">
                                          <p:val>
                                            <p:strVal val="#ppt_w"/>
                                          </p:val>
                                        </p:tav>
                                      </p:tavLst>
                                    </p:anim>
                                    <p:anim calcmode="lin" valueType="num">
                                      <p:cBhvr>
                                        <p:cTn id="12" dur="500" fill="hold"/>
                                        <p:tgtEl>
                                          <p:spTgt spid="42"/>
                                        </p:tgtEl>
                                        <p:attrNameLst>
                                          <p:attrName>ppt_h</p:attrName>
                                        </p:attrNameLst>
                                      </p:cBhvr>
                                      <p:tavLst>
                                        <p:tav tm="0">
                                          <p:val>
                                            <p:fltVal val="0"/>
                                          </p:val>
                                        </p:tav>
                                        <p:tav tm="100000">
                                          <p:val>
                                            <p:strVal val="#ppt_h"/>
                                          </p:val>
                                        </p:tav>
                                      </p:tavLst>
                                    </p:anim>
                                    <p:animEffect transition="in" filter="fade">
                                      <p:cBhvr>
                                        <p:cTn id="13" dur="500"/>
                                        <p:tgtEl>
                                          <p:spTgt spid="42"/>
                                        </p:tgtEl>
                                      </p:cBhvr>
                                    </p:animEffect>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wipe(left)">
                                      <p:cBhvr>
                                        <p:cTn id="26" dur="500"/>
                                        <p:tgtEl>
                                          <p:spTgt spid="60"/>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p:cTn id="30" dur="500" fill="hold"/>
                                        <p:tgtEl>
                                          <p:spTgt spid="43"/>
                                        </p:tgtEl>
                                        <p:attrNameLst>
                                          <p:attrName>ppt_w</p:attrName>
                                        </p:attrNameLst>
                                      </p:cBhvr>
                                      <p:tavLst>
                                        <p:tav tm="0">
                                          <p:val>
                                            <p:fltVal val="0"/>
                                          </p:val>
                                        </p:tav>
                                        <p:tav tm="100000">
                                          <p:val>
                                            <p:strVal val="#ppt_w"/>
                                          </p:val>
                                        </p:tav>
                                      </p:tavLst>
                                    </p:anim>
                                    <p:anim calcmode="lin" valueType="num">
                                      <p:cBhvr>
                                        <p:cTn id="31" dur="500" fill="hold"/>
                                        <p:tgtEl>
                                          <p:spTgt spid="43"/>
                                        </p:tgtEl>
                                        <p:attrNameLst>
                                          <p:attrName>ppt_h</p:attrName>
                                        </p:attrNameLst>
                                      </p:cBhvr>
                                      <p:tavLst>
                                        <p:tav tm="0">
                                          <p:val>
                                            <p:fltVal val="0"/>
                                          </p:val>
                                        </p:tav>
                                        <p:tav tm="100000">
                                          <p:val>
                                            <p:strVal val="#ppt_h"/>
                                          </p:val>
                                        </p:tav>
                                      </p:tavLst>
                                    </p:anim>
                                    <p:animEffect transition="in" filter="fade">
                                      <p:cBhvr>
                                        <p:cTn id="32" dur="500"/>
                                        <p:tgtEl>
                                          <p:spTgt spid="43"/>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22" presetClass="entr" presetSubtype="8" fill="hold" grpId="0"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wipe(left)">
                                      <p:cBhvr>
                                        <p:cTn id="42" dur="500"/>
                                        <p:tgtEl>
                                          <p:spTgt spid="4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ipe(left)">
                                      <p:cBhvr>
                                        <p:cTn id="45" dur="500"/>
                                        <p:tgtEl>
                                          <p:spTgt spid="68"/>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p:cTn id="49" dur="500" fill="hold"/>
                                        <p:tgtEl>
                                          <p:spTgt spid="44"/>
                                        </p:tgtEl>
                                        <p:attrNameLst>
                                          <p:attrName>ppt_w</p:attrName>
                                        </p:attrNameLst>
                                      </p:cBhvr>
                                      <p:tavLst>
                                        <p:tav tm="0">
                                          <p:val>
                                            <p:fltVal val="0"/>
                                          </p:val>
                                        </p:tav>
                                        <p:tav tm="100000">
                                          <p:val>
                                            <p:strVal val="#ppt_w"/>
                                          </p:val>
                                        </p:tav>
                                      </p:tavLst>
                                    </p:anim>
                                    <p:anim calcmode="lin" valueType="num">
                                      <p:cBhvr>
                                        <p:cTn id="50" dur="500" fill="hold"/>
                                        <p:tgtEl>
                                          <p:spTgt spid="44"/>
                                        </p:tgtEl>
                                        <p:attrNameLst>
                                          <p:attrName>ppt_h</p:attrName>
                                        </p:attrNameLst>
                                      </p:cBhvr>
                                      <p:tavLst>
                                        <p:tav tm="0">
                                          <p:val>
                                            <p:fltVal val="0"/>
                                          </p:val>
                                        </p:tav>
                                        <p:tav tm="100000">
                                          <p:val>
                                            <p:strVal val="#ppt_h"/>
                                          </p:val>
                                        </p:tav>
                                      </p:tavLst>
                                    </p:anim>
                                    <p:animEffect transition="in" filter="fade">
                                      <p:cBhvr>
                                        <p:cTn id="51" dur="500"/>
                                        <p:tgtEl>
                                          <p:spTgt spid="44"/>
                                        </p:tgtEl>
                                      </p:cBhvr>
                                    </p:animEffect>
                                  </p:childTnLst>
                                </p:cTn>
                              </p:par>
                            </p:childTnLst>
                          </p:cTn>
                        </p:par>
                        <p:par>
                          <p:cTn id="52" fill="hold">
                            <p:stCondLst>
                              <p:cond delay="5000"/>
                            </p:stCondLst>
                            <p:childTnLst>
                              <p:par>
                                <p:cTn id="53" presetID="47"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22" presetClass="entr" presetSubtype="8"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500"/>
                                        <p:tgtEl>
                                          <p:spTgt spid="4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wipe(left)">
                                      <p:cBhvr>
                                        <p:cTn id="64" dur="500"/>
                                        <p:tgtEl>
                                          <p:spTgt spid="61"/>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0"/>
                                        <p:tgtEl>
                                          <p:spTgt spid="39"/>
                                        </p:tgtEl>
                                      </p:cBhvr>
                                    </p:animEffect>
                                    <p:anim calcmode="lin" valueType="num">
                                      <p:cBhvr>
                                        <p:cTn id="75" dur="1000" fill="hold"/>
                                        <p:tgtEl>
                                          <p:spTgt spid="39"/>
                                        </p:tgtEl>
                                        <p:attrNameLst>
                                          <p:attrName>ppt_x</p:attrName>
                                        </p:attrNameLst>
                                      </p:cBhvr>
                                      <p:tavLst>
                                        <p:tav tm="0">
                                          <p:val>
                                            <p:strVal val="#ppt_x"/>
                                          </p:val>
                                        </p:tav>
                                        <p:tav tm="100000">
                                          <p:val>
                                            <p:strVal val="#ppt_x"/>
                                          </p:val>
                                        </p:tav>
                                      </p:tavLst>
                                    </p:anim>
                                    <p:anim calcmode="lin" valueType="num">
                                      <p:cBhvr>
                                        <p:cTn id="76" dur="1000" fill="hold"/>
                                        <p:tgtEl>
                                          <p:spTgt spid="39"/>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2" presetClass="entr" presetSubtype="8" fill="hold" grpId="0"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left)">
                                      <p:cBhvr>
                                        <p:cTn id="80" dur="500"/>
                                        <p:tgtEl>
                                          <p:spTgt spid="50"/>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69"/>
                                        </p:tgtEl>
                                        <p:attrNameLst>
                                          <p:attrName>style.visibility</p:attrName>
                                        </p:attrNameLst>
                                      </p:cBhvr>
                                      <p:to>
                                        <p:strVal val="visible"/>
                                      </p:to>
                                    </p:set>
                                    <p:animEffect transition="in" filter="wipe(left)">
                                      <p:cBhvr>
                                        <p:cTn id="83" dur="500"/>
                                        <p:tgtEl>
                                          <p:spTgt spid="69"/>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9000"/>
                            </p:stCondLst>
                            <p:childTnLst>
                              <p:par>
                                <p:cTn id="91" presetID="47"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1000"/>
                                        <p:tgtEl>
                                          <p:spTgt spid="40"/>
                                        </p:tgtEl>
                                      </p:cBhvr>
                                    </p:animEffect>
                                    <p:anim calcmode="lin" valueType="num">
                                      <p:cBhvr>
                                        <p:cTn id="94" dur="1000" fill="hold"/>
                                        <p:tgtEl>
                                          <p:spTgt spid="40"/>
                                        </p:tgtEl>
                                        <p:attrNameLst>
                                          <p:attrName>ppt_x</p:attrName>
                                        </p:attrNameLst>
                                      </p:cBhvr>
                                      <p:tavLst>
                                        <p:tav tm="0">
                                          <p:val>
                                            <p:strVal val="#ppt_x"/>
                                          </p:val>
                                        </p:tav>
                                        <p:tav tm="100000">
                                          <p:val>
                                            <p:strVal val="#ppt_x"/>
                                          </p:val>
                                        </p:tav>
                                      </p:tavLst>
                                    </p:anim>
                                    <p:anim calcmode="lin" valueType="num">
                                      <p:cBhvr>
                                        <p:cTn id="95" dur="1000" fill="hold"/>
                                        <p:tgtEl>
                                          <p:spTgt spid="40"/>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22" presetClass="entr" presetSubtype="8" fill="hold" grpId="0"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wipe(left)">
                                      <p:cBhvr>
                                        <p:cTn id="99" dur="500"/>
                                        <p:tgtEl>
                                          <p:spTgt spid="51"/>
                                        </p:tgtEl>
                                      </p:cBhvr>
                                    </p:animEffect>
                                  </p:childTnLst>
                                </p:cTn>
                              </p:par>
                              <p:par>
                                <p:cTn id="100" presetID="22" presetClass="entr" presetSubtype="8" fill="hold" grpId="0" nodeType="withEffect">
                                  <p:stCondLst>
                                    <p:cond delay="0"/>
                                  </p:stCondLst>
                                  <p:childTnLst>
                                    <p:set>
                                      <p:cBhvr>
                                        <p:cTn id="101" dur="1" fill="hold">
                                          <p:stCondLst>
                                            <p:cond delay="0"/>
                                          </p:stCondLst>
                                        </p:cTn>
                                        <p:tgtEl>
                                          <p:spTgt spid="62"/>
                                        </p:tgtEl>
                                        <p:attrNameLst>
                                          <p:attrName>style.visibility</p:attrName>
                                        </p:attrNameLst>
                                      </p:cBhvr>
                                      <p:to>
                                        <p:strVal val="visible"/>
                                      </p:to>
                                    </p:set>
                                    <p:animEffect transition="in" filter="wipe(left)">
                                      <p:cBhvr>
                                        <p:cTn id="10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animBg="1"/>
      <p:bldP spid="38" grpId="0" animBg="1"/>
      <p:bldP spid="37" grpId="0" animBg="1"/>
      <p:bldP spid="35" grpId="0" animBg="1"/>
      <p:bldP spid="42" grpId="0" animBg="1"/>
      <p:bldP spid="43" grpId="0" animBg="1"/>
      <p:bldP spid="44" grpId="0" animBg="1"/>
      <p:bldP spid="45" grpId="0" animBg="1"/>
      <p:bldP spid="46" grpId="0" animBg="1"/>
      <p:bldP spid="47" grpId="0"/>
      <p:bldP spid="48" grpId="0"/>
      <p:bldP spid="49" grpId="0"/>
      <p:bldP spid="50" grpId="0"/>
      <p:bldP spid="51" grpId="0"/>
      <p:bldP spid="60" grpId="0"/>
      <p:bldP spid="61" grpId="0"/>
      <p:bldP spid="62" grpId="0"/>
      <p:bldP spid="68" grpId="0"/>
      <p:bldP spid="69" grpId="0"/>
      <p:bldP spid="2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a:p>
            <a:pPr algn="ctr"/>
            <a:endParaRPr lang="en-US" sz="1100" b="1" dirty="0">
              <a:solidFill>
                <a:schemeClr val="bg1"/>
              </a:solidFill>
            </a:endParaRPr>
          </a:p>
          <a:p>
            <a:pPr algn="ctr"/>
            <a:r>
              <a:rPr lang="en-US" sz="1600" dirty="0">
                <a:solidFill>
                  <a:schemeClr val="bg1"/>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E76C0F"/>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CF351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solidFill>
              <a:srgbClr val="0A0A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E76C0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A107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E44A2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BF250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E44A25"/>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CF351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BF25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A1070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 </a:t>
            </a:r>
            <a:r>
              <a:rPr lang="en-US" sz="1600" dirty="0">
                <a:solidFill>
                  <a:srgbClr val="E76C0F"/>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 </a:t>
            </a:r>
            <a:r>
              <a:rPr lang="en-US" sz="1600" dirty="0">
                <a:solidFill>
                  <a:srgbClr val="CF3510"/>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 </a:t>
            </a:r>
            <a:r>
              <a:rPr lang="en-US" sz="1600" dirty="0">
                <a:solidFill>
                  <a:srgbClr val="A10700"/>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 </a:t>
            </a:r>
            <a:r>
              <a:rPr lang="en-US" sz="1600" dirty="0">
                <a:solidFill>
                  <a:srgbClr val="E44A25"/>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 </a:t>
            </a:r>
            <a:r>
              <a:rPr lang="en-US" sz="1600" dirty="0">
                <a:solidFill>
                  <a:srgbClr val="BF2500"/>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08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chemeClr val="bg2">
                    <a:lumMod val="25000"/>
                  </a:schemeClr>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09800" y="2103120"/>
            <a:ext cx="388620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772400" y="210312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09800" y="365760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772400" y="365760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 name="Group 1">
            <a:extLst>
              <a:ext uri="{FF2B5EF4-FFF2-40B4-BE49-F238E27FC236}">
                <a16:creationId xmlns:a16="http://schemas.microsoft.com/office/drawing/2014/main" id="{C54E5130-1E1A-46FE-825F-3C5BB9B29421}"/>
              </a:ext>
            </a:extLst>
          </p:cNvPr>
          <p:cNvGrpSpPr/>
          <p:nvPr/>
        </p:nvGrpSpPr>
        <p:grpSpPr>
          <a:xfrm>
            <a:off x="533400" y="2103120"/>
            <a:ext cx="1645920" cy="1099645"/>
            <a:chOff x="762000" y="1828800"/>
            <a:chExt cx="1645920" cy="1099645"/>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762000" y="182880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F0358A6-FD47-4A4D-B276-1CCE738FAEF5}"/>
                </a:ext>
              </a:extLst>
            </p:cNvPr>
            <p:cNvSpPr txBox="1"/>
            <p:nvPr/>
          </p:nvSpPr>
          <p:spPr>
            <a:xfrm>
              <a:off x="898514" y="1961055"/>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01</a:t>
              </a:r>
            </a:p>
            <a:p>
              <a:pPr algn="ctr"/>
              <a:r>
                <a:rPr lang="en-US" sz="1000" dirty="0">
                  <a:solidFill>
                    <a:schemeClr val="bg1"/>
                  </a:solidFill>
                </a:rPr>
                <a:t>OPTION</a:t>
              </a:r>
            </a:p>
          </p:txBody>
        </p:sp>
      </p:grpSp>
      <p:grpSp>
        <p:nvGrpSpPr>
          <p:cNvPr id="3" name="Group 2">
            <a:extLst>
              <a:ext uri="{FF2B5EF4-FFF2-40B4-BE49-F238E27FC236}">
                <a16:creationId xmlns:a16="http://schemas.microsoft.com/office/drawing/2014/main" id="{E366940E-3705-42D1-A4E6-54618C369F11}"/>
              </a:ext>
            </a:extLst>
          </p:cNvPr>
          <p:cNvGrpSpPr/>
          <p:nvPr/>
        </p:nvGrpSpPr>
        <p:grpSpPr>
          <a:xfrm>
            <a:off x="6112035" y="2103120"/>
            <a:ext cx="1645920" cy="1099645"/>
            <a:chOff x="5883435" y="1828800"/>
            <a:chExt cx="1645920" cy="1099645"/>
          </a:xfrm>
        </p:grpSpPr>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5883435" y="182880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22A77082-F82C-4295-8949-5E820675986C}"/>
                </a:ext>
              </a:extLst>
            </p:cNvPr>
            <p:cNvSpPr txBox="1"/>
            <p:nvPr/>
          </p:nvSpPr>
          <p:spPr>
            <a:xfrm>
              <a:off x="6023792" y="197539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grpSp>
        <p:nvGrpSpPr>
          <p:cNvPr id="4" name="Group 3">
            <a:extLst>
              <a:ext uri="{FF2B5EF4-FFF2-40B4-BE49-F238E27FC236}">
                <a16:creationId xmlns:a16="http://schemas.microsoft.com/office/drawing/2014/main" id="{5DD54B50-38C4-4291-8FCD-C8ECA25CE5CB}"/>
              </a:ext>
            </a:extLst>
          </p:cNvPr>
          <p:cNvGrpSpPr/>
          <p:nvPr/>
        </p:nvGrpSpPr>
        <p:grpSpPr>
          <a:xfrm>
            <a:off x="536448" y="3657600"/>
            <a:ext cx="1645920" cy="1099645"/>
            <a:chOff x="765048" y="4092137"/>
            <a:chExt cx="1645920" cy="1099645"/>
          </a:xfrm>
        </p:grpSpPr>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765048" y="4092137"/>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010390DE-A902-4E5F-9212-B3B204A19747}"/>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03</a:t>
              </a:r>
            </a:p>
            <a:p>
              <a:pPr algn="ctr"/>
              <a:r>
                <a:rPr lang="en-US" sz="1000" dirty="0">
                  <a:solidFill>
                    <a:schemeClr val="bg1"/>
                  </a:solidFill>
                </a:rPr>
                <a:t>OPTION</a:t>
              </a:r>
            </a:p>
          </p:txBody>
        </p:sp>
      </p:grpSp>
      <p:grpSp>
        <p:nvGrpSpPr>
          <p:cNvPr id="5" name="Group 4">
            <a:extLst>
              <a:ext uri="{FF2B5EF4-FFF2-40B4-BE49-F238E27FC236}">
                <a16:creationId xmlns:a16="http://schemas.microsoft.com/office/drawing/2014/main" id="{96029674-80E0-4864-ACE6-DE99484E1A31}"/>
              </a:ext>
            </a:extLst>
          </p:cNvPr>
          <p:cNvGrpSpPr/>
          <p:nvPr/>
        </p:nvGrpSpPr>
        <p:grpSpPr>
          <a:xfrm>
            <a:off x="6108551" y="3657600"/>
            <a:ext cx="1645920" cy="1099645"/>
            <a:chOff x="5879951" y="4092137"/>
            <a:chExt cx="1645920" cy="1099645"/>
          </a:xfrm>
        </p:grpSpPr>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5879951" y="4092137"/>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0837CABE-CEDB-46BC-BE92-04864D1EC369}"/>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04</a:t>
              </a:r>
            </a:p>
            <a:p>
              <a:pPr algn="ctr"/>
              <a:r>
                <a:rPr lang="en-US" sz="1000" dirty="0">
                  <a:solidFill>
                    <a:schemeClr val="bg1"/>
                  </a:solidFill>
                </a:rPr>
                <a:t>OPTION</a:t>
              </a:r>
            </a:p>
          </p:txBody>
        </p:sp>
      </p:grpSp>
      <p:sp>
        <p:nvSpPr>
          <p:cNvPr id="29" name="TextBox 28">
            <a:extLst>
              <a:ext uri="{FF2B5EF4-FFF2-40B4-BE49-F238E27FC236}">
                <a16:creationId xmlns:a16="http://schemas.microsoft.com/office/drawing/2014/main" id="{1DA144FB-EB75-4FD7-B439-156259064DBC}"/>
              </a:ext>
            </a:extLst>
          </p:cNvPr>
          <p:cNvSpPr txBox="1"/>
          <p:nvPr/>
        </p:nvSpPr>
        <p:spPr>
          <a:xfrm>
            <a:off x="2209800" y="521208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D0AA3C1-539E-4ECE-900D-1A68FA8CA137}"/>
              </a:ext>
            </a:extLst>
          </p:cNvPr>
          <p:cNvSpPr txBox="1"/>
          <p:nvPr/>
        </p:nvSpPr>
        <p:spPr>
          <a:xfrm>
            <a:off x="7772400" y="5212080"/>
            <a:ext cx="3886200" cy="1308050"/>
          </a:xfrm>
          <a:prstGeom prst="rect">
            <a:avLst/>
          </a:prstGeom>
          <a:noFill/>
        </p:spPr>
        <p:txBody>
          <a:bodyPr wrap="square" rtlCol="0">
            <a:spAutoFit/>
          </a:bodyPr>
          <a:lstStyle/>
          <a:p>
            <a:r>
              <a:rPr lang="en-US" sz="1400" dirty="0">
                <a:solidFill>
                  <a:srgbClr val="A107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B25F1F6C-15F1-4789-8DF4-5E535BC0AE03}"/>
              </a:ext>
            </a:extLst>
          </p:cNvPr>
          <p:cNvGrpSpPr/>
          <p:nvPr/>
        </p:nvGrpSpPr>
        <p:grpSpPr>
          <a:xfrm>
            <a:off x="536448" y="5212080"/>
            <a:ext cx="1645920" cy="1099645"/>
            <a:chOff x="765048" y="4092137"/>
            <a:chExt cx="1645920" cy="1099645"/>
          </a:xfrm>
        </p:grpSpPr>
        <p:grpSp>
          <p:nvGrpSpPr>
            <p:cNvPr id="32" name="Group 31">
              <a:extLst>
                <a:ext uri="{FF2B5EF4-FFF2-40B4-BE49-F238E27FC236}">
                  <a16:creationId xmlns:a16="http://schemas.microsoft.com/office/drawing/2014/main" id="{365F0A2A-852C-4147-9BFC-88E50132DF53}"/>
                </a:ext>
              </a:extLst>
            </p:cNvPr>
            <p:cNvGrpSpPr>
              <a:grpSpLocks noChangeAspect="1"/>
            </p:cNvGrpSpPr>
            <p:nvPr/>
          </p:nvGrpSpPr>
          <p:grpSpPr>
            <a:xfrm>
              <a:off x="765048" y="4092137"/>
              <a:ext cx="1645920" cy="1099645"/>
              <a:chOff x="3048000" y="1828800"/>
              <a:chExt cx="3121152" cy="2085246"/>
            </a:xfrm>
          </p:grpSpPr>
          <p:sp>
            <p:nvSpPr>
              <p:cNvPr id="34" name="Oval 33">
                <a:extLst>
                  <a:ext uri="{FF2B5EF4-FFF2-40B4-BE49-F238E27FC236}">
                    <a16:creationId xmlns:a16="http://schemas.microsoft.com/office/drawing/2014/main" id="{2339D503-195B-4380-BAB8-B97875C8C04E}"/>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62AA0C39-C58F-4E1E-AF02-B8549C27978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3" name="TextBox 32">
              <a:extLst>
                <a:ext uri="{FF2B5EF4-FFF2-40B4-BE49-F238E27FC236}">
                  <a16:creationId xmlns:a16="http://schemas.microsoft.com/office/drawing/2014/main" id="{46372023-AB86-46FA-9C62-5B7D96A11438}"/>
                </a:ext>
              </a:extLst>
            </p:cNvPr>
            <p:cNvSpPr txBox="1"/>
            <p:nvPr/>
          </p:nvSpPr>
          <p:spPr>
            <a:xfrm>
              <a:off x="909323" y="4224392"/>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05</a:t>
              </a:r>
            </a:p>
            <a:p>
              <a:pPr algn="ctr"/>
              <a:r>
                <a:rPr lang="en-US" sz="1000" dirty="0">
                  <a:solidFill>
                    <a:schemeClr val="bg1"/>
                  </a:solidFill>
                </a:rPr>
                <a:t>OPTION</a:t>
              </a:r>
            </a:p>
          </p:txBody>
        </p:sp>
      </p:grpSp>
      <p:grpSp>
        <p:nvGrpSpPr>
          <p:cNvPr id="36" name="Group 35">
            <a:extLst>
              <a:ext uri="{FF2B5EF4-FFF2-40B4-BE49-F238E27FC236}">
                <a16:creationId xmlns:a16="http://schemas.microsoft.com/office/drawing/2014/main" id="{946F3189-D095-4F03-8B93-DF28E2FD2648}"/>
              </a:ext>
            </a:extLst>
          </p:cNvPr>
          <p:cNvGrpSpPr/>
          <p:nvPr/>
        </p:nvGrpSpPr>
        <p:grpSpPr>
          <a:xfrm>
            <a:off x="6108551" y="5212080"/>
            <a:ext cx="1645920" cy="1099645"/>
            <a:chOff x="5879951" y="4092137"/>
            <a:chExt cx="1645920" cy="1099645"/>
          </a:xfrm>
        </p:grpSpPr>
        <p:grpSp>
          <p:nvGrpSpPr>
            <p:cNvPr id="38" name="Group 37">
              <a:extLst>
                <a:ext uri="{FF2B5EF4-FFF2-40B4-BE49-F238E27FC236}">
                  <a16:creationId xmlns:a16="http://schemas.microsoft.com/office/drawing/2014/main" id="{C3657C9B-30AD-42FB-A6B6-831FF7A6C18E}"/>
                </a:ext>
              </a:extLst>
            </p:cNvPr>
            <p:cNvGrpSpPr>
              <a:grpSpLocks noChangeAspect="1"/>
            </p:cNvGrpSpPr>
            <p:nvPr/>
          </p:nvGrpSpPr>
          <p:grpSpPr>
            <a:xfrm>
              <a:off x="5879951" y="4092137"/>
              <a:ext cx="1645920" cy="1099645"/>
              <a:chOff x="3048000" y="1828800"/>
              <a:chExt cx="3121152" cy="2085246"/>
            </a:xfrm>
          </p:grpSpPr>
          <p:sp>
            <p:nvSpPr>
              <p:cNvPr id="40" name="Oval 39">
                <a:extLst>
                  <a:ext uri="{FF2B5EF4-FFF2-40B4-BE49-F238E27FC236}">
                    <a16:creationId xmlns:a16="http://schemas.microsoft.com/office/drawing/2014/main" id="{975B0108-8D30-4C5C-AB2C-718314D17907}"/>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839C3BC9-DC03-45DE-B9C6-977791620E6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D8B21486-5B16-480A-B869-C82AC2B2AD2C}"/>
                </a:ext>
              </a:extLst>
            </p:cNvPr>
            <p:cNvSpPr txBox="1"/>
            <p:nvPr/>
          </p:nvSpPr>
          <p:spPr>
            <a:xfrm>
              <a:off x="6024416" y="4221029"/>
              <a:ext cx="729631" cy="754053"/>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06</a:t>
              </a:r>
            </a:p>
            <a:p>
              <a:pPr algn="ctr"/>
              <a:r>
                <a:rPr lang="en-US" sz="1000" dirty="0">
                  <a:solidFill>
                    <a:schemeClr val="bg1"/>
                  </a:solidFill>
                </a:rPr>
                <a:t>OPTION</a:t>
              </a:r>
            </a:p>
          </p:txBody>
        </p:sp>
      </p:grpSp>
      <p:sp>
        <p:nvSpPr>
          <p:cNvPr id="57" name="TextBox 56">
            <a:extLst>
              <a:ext uri="{FF2B5EF4-FFF2-40B4-BE49-F238E27FC236}">
                <a16:creationId xmlns:a16="http://schemas.microsoft.com/office/drawing/2014/main" id="{CB605BEE-A0DE-45DB-B807-163770001E1E}"/>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9207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fltVal val="0"/>
                                          </p:val>
                                        </p:tav>
                                        <p:tav tm="100000">
                                          <p:val>
                                            <p:strVal val="#ppt_w"/>
                                          </p:val>
                                        </p:tav>
                                      </p:tavLst>
                                    </p:anim>
                                    <p:anim calcmode="lin" valueType="num">
                                      <p:cBhvr>
                                        <p:cTn id="25" dur="1000" fill="hold"/>
                                        <p:tgtEl>
                                          <p:spTgt spid="3"/>
                                        </p:tgtEl>
                                        <p:attrNameLst>
                                          <p:attrName>ppt_h</p:attrName>
                                        </p:attrNameLst>
                                      </p:cBhvr>
                                      <p:tavLst>
                                        <p:tav tm="0">
                                          <p:val>
                                            <p:fltVal val="0"/>
                                          </p:val>
                                        </p:tav>
                                        <p:tav tm="100000">
                                          <p:val>
                                            <p:strVal val="#ppt_h"/>
                                          </p:val>
                                        </p:tav>
                                      </p:tavLst>
                                    </p:anim>
                                    <p:anim calcmode="lin" valueType="num">
                                      <p:cBhvr>
                                        <p:cTn id="26" dur="1000" fill="hold"/>
                                        <p:tgtEl>
                                          <p:spTgt spid="3"/>
                                        </p:tgtEl>
                                        <p:attrNameLst>
                                          <p:attrName>style.rotation</p:attrName>
                                        </p:attrNameLst>
                                      </p:cBhvr>
                                      <p:tavLst>
                                        <p:tav tm="0">
                                          <p:val>
                                            <p:fltVal val="90"/>
                                          </p:val>
                                        </p:tav>
                                        <p:tav tm="100000">
                                          <p:val>
                                            <p:fltVal val="0"/>
                                          </p:val>
                                        </p:tav>
                                      </p:tavLst>
                                    </p:anim>
                                    <p:animEffect transition="in" filter="fade">
                                      <p:cBhvr>
                                        <p:cTn id="27" dur="1000"/>
                                        <p:tgtEl>
                                          <p:spTgt spid="3"/>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1000"/>
                                        <p:tgtEl>
                                          <p:spTgt spid="42"/>
                                        </p:tgtEl>
                                      </p:cBhvr>
                                    </p:animEffect>
                                    <p:anim calcmode="lin" valueType="num">
                                      <p:cBhvr>
                                        <p:cTn id="32" dur="1000" fill="hold"/>
                                        <p:tgtEl>
                                          <p:spTgt spid="42"/>
                                        </p:tgtEl>
                                        <p:attrNameLst>
                                          <p:attrName>ppt_x</p:attrName>
                                        </p:attrNameLst>
                                      </p:cBhvr>
                                      <p:tavLst>
                                        <p:tav tm="0">
                                          <p:val>
                                            <p:strVal val="#ppt_x"/>
                                          </p:val>
                                        </p:tav>
                                        <p:tav tm="100000">
                                          <p:val>
                                            <p:strVal val="#ppt_x"/>
                                          </p:val>
                                        </p:tav>
                                      </p:tavLst>
                                    </p:anim>
                                    <p:anim calcmode="lin" valueType="num">
                                      <p:cBhvr>
                                        <p:cTn id="33" dur="1000" fill="hold"/>
                                        <p:tgtEl>
                                          <p:spTgt spid="42"/>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fade">
                                      <p:cBhvr>
                                        <p:cTn id="44" dur="1000"/>
                                        <p:tgtEl>
                                          <p:spTgt spid="46"/>
                                        </p:tgtEl>
                                      </p:cBhvr>
                                    </p:animEffect>
                                    <p:anim calcmode="lin" valueType="num">
                                      <p:cBhvr>
                                        <p:cTn id="45" dur="1000" fill="hold"/>
                                        <p:tgtEl>
                                          <p:spTgt spid="46"/>
                                        </p:tgtEl>
                                        <p:attrNameLst>
                                          <p:attrName>ppt_x</p:attrName>
                                        </p:attrNameLst>
                                      </p:cBhvr>
                                      <p:tavLst>
                                        <p:tav tm="0">
                                          <p:val>
                                            <p:strVal val="#ppt_x"/>
                                          </p:val>
                                        </p:tav>
                                        <p:tav tm="100000">
                                          <p:val>
                                            <p:strVal val="#ppt_x"/>
                                          </p:val>
                                        </p:tav>
                                      </p:tavLst>
                                    </p:anim>
                                    <p:anim calcmode="lin" valueType="num">
                                      <p:cBhvr>
                                        <p:cTn id="46" dur="1000" fill="hold"/>
                                        <p:tgtEl>
                                          <p:spTgt spid="46"/>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1000" fill="hold"/>
                                        <p:tgtEl>
                                          <p:spTgt spid="5"/>
                                        </p:tgtEl>
                                        <p:attrNameLst>
                                          <p:attrName>ppt_w</p:attrName>
                                        </p:attrNameLst>
                                      </p:cBhvr>
                                      <p:tavLst>
                                        <p:tav tm="0">
                                          <p:val>
                                            <p:fltVal val="0"/>
                                          </p:val>
                                        </p:tav>
                                        <p:tav tm="100000">
                                          <p:val>
                                            <p:strVal val="#ppt_w"/>
                                          </p:val>
                                        </p:tav>
                                      </p:tavLst>
                                    </p:anim>
                                    <p:anim calcmode="lin" valueType="num">
                                      <p:cBhvr>
                                        <p:cTn id="51" dur="1000" fill="hold"/>
                                        <p:tgtEl>
                                          <p:spTgt spid="5"/>
                                        </p:tgtEl>
                                        <p:attrNameLst>
                                          <p:attrName>ppt_h</p:attrName>
                                        </p:attrNameLst>
                                      </p:cBhvr>
                                      <p:tavLst>
                                        <p:tav tm="0">
                                          <p:val>
                                            <p:fltVal val="0"/>
                                          </p:val>
                                        </p:tav>
                                        <p:tav tm="100000">
                                          <p:val>
                                            <p:strVal val="#ppt_h"/>
                                          </p:val>
                                        </p:tav>
                                      </p:tavLst>
                                    </p:anim>
                                    <p:anim calcmode="lin" valueType="num">
                                      <p:cBhvr>
                                        <p:cTn id="52" dur="1000" fill="hold"/>
                                        <p:tgtEl>
                                          <p:spTgt spid="5"/>
                                        </p:tgtEl>
                                        <p:attrNameLst>
                                          <p:attrName>style.rotation</p:attrName>
                                        </p:attrNameLst>
                                      </p:cBhvr>
                                      <p:tavLst>
                                        <p:tav tm="0">
                                          <p:val>
                                            <p:fltVal val="90"/>
                                          </p:val>
                                        </p:tav>
                                        <p:tav tm="100000">
                                          <p:val>
                                            <p:fltVal val="0"/>
                                          </p:val>
                                        </p:tav>
                                      </p:tavLst>
                                    </p:anim>
                                    <p:animEffect transition="in" filter="fade">
                                      <p:cBhvr>
                                        <p:cTn id="53" dur="1000"/>
                                        <p:tgtEl>
                                          <p:spTgt spid="5"/>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fade">
                                      <p:cBhvr>
                                        <p:cTn id="57" dur="1000"/>
                                        <p:tgtEl>
                                          <p:spTgt spid="50"/>
                                        </p:tgtEl>
                                      </p:cBhvr>
                                    </p:animEffect>
                                    <p:anim calcmode="lin" valueType="num">
                                      <p:cBhvr>
                                        <p:cTn id="58" dur="1000" fill="hold"/>
                                        <p:tgtEl>
                                          <p:spTgt spid="50"/>
                                        </p:tgtEl>
                                        <p:attrNameLst>
                                          <p:attrName>ppt_x</p:attrName>
                                        </p:attrNameLst>
                                      </p:cBhvr>
                                      <p:tavLst>
                                        <p:tav tm="0">
                                          <p:val>
                                            <p:strVal val="#ppt_x"/>
                                          </p:val>
                                        </p:tav>
                                        <p:tav tm="100000">
                                          <p:val>
                                            <p:strVal val="#ppt_x"/>
                                          </p:val>
                                        </p:tav>
                                      </p:tavLst>
                                    </p:anim>
                                    <p:anim calcmode="lin" valueType="num">
                                      <p:cBhvr>
                                        <p:cTn id="59" dur="1000" fill="hold"/>
                                        <p:tgtEl>
                                          <p:spTgt spid="50"/>
                                        </p:tgtEl>
                                        <p:attrNameLst>
                                          <p:attrName>ppt_y</p:attrName>
                                        </p:attrNameLst>
                                      </p:cBhvr>
                                      <p:tavLst>
                                        <p:tav tm="0">
                                          <p:val>
                                            <p:strVal val="#ppt_y+.1"/>
                                          </p:val>
                                        </p:tav>
                                        <p:tav tm="100000">
                                          <p:val>
                                            <p:strVal val="#ppt_y"/>
                                          </p:val>
                                        </p:tav>
                                      </p:tavLst>
                                    </p:anim>
                                  </p:childTnLst>
                                </p:cTn>
                              </p:par>
                            </p:childTnLst>
                          </p:cTn>
                        </p:par>
                        <p:par>
                          <p:cTn id="60" fill="hold">
                            <p:stCondLst>
                              <p:cond delay="9000"/>
                            </p:stCondLst>
                            <p:childTnLst>
                              <p:par>
                                <p:cTn id="61" presetID="31" presetClass="entr" presetSubtype="0" fill="hold"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1000" fill="hold"/>
                                        <p:tgtEl>
                                          <p:spTgt spid="31"/>
                                        </p:tgtEl>
                                        <p:attrNameLst>
                                          <p:attrName>ppt_w</p:attrName>
                                        </p:attrNameLst>
                                      </p:cBhvr>
                                      <p:tavLst>
                                        <p:tav tm="0">
                                          <p:val>
                                            <p:fltVal val="0"/>
                                          </p:val>
                                        </p:tav>
                                        <p:tav tm="100000">
                                          <p:val>
                                            <p:strVal val="#ppt_w"/>
                                          </p:val>
                                        </p:tav>
                                      </p:tavLst>
                                    </p:anim>
                                    <p:anim calcmode="lin" valueType="num">
                                      <p:cBhvr>
                                        <p:cTn id="64" dur="1000" fill="hold"/>
                                        <p:tgtEl>
                                          <p:spTgt spid="31"/>
                                        </p:tgtEl>
                                        <p:attrNameLst>
                                          <p:attrName>ppt_h</p:attrName>
                                        </p:attrNameLst>
                                      </p:cBhvr>
                                      <p:tavLst>
                                        <p:tav tm="0">
                                          <p:val>
                                            <p:fltVal val="0"/>
                                          </p:val>
                                        </p:tav>
                                        <p:tav tm="100000">
                                          <p:val>
                                            <p:strVal val="#ppt_h"/>
                                          </p:val>
                                        </p:tav>
                                      </p:tavLst>
                                    </p:anim>
                                    <p:anim calcmode="lin" valueType="num">
                                      <p:cBhvr>
                                        <p:cTn id="65" dur="1000" fill="hold"/>
                                        <p:tgtEl>
                                          <p:spTgt spid="31"/>
                                        </p:tgtEl>
                                        <p:attrNameLst>
                                          <p:attrName>style.rotation</p:attrName>
                                        </p:attrNameLst>
                                      </p:cBhvr>
                                      <p:tavLst>
                                        <p:tav tm="0">
                                          <p:val>
                                            <p:fltVal val="90"/>
                                          </p:val>
                                        </p:tav>
                                        <p:tav tm="100000">
                                          <p:val>
                                            <p:fltVal val="0"/>
                                          </p:val>
                                        </p:tav>
                                      </p:tavLst>
                                    </p:anim>
                                    <p:animEffect transition="in" filter="fade">
                                      <p:cBhvr>
                                        <p:cTn id="66" dur="1000"/>
                                        <p:tgtEl>
                                          <p:spTgt spid="31"/>
                                        </p:tgtEl>
                                      </p:cBhvr>
                                    </p:animEffect>
                                  </p:childTnLst>
                                </p:cTn>
                              </p:par>
                            </p:childTnLst>
                          </p:cTn>
                        </p:par>
                        <p:par>
                          <p:cTn id="67" fill="hold">
                            <p:stCondLst>
                              <p:cond delay="10000"/>
                            </p:stCondLst>
                            <p:childTnLst>
                              <p:par>
                                <p:cTn id="68" presetID="42" presetClass="entr" presetSubtype="0" fill="hold" grpId="0" nodeType="after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par>
                          <p:cTn id="73" fill="hold">
                            <p:stCondLst>
                              <p:cond delay="11000"/>
                            </p:stCondLst>
                            <p:childTnLst>
                              <p:par>
                                <p:cTn id="74" presetID="31" presetClass="entr" presetSubtype="0" fill="hold"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1000" fill="hold"/>
                                        <p:tgtEl>
                                          <p:spTgt spid="36"/>
                                        </p:tgtEl>
                                        <p:attrNameLst>
                                          <p:attrName>ppt_w</p:attrName>
                                        </p:attrNameLst>
                                      </p:cBhvr>
                                      <p:tavLst>
                                        <p:tav tm="0">
                                          <p:val>
                                            <p:fltVal val="0"/>
                                          </p:val>
                                        </p:tav>
                                        <p:tav tm="100000">
                                          <p:val>
                                            <p:strVal val="#ppt_w"/>
                                          </p:val>
                                        </p:tav>
                                      </p:tavLst>
                                    </p:anim>
                                    <p:anim calcmode="lin" valueType="num">
                                      <p:cBhvr>
                                        <p:cTn id="77" dur="1000" fill="hold"/>
                                        <p:tgtEl>
                                          <p:spTgt spid="36"/>
                                        </p:tgtEl>
                                        <p:attrNameLst>
                                          <p:attrName>ppt_h</p:attrName>
                                        </p:attrNameLst>
                                      </p:cBhvr>
                                      <p:tavLst>
                                        <p:tav tm="0">
                                          <p:val>
                                            <p:fltVal val="0"/>
                                          </p:val>
                                        </p:tav>
                                        <p:tav tm="100000">
                                          <p:val>
                                            <p:strVal val="#ppt_h"/>
                                          </p:val>
                                        </p:tav>
                                      </p:tavLst>
                                    </p:anim>
                                    <p:anim calcmode="lin" valueType="num">
                                      <p:cBhvr>
                                        <p:cTn id="78" dur="1000" fill="hold"/>
                                        <p:tgtEl>
                                          <p:spTgt spid="36"/>
                                        </p:tgtEl>
                                        <p:attrNameLst>
                                          <p:attrName>style.rotation</p:attrName>
                                        </p:attrNameLst>
                                      </p:cBhvr>
                                      <p:tavLst>
                                        <p:tav tm="0">
                                          <p:val>
                                            <p:fltVal val="90"/>
                                          </p:val>
                                        </p:tav>
                                        <p:tav tm="100000">
                                          <p:val>
                                            <p:fltVal val="0"/>
                                          </p:val>
                                        </p:tav>
                                      </p:tavLst>
                                    </p:anim>
                                    <p:animEffect transition="in" filter="fade">
                                      <p:cBhvr>
                                        <p:cTn id="79" dur="1000"/>
                                        <p:tgtEl>
                                          <p:spTgt spid="36"/>
                                        </p:tgtEl>
                                      </p:cBhvr>
                                    </p:animEffect>
                                  </p:childTnLst>
                                </p:cTn>
                              </p:par>
                            </p:childTnLst>
                          </p:cTn>
                        </p:par>
                        <p:par>
                          <p:cTn id="80" fill="hold">
                            <p:stCondLst>
                              <p:cond delay="12000"/>
                            </p:stCondLst>
                            <p:childTnLst>
                              <p:par>
                                <p:cTn id="81" presetID="42"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1000"/>
                                        <p:tgtEl>
                                          <p:spTgt spid="30"/>
                                        </p:tgtEl>
                                      </p:cBhvr>
                                    </p:animEffect>
                                    <p:anim calcmode="lin" valueType="num">
                                      <p:cBhvr>
                                        <p:cTn id="84" dur="1000" fill="hold"/>
                                        <p:tgtEl>
                                          <p:spTgt spid="30"/>
                                        </p:tgtEl>
                                        <p:attrNameLst>
                                          <p:attrName>ppt_x</p:attrName>
                                        </p:attrNameLst>
                                      </p:cBhvr>
                                      <p:tavLst>
                                        <p:tav tm="0">
                                          <p:val>
                                            <p:strVal val="#ppt_x"/>
                                          </p:val>
                                        </p:tav>
                                        <p:tav tm="100000">
                                          <p:val>
                                            <p:strVal val="#ppt_x"/>
                                          </p:val>
                                        </p:tav>
                                      </p:tavLst>
                                    </p:anim>
                                    <p:anim calcmode="lin" valueType="num">
                                      <p:cBhvr>
                                        <p:cTn id="8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29" grpId="0"/>
      <p:bldP spid="30" grpId="0"/>
      <p:bldP spid="57"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TextBox 27">
            <a:extLst>
              <a:ext uri="{FF2B5EF4-FFF2-40B4-BE49-F238E27FC236}">
                <a16:creationId xmlns:a16="http://schemas.microsoft.com/office/drawing/2014/main" id="{48472F20-C787-4F74-A962-014C993986CD}"/>
              </a:ext>
            </a:extLst>
          </p:cNvPr>
          <p:cNvSpPr txBox="1"/>
          <p:nvPr/>
        </p:nvSpPr>
        <p:spPr>
          <a:xfrm>
            <a:off x="2286000" y="3721150"/>
            <a:ext cx="3886200" cy="1308050"/>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8E843F22-300D-422A-804F-6436725EB0E0}"/>
              </a:ext>
            </a:extLst>
          </p:cNvPr>
          <p:cNvSpPr txBox="1"/>
          <p:nvPr/>
        </p:nvSpPr>
        <p:spPr>
          <a:xfrm>
            <a:off x="7696200" y="3721150"/>
            <a:ext cx="388620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A509BD7A-2587-49A6-9F72-369B5FF9DC68}"/>
              </a:ext>
            </a:extLst>
          </p:cNvPr>
          <p:cNvSpPr txBox="1"/>
          <p:nvPr/>
        </p:nvSpPr>
        <p:spPr>
          <a:xfrm>
            <a:off x="2286000" y="5397550"/>
            <a:ext cx="3886200" cy="1308050"/>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46384DB2-07D2-4FDC-A23B-66C37186D7D1}"/>
              </a:ext>
            </a:extLst>
          </p:cNvPr>
          <p:cNvSpPr txBox="1"/>
          <p:nvPr/>
        </p:nvSpPr>
        <p:spPr>
          <a:xfrm>
            <a:off x="7696200" y="5397550"/>
            <a:ext cx="388620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609600" y="2898190"/>
            <a:ext cx="1645920" cy="1099645"/>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223C7DEF-D427-431F-A813-078B0297DC67}"/>
              </a:ext>
            </a:extLst>
          </p:cNvPr>
          <p:cNvGrpSpPr>
            <a:grpSpLocks noChangeAspect="1"/>
          </p:cNvGrpSpPr>
          <p:nvPr/>
        </p:nvGrpSpPr>
        <p:grpSpPr>
          <a:xfrm>
            <a:off x="6035835" y="2898190"/>
            <a:ext cx="1645920" cy="1099645"/>
            <a:chOff x="3048000" y="1828800"/>
            <a:chExt cx="3121152" cy="2085246"/>
          </a:xfrm>
        </p:grpSpPr>
        <p:sp>
          <p:nvSpPr>
            <p:cNvPr id="25" name="Oval 24">
              <a:extLst>
                <a:ext uri="{FF2B5EF4-FFF2-40B4-BE49-F238E27FC236}">
                  <a16:creationId xmlns:a16="http://schemas.microsoft.com/office/drawing/2014/main" id="{336F028C-1F12-498C-AE83-BB03FD8F914B}"/>
                </a:ext>
              </a:extLst>
            </p:cNvPr>
            <p:cNvSpPr>
              <a:spLocks noChangeAspect="1"/>
            </p:cNvSpPr>
            <p:nvPr/>
          </p:nvSpPr>
          <p:spPr>
            <a:xfrm>
              <a:off x="3219890" y="2000689"/>
              <a:ext cx="1587716" cy="1587716"/>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568E4B8D-A696-41A7-A27A-CBA0030CE760}"/>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a:extLst>
              <a:ext uri="{FF2B5EF4-FFF2-40B4-BE49-F238E27FC236}">
                <a16:creationId xmlns:a16="http://schemas.microsoft.com/office/drawing/2014/main" id="{1CD559E8-4D82-4865-AE94-024D3AFD1000}"/>
              </a:ext>
            </a:extLst>
          </p:cNvPr>
          <p:cNvGrpSpPr>
            <a:grpSpLocks noChangeAspect="1"/>
          </p:cNvGrpSpPr>
          <p:nvPr/>
        </p:nvGrpSpPr>
        <p:grpSpPr>
          <a:xfrm>
            <a:off x="612648" y="4574590"/>
            <a:ext cx="1645920" cy="1099645"/>
            <a:chOff x="3048000" y="1828800"/>
            <a:chExt cx="3121152" cy="2085246"/>
          </a:xfrm>
        </p:grpSpPr>
        <p:sp>
          <p:nvSpPr>
            <p:cNvPr id="44" name="Oval 43">
              <a:extLst>
                <a:ext uri="{FF2B5EF4-FFF2-40B4-BE49-F238E27FC236}">
                  <a16:creationId xmlns:a16="http://schemas.microsoft.com/office/drawing/2014/main" id="{0B05873E-B93F-4E16-BBF5-92FA54C8CF28}"/>
                </a:ext>
              </a:extLst>
            </p:cNvPr>
            <p:cNvSpPr>
              <a:spLocks noChangeAspect="1"/>
            </p:cNvSpPr>
            <p:nvPr/>
          </p:nvSpPr>
          <p:spPr>
            <a:xfrm>
              <a:off x="3219890" y="2000689"/>
              <a:ext cx="1587716" cy="1587716"/>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C27D193B-26A0-400F-9F43-F521D2A6757D}"/>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a:extLst>
              <a:ext uri="{FF2B5EF4-FFF2-40B4-BE49-F238E27FC236}">
                <a16:creationId xmlns:a16="http://schemas.microsoft.com/office/drawing/2014/main" id="{9D1BE532-5D03-463E-9EE7-9620E76FF497}"/>
              </a:ext>
            </a:extLst>
          </p:cNvPr>
          <p:cNvGrpSpPr>
            <a:grpSpLocks noChangeAspect="1"/>
          </p:cNvGrpSpPr>
          <p:nvPr/>
        </p:nvGrpSpPr>
        <p:grpSpPr>
          <a:xfrm>
            <a:off x="6032351" y="4574590"/>
            <a:ext cx="1645920" cy="1099645"/>
            <a:chOff x="3048000" y="1828800"/>
            <a:chExt cx="3121152" cy="2085246"/>
          </a:xfrm>
        </p:grpSpPr>
        <p:sp>
          <p:nvSpPr>
            <p:cNvPr id="48" name="Oval 47">
              <a:extLst>
                <a:ext uri="{FF2B5EF4-FFF2-40B4-BE49-F238E27FC236}">
                  <a16:creationId xmlns:a16="http://schemas.microsoft.com/office/drawing/2014/main" id="{89B58F67-D34F-4D36-85B4-5DE7C11FD3C7}"/>
                </a:ext>
              </a:extLst>
            </p:cNvPr>
            <p:cNvSpPr>
              <a:spLocks noChangeAspect="1"/>
            </p:cNvSpPr>
            <p:nvPr/>
          </p:nvSpPr>
          <p:spPr>
            <a:xfrm>
              <a:off x="3219890" y="2000689"/>
              <a:ext cx="1587716" cy="1587716"/>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Shape 48">
              <a:extLst>
                <a:ext uri="{FF2B5EF4-FFF2-40B4-BE49-F238E27FC236}">
                  <a16:creationId xmlns:a16="http://schemas.microsoft.com/office/drawing/2014/main" id="{F833C8CF-B903-4C7B-842C-6AC6E0F2301C}"/>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 name="TextBox 54">
            <a:extLst>
              <a:ext uri="{FF2B5EF4-FFF2-40B4-BE49-F238E27FC236}">
                <a16:creationId xmlns:a16="http://schemas.microsoft.com/office/drawing/2014/main" id="{0197429B-1859-4A79-8BCF-4FAD95045D47}"/>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56" name="TextBox 55">
            <a:extLst>
              <a:ext uri="{FF2B5EF4-FFF2-40B4-BE49-F238E27FC236}">
                <a16:creationId xmlns:a16="http://schemas.microsoft.com/office/drawing/2014/main" id="{F9B0E9BC-E428-425B-99FB-14A1A03595BA}"/>
              </a:ext>
            </a:extLst>
          </p:cNvPr>
          <p:cNvSpPr txBox="1"/>
          <p:nvPr/>
        </p:nvSpPr>
        <p:spPr>
          <a:xfrm>
            <a:off x="6310489" y="258228"/>
            <a:ext cx="5508978"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831586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right)">
                                      <p:cBhvr>
                                        <p:cTn id="7" dur="500"/>
                                        <p:tgtEl>
                                          <p:spTgt spid="5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anim calcmode="lin" valueType="num">
                                      <p:cBhvr>
                                        <p:cTn id="12" dur="500" fill="hold"/>
                                        <p:tgtEl>
                                          <p:spTgt spid="55"/>
                                        </p:tgtEl>
                                        <p:attrNameLst>
                                          <p:attrName>ppt_x</p:attrName>
                                        </p:attrNameLst>
                                      </p:cBhvr>
                                      <p:tavLst>
                                        <p:tav tm="0">
                                          <p:val>
                                            <p:strVal val="#ppt_x"/>
                                          </p:val>
                                        </p:tav>
                                        <p:tav tm="100000">
                                          <p:val>
                                            <p:strVal val="#ppt_x"/>
                                          </p:val>
                                        </p:tav>
                                      </p:tavLst>
                                    </p:anim>
                                    <p:anim calcmode="lin" valueType="num">
                                      <p:cBhvr>
                                        <p:cTn id="13" dur="500" fill="hold"/>
                                        <p:tgtEl>
                                          <p:spTgt spid="5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anim calcmode="lin" valueType="num">
                                      <p:cBhvr>
                                        <p:cTn id="19" dur="1000" fill="hold"/>
                                        <p:tgtEl>
                                          <p:spTgt spid="23"/>
                                        </p:tgtEl>
                                        <p:attrNameLst>
                                          <p:attrName>style.rotation</p:attrName>
                                        </p:attrNameLst>
                                      </p:cBhvr>
                                      <p:tavLst>
                                        <p:tav tm="0">
                                          <p:val>
                                            <p:fltVal val="90"/>
                                          </p:val>
                                        </p:tav>
                                        <p:tav tm="100000">
                                          <p:val>
                                            <p:fltVal val="0"/>
                                          </p:val>
                                        </p:tav>
                                      </p:tavLst>
                                    </p:anim>
                                    <p:animEffect transition="in" filter="fade">
                                      <p:cBhvr>
                                        <p:cTn id="20" dur="1000"/>
                                        <p:tgtEl>
                                          <p:spTgt spid="23"/>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21"/>
                                        </p:tgtEl>
                                        <p:attrNameLst>
                                          <p:attrName>style.visibility</p:attrName>
                                        </p:attrNameLst>
                                      </p:cBhvr>
                                      <p:to>
                                        <p:strVal val="visible"/>
                                      </p:to>
                                    </p:set>
                                    <p:anim calcmode="lin" valueType="num">
                                      <p:cBhvr>
                                        <p:cTn id="30" dur="1000" fill="hold"/>
                                        <p:tgtEl>
                                          <p:spTgt spid="21"/>
                                        </p:tgtEl>
                                        <p:attrNameLst>
                                          <p:attrName>ppt_w</p:attrName>
                                        </p:attrNameLst>
                                      </p:cBhvr>
                                      <p:tavLst>
                                        <p:tav tm="0">
                                          <p:val>
                                            <p:fltVal val="0"/>
                                          </p:val>
                                        </p:tav>
                                        <p:tav tm="100000">
                                          <p:val>
                                            <p:strVal val="#ppt_w"/>
                                          </p:val>
                                        </p:tav>
                                      </p:tavLst>
                                    </p:anim>
                                    <p:anim calcmode="lin" valueType="num">
                                      <p:cBhvr>
                                        <p:cTn id="31" dur="1000" fill="hold"/>
                                        <p:tgtEl>
                                          <p:spTgt spid="21"/>
                                        </p:tgtEl>
                                        <p:attrNameLst>
                                          <p:attrName>ppt_h</p:attrName>
                                        </p:attrNameLst>
                                      </p:cBhvr>
                                      <p:tavLst>
                                        <p:tav tm="0">
                                          <p:val>
                                            <p:fltVal val="0"/>
                                          </p:val>
                                        </p:tav>
                                        <p:tav tm="100000">
                                          <p:val>
                                            <p:strVal val="#ppt_h"/>
                                          </p:val>
                                        </p:tav>
                                      </p:tavLst>
                                    </p:anim>
                                    <p:anim calcmode="lin" valueType="num">
                                      <p:cBhvr>
                                        <p:cTn id="32" dur="1000" fill="hold"/>
                                        <p:tgtEl>
                                          <p:spTgt spid="21"/>
                                        </p:tgtEl>
                                        <p:attrNameLst>
                                          <p:attrName>style.rotation</p:attrName>
                                        </p:attrNameLst>
                                      </p:cBhvr>
                                      <p:tavLst>
                                        <p:tav tm="0">
                                          <p:val>
                                            <p:fltVal val="90"/>
                                          </p:val>
                                        </p:tav>
                                        <p:tav tm="100000">
                                          <p:val>
                                            <p:fltVal val="0"/>
                                          </p:val>
                                        </p:tav>
                                      </p:tavLst>
                                    </p:anim>
                                    <p:animEffect transition="in" filter="fade">
                                      <p:cBhvr>
                                        <p:cTn id="33" dur="1000"/>
                                        <p:tgtEl>
                                          <p:spTgt spid="21"/>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1000"/>
                                        <p:tgtEl>
                                          <p:spTgt spid="42"/>
                                        </p:tgtEl>
                                      </p:cBhvr>
                                    </p:animEffect>
                                    <p:anim calcmode="lin" valueType="num">
                                      <p:cBhvr>
                                        <p:cTn id="38" dur="1000" fill="hold"/>
                                        <p:tgtEl>
                                          <p:spTgt spid="42"/>
                                        </p:tgtEl>
                                        <p:attrNameLst>
                                          <p:attrName>ppt_x</p:attrName>
                                        </p:attrNameLst>
                                      </p:cBhvr>
                                      <p:tavLst>
                                        <p:tav tm="0">
                                          <p:val>
                                            <p:strVal val="#ppt_x"/>
                                          </p:val>
                                        </p:tav>
                                        <p:tav tm="100000">
                                          <p:val>
                                            <p:strVal val="#ppt_x"/>
                                          </p:val>
                                        </p:tav>
                                      </p:tavLst>
                                    </p:anim>
                                    <p:anim calcmode="lin" valueType="num">
                                      <p:cBhvr>
                                        <p:cTn id="39" dur="1000" fill="hold"/>
                                        <p:tgtEl>
                                          <p:spTgt spid="42"/>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anim calcmode="lin" valueType="num">
                                      <p:cBhvr>
                                        <p:cTn id="51" dur="1000" fill="hold"/>
                                        <p:tgtEl>
                                          <p:spTgt spid="46"/>
                                        </p:tgtEl>
                                        <p:attrNameLst>
                                          <p:attrName>ppt_x</p:attrName>
                                        </p:attrNameLst>
                                      </p:cBhvr>
                                      <p:tavLst>
                                        <p:tav tm="0">
                                          <p:val>
                                            <p:strVal val="#ppt_x"/>
                                          </p:val>
                                        </p:tav>
                                        <p:tav tm="100000">
                                          <p:val>
                                            <p:strVal val="#ppt_x"/>
                                          </p:val>
                                        </p:tav>
                                      </p:tavLst>
                                    </p:anim>
                                    <p:anim calcmode="lin" valueType="num">
                                      <p:cBhvr>
                                        <p:cTn id="52" dur="1000" fill="hold"/>
                                        <p:tgtEl>
                                          <p:spTgt spid="46"/>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par>
                          <p:cTn id="60" fill="hold">
                            <p:stCondLst>
                              <p:cond delay="8000"/>
                            </p:stCondLst>
                            <p:childTnLst>
                              <p:par>
                                <p:cTn id="61" presetID="42" presetClass="entr" presetSubtype="0"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2" grpId="0"/>
      <p:bldP spid="46" grpId="0"/>
      <p:bldP spid="50" grpId="0"/>
      <p:bldP spid="55" grpId="0"/>
      <p:bldP spid="56"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AC92DD69-3B51-408F-A7B0-9AAB46DFC771}"/>
              </a:ext>
            </a:extLst>
          </p:cNvPr>
          <p:cNvGrpSpPr/>
          <p:nvPr/>
        </p:nvGrpSpPr>
        <p:grpSpPr>
          <a:xfrm>
            <a:off x="1447800" y="1905000"/>
            <a:ext cx="2103120" cy="1405100"/>
            <a:chOff x="1905000" y="1905000"/>
            <a:chExt cx="2103120" cy="1405100"/>
          </a:xfrm>
        </p:grpSpPr>
        <p:grpSp>
          <p:nvGrpSpPr>
            <p:cNvPr id="23" name="Group 22">
              <a:extLst>
                <a:ext uri="{FF2B5EF4-FFF2-40B4-BE49-F238E27FC236}">
                  <a16:creationId xmlns:a16="http://schemas.microsoft.com/office/drawing/2014/main" id="{EE3A8423-8E7A-49E6-9511-DAD65ABEE5D3}"/>
                </a:ext>
              </a:extLst>
            </p:cNvPr>
            <p:cNvGrpSpPr>
              <a:grpSpLocks noChangeAspect="1"/>
            </p:cNvGrpSpPr>
            <p:nvPr/>
          </p:nvGrpSpPr>
          <p:grpSpPr>
            <a:xfrm>
              <a:off x="1905000" y="1905000"/>
              <a:ext cx="2103120" cy="1405100"/>
              <a:chOff x="3048000" y="1828800"/>
              <a:chExt cx="3121152" cy="2085246"/>
            </a:xfrm>
          </p:grpSpPr>
          <p:sp>
            <p:nvSpPr>
              <p:cNvPr id="16" name="Oval 15">
                <a:extLst>
                  <a:ext uri="{FF2B5EF4-FFF2-40B4-BE49-F238E27FC236}">
                    <a16:creationId xmlns:a16="http://schemas.microsoft.com/office/drawing/2014/main" id="{4595344A-30A8-4E09-A23B-6C0FEC5DD5FB}"/>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73E5CB96-2CFA-44F0-A5C6-1A810D0726BF}"/>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4" name="Graphic 23" descr="Microscope">
              <a:extLst>
                <a:ext uri="{FF2B5EF4-FFF2-40B4-BE49-F238E27FC236}">
                  <a16:creationId xmlns:a16="http://schemas.microsoft.com/office/drawing/2014/main" id="{55DC15DB-14CA-47A5-B967-D2DFAC3FEA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7636" y="2234202"/>
              <a:ext cx="548640" cy="548640"/>
            </a:xfrm>
            <a:prstGeom prst="rect">
              <a:avLst/>
            </a:prstGeom>
          </p:spPr>
        </p:pic>
      </p:grpSp>
      <p:sp>
        <p:nvSpPr>
          <p:cNvPr id="28" name="TextBox 27">
            <a:extLst>
              <a:ext uri="{FF2B5EF4-FFF2-40B4-BE49-F238E27FC236}">
                <a16:creationId xmlns:a16="http://schemas.microsoft.com/office/drawing/2014/main" id="{48472F20-C787-4F74-A962-014C993986CD}"/>
              </a:ext>
            </a:extLst>
          </p:cNvPr>
          <p:cNvSpPr txBox="1"/>
          <p:nvPr/>
        </p:nvSpPr>
        <p:spPr>
          <a:xfrm>
            <a:off x="3733800" y="1905000"/>
            <a:ext cx="4251960" cy="1308050"/>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TextBox 34">
            <a:extLst>
              <a:ext uri="{FF2B5EF4-FFF2-40B4-BE49-F238E27FC236}">
                <a16:creationId xmlns:a16="http://schemas.microsoft.com/office/drawing/2014/main" id="{3C1C44E5-7119-40B3-8117-8E3A0E109A9C}"/>
              </a:ext>
            </a:extLst>
          </p:cNvPr>
          <p:cNvSpPr txBox="1"/>
          <p:nvPr/>
        </p:nvSpPr>
        <p:spPr>
          <a:xfrm>
            <a:off x="5196840" y="3505200"/>
            <a:ext cx="4251960" cy="1308050"/>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E782BA9D-A492-4319-B64A-7BA7ADA3C1BC}"/>
              </a:ext>
            </a:extLst>
          </p:cNvPr>
          <p:cNvSpPr txBox="1"/>
          <p:nvPr/>
        </p:nvSpPr>
        <p:spPr>
          <a:xfrm>
            <a:off x="6644640" y="5105400"/>
            <a:ext cx="4251960" cy="1308050"/>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7B813397-B223-4583-B143-8A945C4495B1}"/>
              </a:ext>
            </a:extLst>
          </p:cNvPr>
          <p:cNvGrpSpPr/>
          <p:nvPr/>
        </p:nvGrpSpPr>
        <p:grpSpPr>
          <a:xfrm>
            <a:off x="2910840" y="3505200"/>
            <a:ext cx="2103120" cy="1405100"/>
            <a:chOff x="2910840" y="3505200"/>
            <a:chExt cx="2103120" cy="1405100"/>
          </a:xfrm>
        </p:grpSpPr>
        <p:grpSp>
          <p:nvGrpSpPr>
            <p:cNvPr id="29" name="Group 28">
              <a:extLst>
                <a:ext uri="{FF2B5EF4-FFF2-40B4-BE49-F238E27FC236}">
                  <a16:creationId xmlns:a16="http://schemas.microsoft.com/office/drawing/2014/main" id="{74E68248-DF83-4719-8F35-485FA058C43F}"/>
                </a:ext>
              </a:extLst>
            </p:cNvPr>
            <p:cNvGrpSpPr>
              <a:grpSpLocks noChangeAspect="1"/>
            </p:cNvGrpSpPr>
            <p:nvPr/>
          </p:nvGrpSpPr>
          <p:grpSpPr>
            <a:xfrm>
              <a:off x="2910840" y="3505200"/>
              <a:ext cx="2103120" cy="1405100"/>
              <a:chOff x="3048000" y="1828800"/>
              <a:chExt cx="3121152" cy="2085246"/>
            </a:xfrm>
          </p:grpSpPr>
          <p:sp>
            <p:nvSpPr>
              <p:cNvPr id="30" name="Oval 29">
                <a:extLst>
                  <a:ext uri="{FF2B5EF4-FFF2-40B4-BE49-F238E27FC236}">
                    <a16:creationId xmlns:a16="http://schemas.microsoft.com/office/drawing/2014/main" id="{37FF8E47-9CAA-4939-B0C1-5C4329AFCC40}"/>
                  </a:ext>
                </a:extLst>
              </p:cNvPr>
              <p:cNvSpPr>
                <a:spLocks noChangeAspect="1"/>
              </p:cNvSpPr>
              <p:nvPr/>
            </p:nvSpPr>
            <p:spPr>
              <a:xfrm>
                <a:off x="3219890"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C6E0509-DE8C-4E2E-A947-83503543D1B1}"/>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7" name="Graphic 26" descr="Beaker">
              <a:extLst>
                <a:ext uri="{FF2B5EF4-FFF2-40B4-BE49-F238E27FC236}">
                  <a16:creationId xmlns:a16="http://schemas.microsoft.com/office/drawing/2014/main" id="{EDDD0FBC-E284-46F9-8D7F-B5AE65F6F1B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76600" y="3852925"/>
              <a:ext cx="548640" cy="548640"/>
            </a:xfrm>
            <a:prstGeom prst="rect">
              <a:avLst/>
            </a:prstGeom>
          </p:spPr>
        </p:pic>
      </p:grpSp>
      <p:grpSp>
        <p:nvGrpSpPr>
          <p:cNvPr id="41" name="Group 40">
            <a:extLst>
              <a:ext uri="{FF2B5EF4-FFF2-40B4-BE49-F238E27FC236}">
                <a16:creationId xmlns:a16="http://schemas.microsoft.com/office/drawing/2014/main" id="{E933E445-5905-4DAB-B4A4-4A3A724B8EE8}"/>
              </a:ext>
            </a:extLst>
          </p:cNvPr>
          <p:cNvGrpSpPr/>
          <p:nvPr/>
        </p:nvGrpSpPr>
        <p:grpSpPr>
          <a:xfrm>
            <a:off x="4358640" y="5105400"/>
            <a:ext cx="2103120" cy="1405100"/>
            <a:chOff x="3901440" y="5105400"/>
            <a:chExt cx="2103120" cy="1405100"/>
          </a:xfrm>
        </p:grpSpPr>
        <p:grpSp>
          <p:nvGrpSpPr>
            <p:cNvPr id="32" name="Group 31">
              <a:extLst>
                <a:ext uri="{FF2B5EF4-FFF2-40B4-BE49-F238E27FC236}">
                  <a16:creationId xmlns:a16="http://schemas.microsoft.com/office/drawing/2014/main" id="{AC6DA173-9EB9-46F1-A770-30E4597B6A49}"/>
                </a:ext>
              </a:extLst>
            </p:cNvPr>
            <p:cNvGrpSpPr>
              <a:grpSpLocks noChangeAspect="1"/>
            </p:cNvGrpSpPr>
            <p:nvPr/>
          </p:nvGrpSpPr>
          <p:grpSpPr>
            <a:xfrm>
              <a:off x="3901440" y="5105400"/>
              <a:ext cx="2103120" cy="1405100"/>
              <a:chOff x="3048000" y="1828800"/>
              <a:chExt cx="3121152" cy="2085246"/>
            </a:xfrm>
          </p:grpSpPr>
          <p:sp>
            <p:nvSpPr>
              <p:cNvPr id="33" name="Oval 32">
                <a:extLst>
                  <a:ext uri="{FF2B5EF4-FFF2-40B4-BE49-F238E27FC236}">
                    <a16:creationId xmlns:a16="http://schemas.microsoft.com/office/drawing/2014/main" id="{002FA73A-2123-4569-9483-0D74FCD9FA85}"/>
                  </a:ext>
                </a:extLst>
              </p:cNvPr>
              <p:cNvSpPr>
                <a:spLocks noChangeAspect="1"/>
              </p:cNvSpPr>
              <p:nvPr/>
            </p:nvSpPr>
            <p:spPr>
              <a:xfrm>
                <a:off x="3215366" y="2000689"/>
                <a:ext cx="1587716" cy="1587716"/>
              </a:xfrm>
              <a:prstGeom prst="ellipse">
                <a:avLst/>
              </a:prstGeom>
              <a:solidFill>
                <a:srgbClr val="0A0A1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E2C221D-E624-4A22-A9DA-E7B3258CB22E}"/>
                  </a:ext>
                </a:extLst>
              </p:cNvPr>
              <p:cNvSpPr>
                <a:spLocks noChangeAspect="1"/>
              </p:cNvSpPr>
              <p:nvPr/>
            </p:nvSpPr>
            <p:spPr>
              <a:xfrm>
                <a:off x="3048000" y="1828800"/>
                <a:ext cx="3121152" cy="2085246"/>
              </a:xfrm>
              <a:custGeom>
                <a:avLst/>
                <a:gdLst>
                  <a:gd name="connsiteX0" fmla="*/ 960120 w 3121152"/>
                  <a:gd name="connsiteY0" fmla="*/ 182880 h 2085246"/>
                  <a:gd name="connsiteX1" fmla="*/ 182880 w 3121152"/>
                  <a:gd name="connsiteY1" fmla="*/ 960120 h 2085246"/>
                  <a:gd name="connsiteX2" fmla="*/ 960120 w 3121152"/>
                  <a:gd name="connsiteY2" fmla="*/ 1737360 h 2085246"/>
                  <a:gd name="connsiteX3" fmla="*/ 1039589 w 3121152"/>
                  <a:gd name="connsiteY3" fmla="*/ 1733347 h 2085246"/>
                  <a:gd name="connsiteX4" fmla="*/ 1056760 w 3121152"/>
                  <a:gd name="connsiteY4" fmla="*/ 1730727 h 2085246"/>
                  <a:gd name="connsiteX5" fmla="*/ 1116761 w 3121152"/>
                  <a:gd name="connsiteY5" fmla="*/ 1721569 h 2085246"/>
                  <a:gd name="connsiteX6" fmla="*/ 1119585 w 3121152"/>
                  <a:gd name="connsiteY6" fmla="*/ 1720693 h 2085246"/>
                  <a:gd name="connsiteX7" fmla="*/ 1262657 w 3121152"/>
                  <a:gd name="connsiteY7" fmla="*/ 1676281 h 2085246"/>
                  <a:gd name="connsiteX8" fmla="*/ 1737360 w 3121152"/>
                  <a:gd name="connsiteY8" fmla="*/ 960120 h 2085246"/>
                  <a:gd name="connsiteX9" fmla="*/ 960120 w 3121152"/>
                  <a:gd name="connsiteY9" fmla="*/ 182880 h 2085246"/>
                  <a:gd name="connsiteX10" fmla="*/ 960120 w 3121152"/>
                  <a:gd name="connsiteY10" fmla="*/ 0 h 2085246"/>
                  <a:gd name="connsiteX11" fmla="*/ 1920240 w 3121152"/>
                  <a:gd name="connsiteY11" fmla="*/ 960120 h 2085246"/>
                  <a:gd name="connsiteX12" fmla="*/ 1639028 w 3121152"/>
                  <a:gd name="connsiteY12" fmla="*/ 1639028 h 2085246"/>
                  <a:gd name="connsiteX13" fmla="*/ 1540763 w 3121152"/>
                  <a:gd name="connsiteY13" fmla="*/ 1720103 h 2085246"/>
                  <a:gd name="connsiteX14" fmla="*/ 2590800 w 3121152"/>
                  <a:gd name="connsiteY14" fmla="*/ 1720103 h 2085246"/>
                  <a:gd name="connsiteX15" fmla="*/ 2590800 w 3121152"/>
                  <a:gd name="connsiteY15" fmla="*/ 1557112 h 2085246"/>
                  <a:gd name="connsiteX16" fmla="*/ 3121152 w 3121152"/>
                  <a:gd name="connsiteY16" fmla="*/ 1821179 h 2085246"/>
                  <a:gd name="connsiteX17" fmla="*/ 2590800 w 3121152"/>
                  <a:gd name="connsiteY17" fmla="*/ 2085246 h 2085246"/>
                  <a:gd name="connsiteX18" fmla="*/ 2590800 w 3121152"/>
                  <a:gd name="connsiteY18" fmla="*/ 1922257 h 2085246"/>
                  <a:gd name="connsiteX19" fmla="*/ 911352 w 3121152"/>
                  <a:gd name="connsiteY19" fmla="*/ 1922257 h 2085246"/>
                  <a:gd name="connsiteX20" fmla="*/ 911352 w 3121152"/>
                  <a:gd name="connsiteY20" fmla="*/ 1917778 h 2085246"/>
                  <a:gd name="connsiteX21" fmla="*/ 861953 w 3121152"/>
                  <a:gd name="connsiteY21" fmla="*/ 1915283 h 2085246"/>
                  <a:gd name="connsiteX22" fmla="*/ 0 w 3121152"/>
                  <a:gd name="connsiteY22" fmla="*/ 960120 h 2085246"/>
                  <a:gd name="connsiteX23" fmla="*/ 960120 w 3121152"/>
                  <a:gd name="connsiteY23" fmla="*/ 0 h 208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1152" h="2085246">
                    <a:moveTo>
                      <a:pt x="960120" y="182880"/>
                    </a:moveTo>
                    <a:cubicBezTo>
                      <a:pt x="530862" y="182880"/>
                      <a:pt x="182880" y="530862"/>
                      <a:pt x="182880" y="960120"/>
                    </a:cubicBezTo>
                    <a:cubicBezTo>
                      <a:pt x="182880" y="1389378"/>
                      <a:pt x="530862" y="1737360"/>
                      <a:pt x="960120" y="1737360"/>
                    </a:cubicBezTo>
                    <a:cubicBezTo>
                      <a:pt x="986949" y="1737360"/>
                      <a:pt x="1013460" y="1736001"/>
                      <a:pt x="1039589" y="1733347"/>
                    </a:cubicBezTo>
                    <a:lnTo>
                      <a:pt x="1056760" y="1730727"/>
                    </a:lnTo>
                    <a:lnTo>
                      <a:pt x="1116761" y="1721569"/>
                    </a:lnTo>
                    <a:lnTo>
                      <a:pt x="1119585" y="1720693"/>
                    </a:lnTo>
                    <a:lnTo>
                      <a:pt x="1262657" y="1676281"/>
                    </a:lnTo>
                    <a:cubicBezTo>
                      <a:pt x="1541620" y="1558289"/>
                      <a:pt x="1737360" y="1282064"/>
                      <a:pt x="1737360" y="960120"/>
                    </a:cubicBezTo>
                    <a:cubicBezTo>
                      <a:pt x="1737360" y="530862"/>
                      <a:pt x="1389378" y="182880"/>
                      <a:pt x="960120" y="182880"/>
                    </a:cubicBezTo>
                    <a:close/>
                    <a:moveTo>
                      <a:pt x="960120" y="0"/>
                    </a:moveTo>
                    <a:cubicBezTo>
                      <a:pt x="1490380" y="0"/>
                      <a:pt x="1920240" y="429860"/>
                      <a:pt x="1920240" y="960120"/>
                    </a:cubicBezTo>
                    <a:cubicBezTo>
                      <a:pt x="1920240" y="1225250"/>
                      <a:pt x="1812775" y="1465280"/>
                      <a:pt x="1639028" y="1639028"/>
                    </a:cubicBezTo>
                    <a:lnTo>
                      <a:pt x="1540763" y="1720103"/>
                    </a:lnTo>
                    <a:lnTo>
                      <a:pt x="2590800" y="1720103"/>
                    </a:lnTo>
                    <a:lnTo>
                      <a:pt x="2590800" y="1557112"/>
                    </a:lnTo>
                    <a:lnTo>
                      <a:pt x="3121152" y="1821179"/>
                    </a:lnTo>
                    <a:lnTo>
                      <a:pt x="2590800" y="2085246"/>
                    </a:lnTo>
                    <a:lnTo>
                      <a:pt x="2590800" y="1922257"/>
                    </a:lnTo>
                    <a:lnTo>
                      <a:pt x="911352" y="1922257"/>
                    </a:lnTo>
                    <a:lnTo>
                      <a:pt x="911352" y="1917778"/>
                    </a:lnTo>
                    <a:lnTo>
                      <a:pt x="861953" y="1915283"/>
                    </a:lnTo>
                    <a:cubicBezTo>
                      <a:pt x="377807" y="1866115"/>
                      <a:pt x="0" y="1457239"/>
                      <a:pt x="0" y="960120"/>
                    </a:cubicBezTo>
                    <a:cubicBezTo>
                      <a:pt x="0" y="429860"/>
                      <a:pt x="429860" y="0"/>
                      <a:pt x="96012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6" name="Graphic 25" descr="Flask">
              <a:extLst>
                <a:ext uri="{FF2B5EF4-FFF2-40B4-BE49-F238E27FC236}">
                  <a16:creationId xmlns:a16="http://schemas.microsoft.com/office/drawing/2014/main" id="{D89FFF6A-131E-4F9B-A3B8-37CDA91B878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74076" y="5416469"/>
              <a:ext cx="548640" cy="548640"/>
            </a:xfrm>
            <a:prstGeom prst="rect">
              <a:avLst/>
            </a:prstGeom>
          </p:spPr>
        </p:pic>
      </p:grpSp>
      <p:sp>
        <p:nvSpPr>
          <p:cNvPr id="38" name="TextBox 37">
            <a:extLst>
              <a:ext uri="{FF2B5EF4-FFF2-40B4-BE49-F238E27FC236}">
                <a16:creationId xmlns:a16="http://schemas.microsoft.com/office/drawing/2014/main" id="{A44C9E1E-D2B9-4B67-8839-60943A908621}"/>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651729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1000"/>
                                        <p:tgtEl>
                                          <p:spTgt spid="38"/>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p:cTn id="24" dur="1000" fill="hold"/>
                                        <p:tgtEl>
                                          <p:spTgt spid="40"/>
                                        </p:tgtEl>
                                        <p:attrNameLst>
                                          <p:attrName>ppt_w</p:attrName>
                                        </p:attrNameLst>
                                      </p:cBhvr>
                                      <p:tavLst>
                                        <p:tav tm="0">
                                          <p:val>
                                            <p:fltVal val="0"/>
                                          </p:val>
                                        </p:tav>
                                        <p:tav tm="100000">
                                          <p:val>
                                            <p:strVal val="#ppt_w"/>
                                          </p:val>
                                        </p:tav>
                                      </p:tavLst>
                                    </p:anim>
                                    <p:anim calcmode="lin" valueType="num">
                                      <p:cBhvr>
                                        <p:cTn id="25" dur="1000" fill="hold"/>
                                        <p:tgtEl>
                                          <p:spTgt spid="40"/>
                                        </p:tgtEl>
                                        <p:attrNameLst>
                                          <p:attrName>ppt_h</p:attrName>
                                        </p:attrNameLst>
                                      </p:cBhvr>
                                      <p:tavLst>
                                        <p:tav tm="0">
                                          <p:val>
                                            <p:fltVal val="0"/>
                                          </p:val>
                                        </p:tav>
                                        <p:tav tm="100000">
                                          <p:val>
                                            <p:strVal val="#ppt_h"/>
                                          </p:val>
                                        </p:tav>
                                      </p:tavLst>
                                    </p:anim>
                                    <p:anim calcmode="lin" valueType="num">
                                      <p:cBhvr>
                                        <p:cTn id="26" dur="1000" fill="hold"/>
                                        <p:tgtEl>
                                          <p:spTgt spid="40"/>
                                        </p:tgtEl>
                                        <p:attrNameLst>
                                          <p:attrName>style.rotation</p:attrName>
                                        </p:attrNameLst>
                                      </p:cBhvr>
                                      <p:tavLst>
                                        <p:tav tm="0">
                                          <p:val>
                                            <p:fltVal val="90"/>
                                          </p:val>
                                        </p:tav>
                                        <p:tav tm="100000">
                                          <p:val>
                                            <p:fltVal val="0"/>
                                          </p:val>
                                        </p:tav>
                                      </p:tavLst>
                                    </p:anim>
                                    <p:animEffect transition="in" filter="fade">
                                      <p:cBhvr>
                                        <p:cTn id="27" dur="1000"/>
                                        <p:tgtEl>
                                          <p:spTgt spid="40"/>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1000"/>
                                        <p:tgtEl>
                                          <p:spTgt spid="35"/>
                                        </p:tgtEl>
                                      </p:cBhvr>
                                    </p:animEffect>
                                    <p:anim calcmode="lin" valueType="num">
                                      <p:cBhvr>
                                        <p:cTn id="32" dur="1000" fill="hold"/>
                                        <p:tgtEl>
                                          <p:spTgt spid="35"/>
                                        </p:tgtEl>
                                        <p:attrNameLst>
                                          <p:attrName>ppt_x</p:attrName>
                                        </p:attrNameLst>
                                      </p:cBhvr>
                                      <p:tavLst>
                                        <p:tav tm="0">
                                          <p:val>
                                            <p:strVal val="#ppt_x"/>
                                          </p:val>
                                        </p:tav>
                                        <p:tav tm="100000">
                                          <p:val>
                                            <p:strVal val="#ppt_x"/>
                                          </p:val>
                                        </p:tav>
                                      </p:tavLst>
                                    </p:anim>
                                    <p:anim calcmode="lin" valueType="num">
                                      <p:cBhvr>
                                        <p:cTn id="33" dur="1000" fill="hold"/>
                                        <p:tgtEl>
                                          <p:spTgt spid="3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p:cTn id="37" dur="1000" fill="hold"/>
                                        <p:tgtEl>
                                          <p:spTgt spid="41"/>
                                        </p:tgtEl>
                                        <p:attrNameLst>
                                          <p:attrName>ppt_w</p:attrName>
                                        </p:attrNameLst>
                                      </p:cBhvr>
                                      <p:tavLst>
                                        <p:tav tm="0">
                                          <p:val>
                                            <p:fltVal val="0"/>
                                          </p:val>
                                        </p:tav>
                                        <p:tav tm="100000">
                                          <p:val>
                                            <p:strVal val="#ppt_w"/>
                                          </p:val>
                                        </p:tav>
                                      </p:tavLst>
                                    </p:anim>
                                    <p:anim calcmode="lin" valueType="num">
                                      <p:cBhvr>
                                        <p:cTn id="38" dur="1000" fill="hold"/>
                                        <p:tgtEl>
                                          <p:spTgt spid="41"/>
                                        </p:tgtEl>
                                        <p:attrNameLst>
                                          <p:attrName>ppt_h</p:attrName>
                                        </p:attrNameLst>
                                      </p:cBhvr>
                                      <p:tavLst>
                                        <p:tav tm="0">
                                          <p:val>
                                            <p:fltVal val="0"/>
                                          </p:val>
                                        </p:tav>
                                        <p:tav tm="100000">
                                          <p:val>
                                            <p:strVal val="#ppt_h"/>
                                          </p:val>
                                        </p:tav>
                                      </p:tavLst>
                                    </p:anim>
                                    <p:anim calcmode="lin" valueType="num">
                                      <p:cBhvr>
                                        <p:cTn id="39" dur="1000" fill="hold"/>
                                        <p:tgtEl>
                                          <p:spTgt spid="41"/>
                                        </p:tgtEl>
                                        <p:attrNameLst>
                                          <p:attrName>style.rotation</p:attrName>
                                        </p:attrNameLst>
                                      </p:cBhvr>
                                      <p:tavLst>
                                        <p:tav tm="0">
                                          <p:val>
                                            <p:fltVal val="90"/>
                                          </p:val>
                                        </p:tav>
                                        <p:tav tm="100000">
                                          <p:val>
                                            <p:fltVal val="0"/>
                                          </p:val>
                                        </p:tav>
                                      </p:tavLst>
                                    </p:anim>
                                    <p:animEffect transition="in" filter="fade">
                                      <p:cBhvr>
                                        <p:cTn id="40" dur="1000"/>
                                        <p:tgtEl>
                                          <p:spTgt spid="4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1000"/>
                                        <p:tgtEl>
                                          <p:spTgt spid="36"/>
                                        </p:tgtEl>
                                      </p:cBhvr>
                                    </p:animEffect>
                                    <p:anim calcmode="lin" valueType="num">
                                      <p:cBhvr>
                                        <p:cTn id="45" dur="1000" fill="hold"/>
                                        <p:tgtEl>
                                          <p:spTgt spid="36"/>
                                        </p:tgtEl>
                                        <p:attrNameLst>
                                          <p:attrName>ppt_x</p:attrName>
                                        </p:attrNameLst>
                                      </p:cBhvr>
                                      <p:tavLst>
                                        <p:tav tm="0">
                                          <p:val>
                                            <p:strVal val="#ppt_x"/>
                                          </p:val>
                                        </p:tav>
                                        <p:tav tm="100000">
                                          <p:val>
                                            <p:strVal val="#ppt_x"/>
                                          </p:val>
                                        </p:tav>
                                      </p:tavLst>
                                    </p:anim>
                                    <p:anim calcmode="lin" valueType="num">
                                      <p:cBhvr>
                                        <p:cTn id="4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6" grpId="0"/>
      <p:bldP spid="38"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731520" y="2579498"/>
            <a:ext cx="1737360" cy="277967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970901" y="1828800"/>
            <a:ext cx="1338655" cy="1338656"/>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61236C6-C975-4AB0-9921-87820A5CFD96}"/>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1923</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798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22" name="TextBox 21">
            <a:extLst>
              <a:ext uri="{FF2B5EF4-FFF2-40B4-BE49-F238E27FC236}">
                <a16:creationId xmlns:a16="http://schemas.microsoft.com/office/drawing/2014/main" id="{EC509E1E-505A-4955-9BE9-C2FE49D9F066}"/>
              </a:ext>
            </a:extLst>
          </p:cNvPr>
          <p:cNvSpPr txBox="1"/>
          <p:nvPr/>
        </p:nvSpPr>
        <p:spPr>
          <a:xfrm>
            <a:off x="731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cxnSp>
        <p:nvCxnSpPr>
          <p:cNvPr id="56" name="Straight Connector 55">
            <a:extLst>
              <a:ext uri="{FF2B5EF4-FFF2-40B4-BE49-F238E27FC236}">
                <a16:creationId xmlns:a16="http://schemas.microsoft.com/office/drawing/2014/main" id="{8A2E08FB-42A7-4A14-BAA5-27645678BF9E}"/>
              </a:ext>
            </a:extLst>
          </p:cNvPr>
          <p:cNvCxnSpPr>
            <a:cxnSpLocks/>
          </p:cNvCxnSpPr>
          <p:nvPr/>
        </p:nvCxnSpPr>
        <p:spPr>
          <a:xfrm flipV="1">
            <a:off x="0" y="5604164"/>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DA8B408E-140A-4128-803B-35F859F6F05E}"/>
              </a:ext>
            </a:extLst>
          </p:cNvPr>
          <p:cNvGrpSpPr/>
          <p:nvPr/>
        </p:nvGrpSpPr>
        <p:grpSpPr>
          <a:xfrm>
            <a:off x="609600" y="5410200"/>
            <a:ext cx="10972800" cy="387927"/>
            <a:chOff x="731520" y="3238499"/>
            <a:chExt cx="10972800" cy="387927"/>
          </a:xfrm>
        </p:grpSpPr>
        <p:cxnSp>
          <p:nvCxnSpPr>
            <p:cNvPr id="58" name="Straight Connector 57">
              <a:extLst>
                <a:ext uri="{FF2B5EF4-FFF2-40B4-BE49-F238E27FC236}">
                  <a16:creationId xmlns:a16="http://schemas.microsoft.com/office/drawing/2014/main" id="{359E6ACE-3691-4D31-890F-5D78D0E70026}"/>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9BE23ED4-5F19-4A15-9D73-22D2BBF9B350}"/>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764AC6E-4C65-4A8E-8524-543639421391}"/>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9E4151A-519B-46DB-B7AC-DCE753F51050}"/>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86D3146-9DB9-49EE-B7C4-6BEA85E19958}"/>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173BA4B-92AB-4E59-8975-1CF4CC5EA0EC}"/>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3779C8BD-1B0C-4A4C-A2B3-4B5E4ECEEE99}"/>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3B8E7C1-EC29-4520-B78F-90C4BA02122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49129CA-3F22-4DDA-B7A4-B66E7D2060C7}"/>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C0A8F169-24E7-4846-AC37-08437E7B436D}"/>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6541BB8E-7789-4CE2-8193-B73E3C1F409D}"/>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DF841950-003A-4C06-9708-D642B2B3D13B}"/>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69466A4E-0358-4C8B-B6D0-57C3E095C547}"/>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AF9CB3B4-A9A1-4A08-892D-7887799433B0}"/>
              </a:ext>
            </a:extLst>
          </p:cNvPr>
          <p:cNvGrpSpPr/>
          <p:nvPr/>
        </p:nvGrpSpPr>
        <p:grpSpPr>
          <a:xfrm>
            <a:off x="9875520" y="2579498"/>
            <a:ext cx="1737360" cy="2779679"/>
            <a:chOff x="3341511" y="2603351"/>
            <a:chExt cx="2373489" cy="3797449"/>
          </a:xfrm>
          <a:effectLst>
            <a:outerShdw blurRad="76200" dir="18900000" sy="23000" kx="-1200000" algn="bl" rotWithShape="0">
              <a:prstClr val="black">
                <a:alpha val="20000"/>
              </a:prstClr>
            </a:outerShdw>
          </a:effectLst>
        </p:grpSpPr>
        <p:sp>
          <p:nvSpPr>
            <p:cNvPr id="80" name="Freeform: Shape 79">
              <a:extLst>
                <a:ext uri="{FF2B5EF4-FFF2-40B4-BE49-F238E27FC236}">
                  <a16:creationId xmlns:a16="http://schemas.microsoft.com/office/drawing/2014/main" id="{F5BA3395-AA5D-4E11-A076-0C14191062B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EFD8AFE4-B37C-42CB-A73A-76ADA417E9CB}"/>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2146E93B-A282-4114-87FF-BE5E47D8B4C5}"/>
              </a:ext>
            </a:extLst>
          </p:cNvPr>
          <p:cNvGrpSpPr/>
          <p:nvPr/>
        </p:nvGrpSpPr>
        <p:grpSpPr>
          <a:xfrm>
            <a:off x="10114901" y="1828800"/>
            <a:ext cx="1338655" cy="1338656"/>
            <a:chOff x="3657600" y="1577788"/>
            <a:chExt cx="1828800" cy="1828800"/>
          </a:xfrm>
        </p:grpSpPr>
        <p:sp>
          <p:nvSpPr>
            <p:cNvPr id="76" name="Oval 75">
              <a:extLst>
                <a:ext uri="{FF2B5EF4-FFF2-40B4-BE49-F238E27FC236}">
                  <a16:creationId xmlns:a16="http://schemas.microsoft.com/office/drawing/2014/main" id="{262E1493-23E8-4805-B1E9-C1C018C20CFC}"/>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a:extLst>
                <a:ext uri="{FF2B5EF4-FFF2-40B4-BE49-F238E27FC236}">
                  <a16:creationId xmlns:a16="http://schemas.microsoft.com/office/drawing/2014/main" id="{ACC9D2E1-0910-4F98-A3C4-61BC2F61EA8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FAA2CDE6-594F-425E-9BBF-96C5DDCFFF9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777C1D51-A236-4F8A-92D0-7CA518E14FBD}"/>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2012</a:t>
              </a:r>
            </a:p>
          </p:txBody>
        </p:sp>
      </p:grpSp>
      <p:sp>
        <p:nvSpPr>
          <p:cNvPr id="74" name="TextBox 73">
            <a:extLst>
              <a:ext uri="{FF2B5EF4-FFF2-40B4-BE49-F238E27FC236}">
                <a16:creationId xmlns:a16="http://schemas.microsoft.com/office/drawing/2014/main" id="{809EAEC0-23C3-4D28-936D-1956E9CF87EA}"/>
              </a:ext>
            </a:extLst>
          </p:cNvPr>
          <p:cNvSpPr txBox="1"/>
          <p:nvPr/>
        </p:nvSpPr>
        <p:spPr>
          <a:xfrm>
            <a:off x="9942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75" name="TextBox 74">
            <a:extLst>
              <a:ext uri="{FF2B5EF4-FFF2-40B4-BE49-F238E27FC236}">
                <a16:creationId xmlns:a16="http://schemas.microsoft.com/office/drawing/2014/main" id="{93200C99-707D-4A1E-B195-FAF4BAF26489}"/>
              </a:ext>
            </a:extLst>
          </p:cNvPr>
          <p:cNvSpPr txBox="1"/>
          <p:nvPr/>
        </p:nvSpPr>
        <p:spPr>
          <a:xfrm>
            <a:off x="9875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83" name="Group 82">
            <a:extLst>
              <a:ext uri="{FF2B5EF4-FFF2-40B4-BE49-F238E27FC236}">
                <a16:creationId xmlns:a16="http://schemas.microsoft.com/office/drawing/2014/main" id="{B9D9D88F-88D0-4076-A289-A5FE3BC3ACD7}"/>
              </a:ext>
            </a:extLst>
          </p:cNvPr>
          <p:cNvGrpSpPr/>
          <p:nvPr/>
        </p:nvGrpSpPr>
        <p:grpSpPr>
          <a:xfrm>
            <a:off x="3017520" y="2579498"/>
            <a:ext cx="1737360" cy="2779679"/>
            <a:chOff x="3341511" y="2603351"/>
            <a:chExt cx="2373489" cy="3797449"/>
          </a:xfrm>
          <a:effectLst>
            <a:outerShdw blurRad="76200" dir="18900000" sy="23000" kx="-1200000" algn="bl" rotWithShape="0">
              <a:prstClr val="black">
                <a:alpha val="20000"/>
              </a:prstClr>
            </a:outerShdw>
          </a:effectLst>
        </p:grpSpPr>
        <p:sp>
          <p:nvSpPr>
            <p:cNvPr id="91" name="Freeform: Shape 90">
              <a:extLst>
                <a:ext uri="{FF2B5EF4-FFF2-40B4-BE49-F238E27FC236}">
                  <a16:creationId xmlns:a16="http://schemas.microsoft.com/office/drawing/2014/main" id="{BFD9025E-A542-4AD2-A4FC-A31ABAC502C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3B5446ED-5902-49D5-82A4-E21E1773629C}"/>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a:extLst>
              <a:ext uri="{FF2B5EF4-FFF2-40B4-BE49-F238E27FC236}">
                <a16:creationId xmlns:a16="http://schemas.microsoft.com/office/drawing/2014/main" id="{BB6FF5BB-F92A-465F-A26D-428CB13990E3}"/>
              </a:ext>
            </a:extLst>
          </p:cNvPr>
          <p:cNvGrpSpPr/>
          <p:nvPr/>
        </p:nvGrpSpPr>
        <p:grpSpPr>
          <a:xfrm>
            <a:off x="3256901" y="1828800"/>
            <a:ext cx="1338655" cy="1338656"/>
            <a:chOff x="3657600" y="1577788"/>
            <a:chExt cx="1828800" cy="1828800"/>
          </a:xfrm>
        </p:grpSpPr>
        <p:sp>
          <p:nvSpPr>
            <p:cNvPr id="87" name="Oval 86">
              <a:extLst>
                <a:ext uri="{FF2B5EF4-FFF2-40B4-BE49-F238E27FC236}">
                  <a16:creationId xmlns:a16="http://schemas.microsoft.com/office/drawing/2014/main" id="{F3CA9847-AEFD-4FC9-B744-E827F9C4EAC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8EC6099-0276-4C01-99B5-40DA013706C7}"/>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2392693D-F8A8-4126-A360-F3887489950F}"/>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Box 89">
              <a:extLst>
                <a:ext uri="{FF2B5EF4-FFF2-40B4-BE49-F238E27FC236}">
                  <a16:creationId xmlns:a16="http://schemas.microsoft.com/office/drawing/2014/main" id="{28A3C630-581F-4BAE-A7E8-9D44B4B99950}"/>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1967</a:t>
              </a:r>
            </a:p>
          </p:txBody>
        </p:sp>
      </p:grpSp>
      <p:sp>
        <p:nvSpPr>
          <p:cNvPr id="85" name="TextBox 84">
            <a:extLst>
              <a:ext uri="{FF2B5EF4-FFF2-40B4-BE49-F238E27FC236}">
                <a16:creationId xmlns:a16="http://schemas.microsoft.com/office/drawing/2014/main" id="{FF41564C-0021-4502-8603-60B18BB3DBD6}"/>
              </a:ext>
            </a:extLst>
          </p:cNvPr>
          <p:cNvSpPr txBox="1"/>
          <p:nvPr/>
        </p:nvSpPr>
        <p:spPr>
          <a:xfrm>
            <a:off x="3084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86" name="TextBox 85">
            <a:extLst>
              <a:ext uri="{FF2B5EF4-FFF2-40B4-BE49-F238E27FC236}">
                <a16:creationId xmlns:a16="http://schemas.microsoft.com/office/drawing/2014/main" id="{3A958E4E-2A71-4F5F-8F70-4D9961ACC0AA}"/>
              </a:ext>
            </a:extLst>
          </p:cNvPr>
          <p:cNvSpPr txBox="1"/>
          <p:nvPr/>
        </p:nvSpPr>
        <p:spPr>
          <a:xfrm>
            <a:off x="3017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94" name="Group 93">
            <a:extLst>
              <a:ext uri="{FF2B5EF4-FFF2-40B4-BE49-F238E27FC236}">
                <a16:creationId xmlns:a16="http://schemas.microsoft.com/office/drawing/2014/main" id="{12A17E18-B1E1-4779-8C1F-5307F4E2E437}"/>
              </a:ext>
            </a:extLst>
          </p:cNvPr>
          <p:cNvGrpSpPr/>
          <p:nvPr/>
        </p:nvGrpSpPr>
        <p:grpSpPr>
          <a:xfrm>
            <a:off x="5303520" y="2579498"/>
            <a:ext cx="1737360" cy="2779679"/>
            <a:chOff x="3341511" y="2603351"/>
            <a:chExt cx="2373489" cy="3797449"/>
          </a:xfrm>
          <a:effectLst>
            <a:outerShdw blurRad="76200" dir="18900000" sy="23000" kx="-1200000" algn="bl" rotWithShape="0">
              <a:prstClr val="black">
                <a:alpha val="20000"/>
              </a:prstClr>
            </a:outerShdw>
          </a:effectLst>
        </p:grpSpPr>
        <p:sp>
          <p:nvSpPr>
            <p:cNvPr id="102" name="Freeform: Shape 101">
              <a:extLst>
                <a:ext uri="{FF2B5EF4-FFF2-40B4-BE49-F238E27FC236}">
                  <a16:creationId xmlns:a16="http://schemas.microsoft.com/office/drawing/2014/main" id="{BBA2AAA8-1D4C-4086-8D55-8C64475A5B4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7EBA9417-08CA-4836-B480-C49D93E1C79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6540B624-678F-4970-BE40-F8DF54503894}"/>
              </a:ext>
            </a:extLst>
          </p:cNvPr>
          <p:cNvGrpSpPr/>
          <p:nvPr/>
        </p:nvGrpSpPr>
        <p:grpSpPr>
          <a:xfrm>
            <a:off x="5542901" y="1828800"/>
            <a:ext cx="1338655" cy="1338656"/>
            <a:chOff x="3657600" y="1577788"/>
            <a:chExt cx="1828800" cy="1828800"/>
          </a:xfrm>
        </p:grpSpPr>
        <p:sp>
          <p:nvSpPr>
            <p:cNvPr id="98" name="Oval 97">
              <a:extLst>
                <a:ext uri="{FF2B5EF4-FFF2-40B4-BE49-F238E27FC236}">
                  <a16:creationId xmlns:a16="http://schemas.microsoft.com/office/drawing/2014/main" id="{7D52DD8B-AFE2-488D-8586-EEFCEAEC4F1F}"/>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D37D23A8-76BC-46CA-B66D-291A21CD7A94}"/>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594769E1-4B8C-4003-ACAB-CEB267EF1269}"/>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9B03A01-5FD3-4EC8-BF4F-2A866267CAE8}"/>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1982</a:t>
              </a:r>
            </a:p>
          </p:txBody>
        </p:sp>
      </p:grpSp>
      <p:sp>
        <p:nvSpPr>
          <p:cNvPr id="96" name="TextBox 95">
            <a:extLst>
              <a:ext uri="{FF2B5EF4-FFF2-40B4-BE49-F238E27FC236}">
                <a16:creationId xmlns:a16="http://schemas.microsoft.com/office/drawing/2014/main" id="{875FB607-C460-4952-A3F6-F4E93FD4247C}"/>
              </a:ext>
            </a:extLst>
          </p:cNvPr>
          <p:cNvSpPr txBox="1"/>
          <p:nvPr/>
        </p:nvSpPr>
        <p:spPr>
          <a:xfrm>
            <a:off x="5370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97" name="TextBox 96">
            <a:extLst>
              <a:ext uri="{FF2B5EF4-FFF2-40B4-BE49-F238E27FC236}">
                <a16:creationId xmlns:a16="http://schemas.microsoft.com/office/drawing/2014/main" id="{475E49E3-BCF4-484D-9760-56B9B6454785}"/>
              </a:ext>
            </a:extLst>
          </p:cNvPr>
          <p:cNvSpPr txBox="1"/>
          <p:nvPr/>
        </p:nvSpPr>
        <p:spPr>
          <a:xfrm>
            <a:off x="5303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grpSp>
        <p:nvGrpSpPr>
          <p:cNvPr id="105" name="Group 104">
            <a:extLst>
              <a:ext uri="{FF2B5EF4-FFF2-40B4-BE49-F238E27FC236}">
                <a16:creationId xmlns:a16="http://schemas.microsoft.com/office/drawing/2014/main" id="{50D194B3-82A1-4EF7-9251-087A6B8D3534}"/>
              </a:ext>
            </a:extLst>
          </p:cNvPr>
          <p:cNvGrpSpPr/>
          <p:nvPr/>
        </p:nvGrpSpPr>
        <p:grpSpPr>
          <a:xfrm>
            <a:off x="7589520" y="2579498"/>
            <a:ext cx="1737360" cy="2779679"/>
            <a:chOff x="3341511" y="2603351"/>
            <a:chExt cx="2373489" cy="3797449"/>
          </a:xfrm>
          <a:effectLst>
            <a:outerShdw blurRad="76200" dir="18900000" sy="23000" kx="-1200000" algn="bl" rotWithShape="0">
              <a:prstClr val="black">
                <a:alpha val="20000"/>
              </a:prstClr>
            </a:outerShdw>
          </a:effectLst>
        </p:grpSpPr>
        <p:sp>
          <p:nvSpPr>
            <p:cNvPr id="113" name="Freeform: Shape 112">
              <a:extLst>
                <a:ext uri="{FF2B5EF4-FFF2-40B4-BE49-F238E27FC236}">
                  <a16:creationId xmlns:a16="http://schemas.microsoft.com/office/drawing/2014/main" id="{8A484B0B-5C58-40C0-8C09-A2F5E0252E48}"/>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999A65-32C5-4550-915C-E782929A0C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105">
            <a:extLst>
              <a:ext uri="{FF2B5EF4-FFF2-40B4-BE49-F238E27FC236}">
                <a16:creationId xmlns:a16="http://schemas.microsoft.com/office/drawing/2014/main" id="{44B9EEE5-84DC-4C6F-B7DF-955BCF07566E}"/>
              </a:ext>
            </a:extLst>
          </p:cNvPr>
          <p:cNvGrpSpPr/>
          <p:nvPr/>
        </p:nvGrpSpPr>
        <p:grpSpPr>
          <a:xfrm>
            <a:off x="7828901" y="1828800"/>
            <a:ext cx="1338655" cy="1338656"/>
            <a:chOff x="3657600" y="1577788"/>
            <a:chExt cx="1828800" cy="1828800"/>
          </a:xfrm>
        </p:grpSpPr>
        <p:sp>
          <p:nvSpPr>
            <p:cNvPr id="109" name="Oval 108">
              <a:extLst>
                <a:ext uri="{FF2B5EF4-FFF2-40B4-BE49-F238E27FC236}">
                  <a16:creationId xmlns:a16="http://schemas.microsoft.com/office/drawing/2014/main" id="{AC9DDBAF-3155-4B35-9ABF-AE2C4DE49E55}"/>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Oval 109">
              <a:extLst>
                <a:ext uri="{FF2B5EF4-FFF2-40B4-BE49-F238E27FC236}">
                  <a16:creationId xmlns:a16="http://schemas.microsoft.com/office/drawing/2014/main" id="{884D1DFD-AFE4-4CE2-A5A9-330F8A7BC581}"/>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F2E4BEA5-1D9F-4E90-B0AC-AC0812057D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F45DED6-A9BD-45B6-84C5-C2AFA90EAC0B}"/>
                </a:ext>
              </a:extLst>
            </p:cNvPr>
            <p:cNvSpPr txBox="1"/>
            <p:nvPr/>
          </p:nvSpPr>
          <p:spPr>
            <a:xfrm>
              <a:off x="4206239" y="2289076"/>
              <a:ext cx="731520" cy="44149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1987</a:t>
              </a:r>
            </a:p>
          </p:txBody>
        </p:sp>
      </p:grpSp>
      <p:sp>
        <p:nvSpPr>
          <p:cNvPr id="107" name="TextBox 106">
            <a:extLst>
              <a:ext uri="{FF2B5EF4-FFF2-40B4-BE49-F238E27FC236}">
                <a16:creationId xmlns:a16="http://schemas.microsoft.com/office/drawing/2014/main" id="{D89377B4-C78B-47A9-8109-6D5816437CEC}"/>
              </a:ext>
            </a:extLst>
          </p:cNvPr>
          <p:cNvSpPr txBox="1"/>
          <p:nvPr/>
        </p:nvSpPr>
        <p:spPr>
          <a:xfrm>
            <a:off x="7656206" y="3996915"/>
            <a:ext cx="1706356" cy="1077218"/>
          </a:xfrm>
          <a:prstGeom prst="rect">
            <a:avLst/>
          </a:prstGeom>
          <a:noFill/>
        </p:spPr>
        <p:txBody>
          <a:bodyPr wrap="square" rtlCol="0">
            <a:spAutoFit/>
          </a:bodyPr>
          <a:lstStyle/>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r>
              <a:rPr lang="en-US" sz="900" dirty="0">
                <a:solidFill>
                  <a:schemeClr val="bg1"/>
                </a:solidFill>
                <a:latin typeface="Candara" panose="020E0502030303020204" pitchFamily="34" charset="0"/>
              </a:rPr>
              <a:t>Lorem ipsum dolor sit amet, consectetur.</a:t>
            </a:r>
          </a:p>
          <a:p>
            <a:pPr marL="228600" indent="-228600">
              <a:buFont typeface="+mj-lt"/>
              <a:buAutoNum type="arabicPeriod"/>
            </a:pPr>
            <a:endParaRPr lang="en-US" sz="1000" dirty="0">
              <a:solidFill>
                <a:schemeClr val="bg1"/>
              </a:solidFill>
              <a:latin typeface="Candara" panose="020E0502030303020204" pitchFamily="34" charset="0"/>
            </a:endParaRPr>
          </a:p>
        </p:txBody>
      </p:sp>
      <p:sp>
        <p:nvSpPr>
          <p:cNvPr id="108" name="TextBox 107">
            <a:extLst>
              <a:ext uri="{FF2B5EF4-FFF2-40B4-BE49-F238E27FC236}">
                <a16:creationId xmlns:a16="http://schemas.microsoft.com/office/drawing/2014/main" id="{31D27324-CCAE-406A-A33E-28AC2AAA46CB}"/>
              </a:ext>
            </a:extLst>
          </p:cNvPr>
          <p:cNvSpPr txBox="1"/>
          <p:nvPr/>
        </p:nvSpPr>
        <p:spPr>
          <a:xfrm>
            <a:off x="7589520" y="3267856"/>
            <a:ext cx="1737360" cy="621709"/>
          </a:xfrm>
          <a:prstGeom prst="rect">
            <a:avLst/>
          </a:prstGeom>
          <a:noFill/>
        </p:spPr>
        <p:txBody>
          <a:bodyPr wrap="square" rtlCol="0">
            <a:spAutoFit/>
          </a:bodyPr>
          <a:lstStyle/>
          <a:p>
            <a:pPr algn="ctr" defTabSz="1219170">
              <a:spcBef>
                <a:spcPct val="20000"/>
              </a:spcBef>
              <a:defRPr/>
            </a:pPr>
            <a:r>
              <a:rPr lang="en-US" sz="12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000" dirty="0">
                <a:solidFill>
                  <a:srgbClr val="454545"/>
                </a:solidFill>
                <a:latin typeface="Candara" panose="020E0502030303020204" pitchFamily="34" charset="0"/>
              </a:rPr>
              <a:t>Lorem ipsum dolor sit amet, consectetur adipiscing elit.</a:t>
            </a:r>
          </a:p>
        </p:txBody>
      </p:sp>
      <p:sp>
        <p:nvSpPr>
          <p:cNvPr id="115" name="TextBox 114">
            <a:extLst>
              <a:ext uri="{FF2B5EF4-FFF2-40B4-BE49-F238E27FC236}">
                <a16:creationId xmlns:a16="http://schemas.microsoft.com/office/drawing/2014/main" id="{822A25B0-4250-4611-92A4-EF92521391A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09919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left)">
                                      <p:cBhvr>
                                        <p:cTn id="7" dur="1000"/>
                                        <p:tgtEl>
                                          <p:spTgt spid="115"/>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barn(outVertical)">
                                      <p:cBhvr>
                                        <p:cTn id="11" dur="1000"/>
                                        <p:tgtEl>
                                          <p:spTgt spid="56"/>
                                        </p:tgtEl>
                                      </p:cBhvr>
                                    </p:animEffect>
                                  </p:childTnLst>
                                </p:cTn>
                              </p:par>
                              <p:par>
                                <p:cTn id="12" presetID="55" presetClass="entr" presetSubtype="0"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 calcmode="lin" valueType="num">
                                      <p:cBhvr>
                                        <p:cTn id="14" dur="1000" fill="hold"/>
                                        <p:tgtEl>
                                          <p:spTgt spid="57"/>
                                        </p:tgtEl>
                                        <p:attrNameLst>
                                          <p:attrName>ppt_w</p:attrName>
                                        </p:attrNameLst>
                                      </p:cBhvr>
                                      <p:tavLst>
                                        <p:tav tm="0">
                                          <p:val>
                                            <p:strVal val="#ppt_w*0.70"/>
                                          </p:val>
                                        </p:tav>
                                        <p:tav tm="100000">
                                          <p:val>
                                            <p:strVal val="#ppt_w"/>
                                          </p:val>
                                        </p:tav>
                                      </p:tavLst>
                                    </p:anim>
                                    <p:anim calcmode="lin" valueType="num">
                                      <p:cBhvr>
                                        <p:cTn id="15" dur="1000" fill="hold"/>
                                        <p:tgtEl>
                                          <p:spTgt spid="57"/>
                                        </p:tgtEl>
                                        <p:attrNameLst>
                                          <p:attrName>ppt_h</p:attrName>
                                        </p:attrNameLst>
                                      </p:cBhvr>
                                      <p:tavLst>
                                        <p:tav tm="0">
                                          <p:val>
                                            <p:strVal val="#ppt_h"/>
                                          </p:val>
                                        </p:tav>
                                        <p:tav tm="100000">
                                          <p:val>
                                            <p:strVal val="#ppt_h"/>
                                          </p:val>
                                        </p:tav>
                                      </p:tavLst>
                                    </p:anim>
                                    <p:animEffect transition="in" filter="fade">
                                      <p:cBhvr>
                                        <p:cTn id="16" dur="1000"/>
                                        <p:tgtEl>
                                          <p:spTgt spid="57"/>
                                        </p:tgtEl>
                                      </p:cBhvr>
                                    </p:animEffect>
                                  </p:childTnLst>
                                </p:cTn>
                              </p:par>
                            </p:childTnLst>
                          </p:cTn>
                        </p:par>
                        <p:par>
                          <p:cTn id="17" fill="hold">
                            <p:stCondLst>
                              <p:cond delay="2000"/>
                            </p:stCondLst>
                            <p:childTnLst>
                              <p:par>
                                <p:cTn id="18" presetID="31" presetClass="entr" presetSubtype="0"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style.rotation</p:attrName>
                                        </p:attrNameLst>
                                      </p:cBhvr>
                                      <p:tavLst>
                                        <p:tav tm="0">
                                          <p:val>
                                            <p:fltVal val="90"/>
                                          </p:val>
                                        </p:tav>
                                        <p:tav tm="100000">
                                          <p:val>
                                            <p:fltVal val="0"/>
                                          </p:val>
                                        </p:tav>
                                      </p:tavLst>
                                    </p:anim>
                                    <p:animEffect transition="in" filter="fade">
                                      <p:cBhvr>
                                        <p:cTn id="23" dur="1000"/>
                                        <p:tgtEl>
                                          <p:spTgt spid="20"/>
                                        </p:tgtEl>
                                      </p:cBhvr>
                                    </p:animEffect>
                                  </p:childTnLst>
                                </p:cTn>
                              </p:par>
                              <p:par>
                                <p:cTn id="24" presetID="47" presetClass="entr" presetSubtype="0" fill="hold"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1000" fill="hold"/>
                                        <p:tgtEl>
                                          <p:spTgt spid="22"/>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grpId="0" nodeType="after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fade">
                                      <p:cBhvr>
                                        <p:cTn id="38" dur="1000"/>
                                        <p:tgtEl>
                                          <p:spTgt spid="19">
                                            <p:txEl>
                                              <p:pRg st="0" end="0"/>
                                            </p:txEl>
                                          </p:spTgt>
                                        </p:tgtEl>
                                      </p:cBhvr>
                                    </p:animEffect>
                                    <p:anim calcmode="lin" valueType="num">
                                      <p:cBhvr>
                                        <p:cTn id="39"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40"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9">
                                            <p:txEl>
                                              <p:pRg st="1" end="1"/>
                                            </p:txEl>
                                          </p:spTgt>
                                        </p:tgtEl>
                                        <p:attrNameLst>
                                          <p:attrName>style.visibility</p:attrName>
                                        </p:attrNameLst>
                                      </p:cBhvr>
                                      <p:to>
                                        <p:strVal val="visible"/>
                                      </p:to>
                                    </p:set>
                                    <p:animEffect transition="in" filter="fade">
                                      <p:cBhvr>
                                        <p:cTn id="44" dur="1000"/>
                                        <p:tgtEl>
                                          <p:spTgt spid="19">
                                            <p:txEl>
                                              <p:pRg st="1" end="1"/>
                                            </p:txEl>
                                          </p:spTgt>
                                        </p:tgtEl>
                                      </p:cBhvr>
                                    </p:animEffect>
                                    <p:anim calcmode="lin" valueType="num">
                                      <p:cBhvr>
                                        <p:cTn id="45"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47" fill="hold">
                            <p:stCondLst>
                              <p:cond delay="6000"/>
                            </p:stCondLst>
                            <p:childTnLst>
                              <p:par>
                                <p:cTn id="48" presetID="42" presetClass="entr" presetSubtype="0" fill="hold" grpId="0" nodeType="afterEffect">
                                  <p:stCondLst>
                                    <p:cond delay="0"/>
                                  </p:stCondLst>
                                  <p:childTnLst>
                                    <p:set>
                                      <p:cBhvr>
                                        <p:cTn id="49" dur="1" fill="hold">
                                          <p:stCondLst>
                                            <p:cond delay="0"/>
                                          </p:stCondLst>
                                        </p:cTn>
                                        <p:tgtEl>
                                          <p:spTgt spid="19">
                                            <p:txEl>
                                              <p:pRg st="2" end="2"/>
                                            </p:txEl>
                                          </p:spTgt>
                                        </p:tgtEl>
                                        <p:attrNameLst>
                                          <p:attrName>style.visibility</p:attrName>
                                        </p:attrNameLst>
                                      </p:cBhvr>
                                      <p:to>
                                        <p:strVal val="visible"/>
                                      </p:to>
                                    </p:set>
                                    <p:animEffect transition="in" filter="fade">
                                      <p:cBhvr>
                                        <p:cTn id="50" dur="1000"/>
                                        <p:tgtEl>
                                          <p:spTgt spid="19">
                                            <p:txEl>
                                              <p:pRg st="2" end="2"/>
                                            </p:txEl>
                                          </p:spTgt>
                                        </p:tgtEl>
                                      </p:cBhvr>
                                    </p:animEffect>
                                    <p:anim calcmode="lin" valueType="num">
                                      <p:cBhvr>
                                        <p:cTn id="51"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p:cTn id="56" dur="1000" fill="hold"/>
                                        <p:tgtEl>
                                          <p:spTgt spid="83"/>
                                        </p:tgtEl>
                                        <p:attrNameLst>
                                          <p:attrName>ppt_w</p:attrName>
                                        </p:attrNameLst>
                                      </p:cBhvr>
                                      <p:tavLst>
                                        <p:tav tm="0">
                                          <p:val>
                                            <p:fltVal val="0"/>
                                          </p:val>
                                        </p:tav>
                                        <p:tav tm="100000">
                                          <p:val>
                                            <p:strVal val="#ppt_w"/>
                                          </p:val>
                                        </p:tav>
                                      </p:tavLst>
                                    </p:anim>
                                    <p:anim calcmode="lin" valueType="num">
                                      <p:cBhvr>
                                        <p:cTn id="57" dur="1000" fill="hold"/>
                                        <p:tgtEl>
                                          <p:spTgt spid="83"/>
                                        </p:tgtEl>
                                        <p:attrNameLst>
                                          <p:attrName>ppt_h</p:attrName>
                                        </p:attrNameLst>
                                      </p:cBhvr>
                                      <p:tavLst>
                                        <p:tav tm="0">
                                          <p:val>
                                            <p:fltVal val="0"/>
                                          </p:val>
                                        </p:tav>
                                        <p:tav tm="100000">
                                          <p:val>
                                            <p:strVal val="#ppt_h"/>
                                          </p:val>
                                        </p:tav>
                                      </p:tavLst>
                                    </p:anim>
                                    <p:anim calcmode="lin" valueType="num">
                                      <p:cBhvr>
                                        <p:cTn id="58" dur="1000" fill="hold"/>
                                        <p:tgtEl>
                                          <p:spTgt spid="83"/>
                                        </p:tgtEl>
                                        <p:attrNameLst>
                                          <p:attrName>style.rotation</p:attrName>
                                        </p:attrNameLst>
                                      </p:cBhvr>
                                      <p:tavLst>
                                        <p:tav tm="0">
                                          <p:val>
                                            <p:fltVal val="90"/>
                                          </p:val>
                                        </p:tav>
                                        <p:tav tm="100000">
                                          <p:val>
                                            <p:fltVal val="0"/>
                                          </p:val>
                                        </p:tav>
                                      </p:tavLst>
                                    </p:anim>
                                    <p:animEffect transition="in" filter="fade">
                                      <p:cBhvr>
                                        <p:cTn id="59" dur="1000"/>
                                        <p:tgtEl>
                                          <p:spTgt spid="83"/>
                                        </p:tgtEl>
                                      </p:cBhvr>
                                    </p:animEffect>
                                  </p:childTnLst>
                                </p:cTn>
                              </p:par>
                              <p:par>
                                <p:cTn id="60" presetID="47" presetClass="entr" presetSubtype="0" fill="hold" nodeType="withEffect">
                                  <p:stCondLst>
                                    <p:cond delay="0"/>
                                  </p:stCondLst>
                                  <p:childTnLst>
                                    <p:set>
                                      <p:cBhvr>
                                        <p:cTn id="61" dur="1" fill="hold">
                                          <p:stCondLst>
                                            <p:cond delay="0"/>
                                          </p:stCondLst>
                                        </p:cTn>
                                        <p:tgtEl>
                                          <p:spTgt spid="84"/>
                                        </p:tgtEl>
                                        <p:attrNameLst>
                                          <p:attrName>style.visibility</p:attrName>
                                        </p:attrNameLst>
                                      </p:cBhvr>
                                      <p:to>
                                        <p:strVal val="visible"/>
                                      </p:to>
                                    </p:set>
                                    <p:animEffect transition="in" filter="fade">
                                      <p:cBhvr>
                                        <p:cTn id="62" dur="1000"/>
                                        <p:tgtEl>
                                          <p:spTgt spid="84"/>
                                        </p:tgtEl>
                                      </p:cBhvr>
                                    </p:animEffect>
                                    <p:anim calcmode="lin" valueType="num">
                                      <p:cBhvr>
                                        <p:cTn id="63" dur="1000" fill="hold"/>
                                        <p:tgtEl>
                                          <p:spTgt spid="84"/>
                                        </p:tgtEl>
                                        <p:attrNameLst>
                                          <p:attrName>ppt_x</p:attrName>
                                        </p:attrNameLst>
                                      </p:cBhvr>
                                      <p:tavLst>
                                        <p:tav tm="0">
                                          <p:val>
                                            <p:strVal val="#ppt_x"/>
                                          </p:val>
                                        </p:tav>
                                        <p:tav tm="100000">
                                          <p:val>
                                            <p:strVal val="#ppt_x"/>
                                          </p:val>
                                        </p:tav>
                                      </p:tavLst>
                                    </p:anim>
                                    <p:anim calcmode="lin" valueType="num">
                                      <p:cBhvr>
                                        <p:cTn id="64" dur="1000" fill="hold"/>
                                        <p:tgtEl>
                                          <p:spTgt spid="84"/>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42" presetClass="entr" presetSubtype="0"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fade">
                                      <p:cBhvr>
                                        <p:cTn id="68" dur="1000"/>
                                        <p:tgtEl>
                                          <p:spTgt spid="86"/>
                                        </p:tgtEl>
                                      </p:cBhvr>
                                    </p:animEffect>
                                    <p:anim calcmode="lin" valueType="num">
                                      <p:cBhvr>
                                        <p:cTn id="69" dur="1000" fill="hold"/>
                                        <p:tgtEl>
                                          <p:spTgt spid="86"/>
                                        </p:tgtEl>
                                        <p:attrNameLst>
                                          <p:attrName>ppt_x</p:attrName>
                                        </p:attrNameLst>
                                      </p:cBhvr>
                                      <p:tavLst>
                                        <p:tav tm="0">
                                          <p:val>
                                            <p:strVal val="#ppt_x"/>
                                          </p:val>
                                        </p:tav>
                                        <p:tav tm="100000">
                                          <p:val>
                                            <p:strVal val="#ppt_x"/>
                                          </p:val>
                                        </p:tav>
                                      </p:tavLst>
                                    </p:anim>
                                    <p:anim calcmode="lin" valueType="num">
                                      <p:cBhvr>
                                        <p:cTn id="70" dur="1000" fill="hold"/>
                                        <p:tgtEl>
                                          <p:spTgt spid="86"/>
                                        </p:tgtEl>
                                        <p:attrNameLst>
                                          <p:attrName>ppt_y</p:attrName>
                                        </p:attrNameLst>
                                      </p:cBhvr>
                                      <p:tavLst>
                                        <p:tav tm="0">
                                          <p:val>
                                            <p:strVal val="#ppt_y+.1"/>
                                          </p:val>
                                        </p:tav>
                                        <p:tav tm="100000">
                                          <p:val>
                                            <p:strVal val="#ppt_y"/>
                                          </p:val>
                                        </p:tav>
                                      </p:tavLst>
                                    </p:anim>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85">
                                            <p:txEl>
                                              <p:pRg st="0" end="0"/>
                                            </p:txEl>
                                          </p:spTgt>
                                        </p:tgtEl>
                                        <p:attrNameLst>
                                          <p:attrName>style.visibility</p:attrName>
                                        </p:attrNameLst>
                                      </p:cBhvr>
                                      <p:to>
                                        <p:strVal val="visible"/>
                                      </p:to>
                                    </p:set>
                                    <p:animEffect transition="in" filter="fade">
                                      <p:cBhvr>
                                        <p:cTn id="74" dur="1000"/>
                                        <p:tgtEl>
                                          <p:spTgt spid="85">
                                            <p:txEl>
                                              <p:pRg st="0" end="0"/>
                                            </p:txEl>
                                          </p:spTgt>
                                        </p:tgtEl>
                                      </p:cBhvr>
                                    </p:animEffect>
                                    <p:anim calcmode="lin" valueType="num">
                                      <p:cBhvr>
                                        <p:cTn id="75" dur="10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85">
                                            <p:txEl>
                                              <p:pRg st="1" end="1"/>
                                            </p:txEl>
                                          </p:spTgt>
                                        </p:tgtEl>
                                        <p:attrNameLst>
                                          <p:attrName>style.visibility</p:attrName>
                                        </p:attrNameLst>
                                      </p:cBhvr>
                                      <p:to>
                                        <p:strVal val="visible"/>
                                      </p:to>
                                    </p:set>
                                    <p:animEffect transition="in" filter="fade">
                                      <p:cBhvr>
                                        <p:cTn id="80" dur="1000"/>
                                        <p:tgtEl>
                                          <p:spTgt spid="85">
                                            <p:txEl>
                                              <p:pRg st="1" end="1"/>
                                            </p:txEl>
                                          </p:spTgt>
                                        </p:tgtEl>
                                      </p:cBhvr>
                                    </p:animEffect>
                                    <p:anim calcmode="lin" valueType="num">
                                      <p:cBhvr>
                                        <p:cTn id="81" dur="1000" fill="hold"/>
                                        <p:tgtEl>
                                          <p:spTgt spid="85">
                                            <p:txEl>
                                              <p:pRg st="1" end="1"/>
                                            </p:txEl>
                                          </p:spTgt>
                                        </p:tgtEl>
                                        <p:attrNameLst>
                                          <p:attrName>ppt_x</p:attrName>
                                        </p:attrNameLst>
                                      </p:cBhvr>
                                      <p:tavLst>
                                        <p:tav tm="0">
                                          <p:val>
                                            <p:strVal val="#ppt_x"/>
                                          </p:val>
                                        </p:tav>
                                        <p:tav tm="100000">
                                          <p:val>
                                            <p:strVal val="#ppt_x"/>
                                          </p:val>
                                        </p:tav>
                                      </p:tavLst>
                                    </p:anim>
                                    <p:anim calcmode="lin" valueType="num">
                                      <p:cBhvr>
                                        <p:cTn id="82" dur="1000" fill="hold"/>
                                        <p:tgtEl>
                                          <p:spTgt spid="85">
                                            <p:txEl>
                                              <p:pRg st="1" end="1"/>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42" presetClass="entr" presetSubtype="0" fill="hold" grpId="0" nodeType="afterEffect">
                                  <p:stCondLst>
                                    <p:cond delay="0"/>
                                  </p:stCondLst>
                                  <p:childTnLst>
                                    <p:set>
                                      <p:cBhvr>
                                        <p:cTn id="85" dur="1" fill="hold">
                                          <p:stCondLst>
                                            <p:cond delay="0"/>
                                          </p:stCondLst>
                                        </p:cTn>
                                        <p:tgtEl>
                                          <p:spTgt spid="85">
                                            <p:txEl>
                                              <p:pRg st="2" end="2"/>
                                            </p:txEl>
                                          </p:spTgt>
                                        </p:tgtEl>
                                        <p:attrNameLst>
                                          <p:attrName>style.visibility</p:attrName>
                                        </p:attrNameLst>
                                      </p:cBhvr>
                                      <p:to>
                                        <p:strVal val="visible"/>
                                      </p:to>
                                    </p:set>
                                    <p:animEffect transition="in" filter="fade">
                                      <p:cBhvr>
                                        <p:cTn id="86" dur="1000"/>
                                        <p:tgtEl>
                                          <p:spTgt spid="85">
                                            <p:txEl>
                                              <p:pRg st="2" end="2"/>
                                            </p:txEl>
                                          </p:spTgt>
                                        </p:tgtEl>
                                      </p:cBhvr>
                                    </p:animEffect>
                                    <p:anim calcmode="lin" valueType="num">
                                      <p:cBhvr>
                                        <p:cTn id="87" dur="10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000"/>
                            </p:stCondLst>
                            <p:childTnLst>
                              <p:par>
                                <p:cTn id="90" presetID="31" presetClass="entr" presetSubtype="0" fill="hold" nodeType="afterEffect">
                                  <p:stCondLst>
                                    <p:cond delay="0"/>
                                  </p:stCondLst>
                                  <p:childTnLst>
                                    <p:set>
                                      <p:cBhvr>
                                        <p:cTn id="91" dur="1" fill="hold">
                                          <p:stCondLst>
                                            <p:cond delay="0"/>
                                          </p:stCondLst>
                                        </p:cTn>
                                        <p:tgtEl>
                                          <p:spTgt spid="94"/>
                                        </p:tgtEl>
                                        <p:attrNameLst>
                                          <p:attrName>style.visibility</p:attrName>
                                        </p:attrNameLst>
                                      </p:cBhvr>
                                      <p:to>
                                        <p:strVal val="visible"/>
                                      </p:to>
                                    </p:set>
                                    <p:anim calcmode="lin" valueType="num">
                                      <p:cBhvr>
                                        <p:cTn id="92" dur="1000" fill="hold"/>
                                        <p:tgtEl>
                                          <p:spTgt spid="94"/>
                                        </p:tgtEl>
                                        <p:attrNameLst>
                                          <p:attrName>ppt_w</p:attrName>
                                        </p:attrNameLst>
                                      </p:cBhvr>
                                      <p:tavLst>
                                        <p:tav tm="0">
                                          <p:val>
                                            <p:fltVal val="0"/>
                                          </p:val>
                                        </p:tav>
                                        <p:tav tm="100000">
                                          <p:val>
                                            <p:strVal val="#ppt_w"/>
                                          </p:val>
                                        </p:tav>
                                      </p:tavLst>
                                    </p:anim>
                                    <p:anim calcmode="lin" valueType="num">
                                      <p:cBhvr>
                                        <p:cTn id="93" dur="1000" fill="hold"/>
                                        <p:tgtEl>
                                          <p:spTgt spid="94"/>
                                        </p:tgtEl>
                                        <p:attrNameLst>
                                          <p:attrName>ppt_h</p:attrName>
                                        </p:attrNameLst>
                                      </p:cBhvr>
                                      <p:tavLst>
                                        <p:tav tm="0">
                                          <p:val>
                                            <p:fltVal val="0"/>
                                          </p:val>
                                        </p:tav>
                                        <p:tav tm="100000">
                                          <p:val>
                                            <p:strVal val="#ppt_h"/>
                                          </p:val>
                                        </p:tav>
                                      </p:tavLst>
                                    </p:anim>
                                    <p:anim calcmode="lin" valueType="num">
                                      <p:cBhvr>
                                        <p:cTn id="94" dur="1000" fill="hold"/>
                                        <p:tgtEl>
                                          <p:spTgt spid="94"/>
                                        </p:tgtEl>
                                        <p:attrNameLst>
                                          <p:attrName>style.rotation</p:attrName>
                                        </p:attrNameLst>
                                      </p:cBhvr>
                                      <p:tavLst>
                                        <p:tav tm="0">
                                          <p:val>
                                            <p:fltVal val="90"/>
                                          </p:val>
                                        </p:tav>
                                        <p:tav tm="100000">
                                          <p:val>
                                            <p:fltVal val="0"/>
                                          </p:val>
                                        </p:tav>
                                      </p:tavLst>
                                    </p:anim>
                                    <p:animEffect transition="in" filter="fade">
                                      <p:cBhvr>
                                        <p:cTn id="95" dur="1000"/>
                                        <p:tgtEl>
                                          <p:spTgt spid="94"/>
                                        </p:tgtEl>
                                      </p:cBhvr>
                                    </p:animEffect>
                                  </p:childTnLst>
                                </p:cTn>
                              </p:par>
                              <p:par>
                                <p:cTn id="96" presetID="47" presetClass="entr" presetSubtype="0" fill="hold" nodeType="with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fade">
                                      <p:cBhvr>
                                        <p:cTn id="98" dur="1000"/>
                                        <p:tgtEl>
                                          <p:spTgt spid="95"/>
                                        </p:tgtEl>
                                      </p:cBhvr>
                                    </p:animEffect>
                                    <p:anim calcmode="lin" valueType="num">
                                      <p:cBhvr>
                                        <p:cTn id="99" dur="1000" fill="hold"/>
                                        <p:tgtEl>
                                          <p:spTgt spid="95"/>
                                        </p:tgtEl>
                                        <p:attrNameLst>
                                          <p:attrName>ppt_x</p:attrName>
                                        </p:attrNameLst>
                                      </p:cBhvr>
                                      <p:tavLst>
                                        <p:tav tm="0">
                                          <p:val>
                                            <p:strVal val="#ppt_x"/>
                                          </p:val>
                                        </p:tav>
                                        <p:tav tm="100000">
                                          <p:val>
                                            <p:strVal val="#ppt_x"/>
                                          </p:val>
                                        </p:tav>
                                      </p:tavLst>
                                    </p:anim>
                                    <p:anim calcmode="lin" valueType="num">
                                      <p:cBhvr>
                                        <p:cTn id="100" dur="1000" fill="hold"/>
                                        <p:tgtEl>
                                          <p:spTgt spid="95"/>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97"/>
                                        </p:tgtEl>
                                        <p:attrNameLst>
                                          <p:attrName>style.visibility</p:attrName>
                                        </p:attrNameLst>
                                      </p:cBhvr>
                                      <p:to>
                                        <p:strVal val="visible"/>
                                      </p:to>
                                    </p:set>
                                    <p:animEffect transition="in" filter="fade">
                                      <p:cBhvr>
                                        <p:cTn id="104" dur="1000"/>
                                        <p:tgtEl>
                                          <p:spTgt spid="97"/>
                                        </p:tgtEl>
                                      </p:cBhvr>
                                    </p:animEffect>
                                    <p:anim calcmode="lin" valueType="num">
                                      <p:cBhvr>
                                        <p:cTn id="105" dur="1000" fill="hold"/>
                                        <p:tgtEl>
                                          <p:spTgt spid="97"/>
                                        </p:tgtEl>
                                        <p:attrNameLst>
                                          <p:attrName>ppt_x</p:attrName>
                                        </p:attrNameLst>
                                      </p:cBhvr>
                                      <p:tavLst>
                                        <p:tav tm="0">
                                          <p:val>
                                            <p:strVal val="#ppt_x"/>
                                          </p:val>
                                        </p:tav>
                                        <p:tav tm="100000">
                                          <p:val>
                                            <p:strVal val="#ppt_x"/>
                                          </p:val>
                                        </p:tav>
                                      </p:tavLst>
                                    </p:anim>
                                    <p:anim calcmode="lin" valueType="num">
                                      <p:cBhvr>
                                        <p:cTn id="106" dur="1000" fill="hold"/>
                                        <p:tgtEl>
                                          <p:spTgt spid="97"/>
                                        </p:tgtEl>
                                        <p:attrNameLst>
                                          <p:attrName>ppt_y</p:attrName>
                                        </p:attrNameLst>
                                      </p:cBhvr>
                                      <p:tavLst>
                                        <p:tav tm="0">
                                          <p:val>
                                            <p:strVal val="#ppt_y+.1"/>
                                          </p:val>
                                        </p:tav>
                                        <p:tav tm="100000">
                                          <p:val>
                                            <p:strVal val="#ppt_y"/>
                                          </p:val>
                                        </p:tav>
                                      </p:tavLst>
                                    </p:anim>
                                  </p:childTnLst>
                                </p:cTn>
                              </p:par>
                            </p:childTnLst>
                          </p:cTn>
                        </p:par>
                        <p:par>
                          <p:cTn id="107" fill="hold">
                            <p:stCondLst>
                              <p:cond delay="14000"/>
                            </p:stCondLst>
                            <p:childTnLst>
                              <p:par>
                                <p:cTn id="108" presetID="42" presetClass="entr" presetSubtype="0" fill="hold" grpId="0" nodeType="afterEffect">
                                  <p:stCondLst>
                                    <p:cond delay="0"/>
                                  </p:stCondLst>
                                  <p:childTnLst>
                                    <p:set>
                                      <p:cBhvr>
                                        <p:cTn id="109" dur="1" fill="hold">
                                          <p:stCondLst>
                                            <p:cond delay="0"/>
                                          </p:stCondLst>
                                        </p:cTn>
                                        <p:tgtEl>
                                          <p:spTgt spid="96">
                                            <p:txEl>
                                              <p:pRg st="0" end="0"/>
                                            </p:txEl>
                                          </p:spTgt>
                                        </p:tgtEl>
                                        <p:attrNameLst>
                                          <p:attrName>style.visibility</p:attrName>
                                        </p:attrNameLst>
                                      </p:cBhvr>
                                      <p:to>
                                        <p:strVal val="visible"/>
                                      </p:to>
                                    </p:set>
                                    <p:animEffect transition="in" filter="fade">
                                      <p:cBhvr>
                                        <p:cTn id="110" dur="1000"/>
                                        <p:tgtEl>
                                          <p:spTgt spid="96">
                                            <p:txEl>
                                              <p:pRg st="0" end="0"/>
                                            </p:txEl>
                                          </p:spTgt>
                                        </p:tgtEl>
                                      </p:cBhvr>
                                    </p:animEffect>
                                    <p:anim calcmode="lin" valueType="num">
                                      <p:cBhvr>
                                        <p:cTn id="111" dur="1000" fill="hold"/>
                                        <p:tgtEl>
                                          <p:spTgt spid="96">
                                            <p:txEl>
                                              <p:pRg st="0" end="0"/>
                                            </p:txEl>
                                          </p:spTgt>
                                        </p:tgtEl>
                                        <p:attrNameLst>
                                          <p:attrName>ppt_x</p:attrName>
                                        </p:attrNameLst>
                                      </p:cBhvr>
                                      <p:tavLst>
                                        <p:tav tm="0">
                                          <p:val>
                                            <p:strVal val="#ppt_x"/>
                                          </p:val>
                                        </p:tav>
                                        <p:tav tm="100000">
                                          <p:val>
                                            <p:strVal val="#ppt_x"/>
                                          </p:val>
                                        </p:tav>
                                      </p:tavLst>
                                    </p:anim>
                                    <p:anim calcmode="lin" valueType="num">
                                      <p:cBhvr>
                                        <p:cTn id="112" dur="1000" fill="hold"/>
                                        <p:tgtEl>
                                          <p:spTgt spid="96">
                                            <p:txEl>
                                              <p:pRg st="0" end="0"/>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5000"/>
                            </p:stCondLst>
                            <p:childTnLst>
                              <p:par>
                                <p:cTn id="114" presetID="42" presetClass="entr" presetSubtype="0" fill="hold" grpId="0" nodeType="afterEffect">
                                  <p:stCondLst>
                                    <p:cond delay="0"/>
                                  </p:stCondLst>
                                  <p:childTnLst>
                                    <p:set>
                                      <p:cBhvr>
                                        <p:cTn id="115" dur="1" fill="hold">
                                          <p:stCondLst>
                                            <p:cond delay="0"/>
                                          </p:stCondLst>
                                        </p:cTn>
                                        <p:tgtEl>
                                          <p:spTgt spid="96">
                                            <p:txEl>
                                              <p:pRg st="1" end="1"/>
                                            </p:txEl>
                                          </p:spTgt>
                                        </p:tgtEl>
                                        <p:attrNameLst>
                                          <p:attrName>style.visibility</p:attrName>
                                        </p:attrNameLst>
                                      </p:cBhvr>
                                      <p:to>
                                        <p:strVal val="visible"/>
                                      </p:to>
                                    </p:set>
                                    <p:animEffect transition="in" filter="fade">
                                      <p:cBhvr>
                                        <p:cTn id="116" dur="1000"/>
                                        <p:tgtEl>
                                          <p:spTgt spid="96">
                                            <p:txEl>
                                              <p:pRg st="1" end="1"/>
                                            </p:txEl>
                                          </p:spTgt>
                                        </p:tgtEl>
                                      </p:cBhvr>
                                    </p:animEffect>
                                    <p:anim calcmode="lin" valueType="num">
                                      <p:cBhvr>
                                        <p:cTn id="117" dur="1000" fill="hold"/>
                                        <p:tgtEl>
                                          <p:spTgt spid="96">
                                            <p:txEl>
                                              <p:pRg st="1" end="1"/>
                                            </p:txEl>
                                          </p:spTgt>
                                        </p:tgtEl>
                                        <p:attrNameLst>
                                          <p:attrName>ppt_x</p:attrName>
                                        </p:attrNameLst>
                                      </p:cBhvr>
                                      <p:tavLst>
                                        <p:tav tm="0">
                                          <p:val>
                                            <p:strVal val="#ppt_x"/>
                                          </p:val>
                                        </p:tav>
                                        <p:tav tm="100000">
                                          <p:val>
                                            <p:strVal val="#ppt_x"/>
                                          </p:val>
                                        </p:tav>
                                      </p:tavLst>
                                    </p:anim>
                                    <p:anim calcmode="lin" valueType="num">
                                      <p:cBhvr>
                                        <p:cTn id="118" dur="1000" fill="hold"/>
                                        <p:tgtEl>
                                          <p:spTgt spid="96">
                                            <p:txEl>
                                              <p:pRg st="1" end="1"/>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6000"/>
                            </p:stCondLst>
                            <p:childTnLst>
                              <p:par>
                                <p:cTn id="120" presetID="42" presetClass="entr" presetSubtype="0" fill="hold" grpId="0" nodeType="afterEffect">
                                  <p:stCondLst>
                                    <p:cond delay="0"/>
                                  </p:stCondLst>
                                  <p:childTnLst>
                                    <p:set>
                                      <p:cBhvr>
                                        <p:cTn id="121" dur="1" fill="hold">
                                          <p:stCondLst>
                                            <p:cond delay="0"/>
                                          </p:stCondLst>
                                        </p:cTn>
                                        <p:tgtEl>
                                          <p:spTgt spid="96">
                                            <p:txEl>
                                              <p:pRg st="2" end="2"/>
                                            </p:txEl>
                                          </p:spTgt>
                                        </p:tgtEl>
                                        <p:attrNameLst>
                                          <p:attrName>style.visibility</p:attrName>
                                        </p:attrNameLst>
                                      </p:cBhvr>
                                      <p:to>
                                        <p:strVal val="visible"/>
                                      </p:to>
                                    </p:set>
                                    <p:animEffect transition="in" filter="fade">
                                      <p:cBhvr>
                                        <p:cTn id="122" dur="1000"/>
                                        <p:tgtEl>
                                          <p:spTgt spid="96">
                                            <p:txEl>
                                              <p:pRg st="2" end="2"/>
                                            </p:txEl>
                                          </p:spTgt>
                                        </p:tgtEl>
                                      </p:cBhvr>
                                    </p:animEffect>
                                    <p:anim calcmode="lin" valueType="num">
                                      <p:cBhvr>
                                        <p:cTn id="123" dur="1000" fill="hold"/>
                                        <p:tgtEl>
                                          <p:spTgt spid="96">
                                            <p:txEl>
                                              <p:pRg st="2" end="2"/>
                                            </p:txEl>
                                          </p:spTgt>
                                        </p:tgtEl>
                                        <p:attrNameLst>
                                          <p:attrName>ppt_x</p:attrName>
                                        </p:attrNameLst>
                                      </p:cBhvr>
                                      <p:tavLst>
                                        <p:tav tm="0">
                                          <p:val>
                                            <p:strVal val="#ppt_x"/>
                                          </p:val>
                                        </p:tav>
                                        <p:tav tm="100000">
                                          <p:val>
                                            <p:strVal val="#ppt_x"/>
                                          </p:val>
                                        </p:tav>
                                      </p:tavLst>
                                    </p:anim>
                                    <p:anim calcmode="lin" valueType="num">
                                      <p:cBhvr>
                                        <p:cTn id="124" dur="1000" fill="hold"/>
                                        <p:tgtEl>
                                          <p:spTgt spid="96">
                                            <p:txEl>
                                              <p:pRg st="2" end="2"/>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7000"/>
                            </p:stCondLst>
                            <p:childTnLst>
                              <p:par>
                                <p:cTn id="126" presetID="31" presetClass="entr" presetSubtype="0" fill="hold" nodeType="afterEffect">
                                  <p:stCondLst>
                                    <p:cond delay="0"/>
                                  </p:stCondLst>
                                  <p:childTnLst>
                                    <p:set>
                                      <p:cBhvr>
                                        <p:cTn id="127" dur="1" fill="hold">
                                          <p:stCondLst>
                                            <p:cond delay="0"/>
                                          </p:stCondLst>
                                        </p:cTn>
                                        <p:tgtEl>
                                          <p:spTgt spid="105"/>
                                        </p:tgtEl>
                                        <p:attrNameLst>
                                          <p:attrName>style.visibility</p:attrName>
                                        </p:attrNameLst>
                                      </p:cBhvr>
                                      <p:to>
                                        <p:strVal val="visible"/>
                                      </p:to>
                                    </p:set>
                                    <p:anim calcmode="lin" valueType="num">
                                      <p:cBhvr>
                                        <p:cTn id="128" dur="1000" fill="hold"/>
                                        <p:tgtEl>
                                          <p:spTgt spid="105"/>
                                        </p:tgtEl>
                                        <p:attrNameLst>
                                          <p:attrName>ppt_w</p:attrName>
                                        </p:attrNameLst>
                                      </p:cBhvr>
                                      <p:tavLst>
                                        <p:tav tm="0">
                                          <p:val>
                                            <p:fltVal val="0"/>
                                          </p:val>
                                        </p:tav>
                                        <p:tav tm="100000">
                                          <p:val>
                                            <p:strVal val="#ppt_w"/>
                                          </p:val>
                                        </p:tav>
                                      </p:tavLst>
                                    </p:anim>
                                    <p:anim calcmode="lin" valueType="num">
                                      <p:cBhvr>
                                        <p:cTn id="129" dur="1000" fill="hold"/>
                                        <p:tgtEl>
                                          <p:spTgt spid="105"/>
                                        </p:tgtEl>
                                        <p:attrNameLst>
                                          <p:attrName>ppt_h</p:attrName>
                                        </p:attrNameLst>
                                      </p:cBhvr>
                                      <p:tavLst>
                                        <p:tav tm="0">
                                          <p:val>
                                            <p:fltVal val="0"/>
                                          </p:val>
                                        </p:tav>
                                        <p:tav tm="100000">
                                          <p:val>
                                            <p:strVal val="#ppt_h"/>
                                          </p:val>
                                        </p:tav>
                                      </p:tavLst>
                                    </p:anim>
                                    <p:anim calcmode="lin" valueType="num">
                                      <p:cBhvr>
                                        <p:cTn id="130" dur="1000" fill="hold"/>
                                        <p:tgtEl>
                                          <p:spTgt spid="105"/>
                                        </p:tgtEl>
                                        <p:attrNameLst>
                                          <p:attrName>style.rotation</p:attrName>
                                        </p:attrNameLst>
                                      </p:cBhvr>
                                      <p:tavLst>
                                        <p:tav tm="0">
                                          <p:val>
                                            <p:fltVal val="90"/>
                                          </p:val>
                                        </p:tav>
                                        <p:tav tm="100000">
                                          <p:val>
                                            <p:fltVal val="0"/>
                                          </p:val>
                                        </p:tav>
                                      </p:tavLst>
                                    </p:anim>
                                    <p:animEffect transition="in" filter="fade">
                                      <p:cBhvr>
                                        <p:cTn id="131" dur="1000"/>
                                        <p:tgtEl>
                                          <p:spTgt spid="105"/>
                                        </p:tgtEl>
                                      </p:cBhvr>
                                    </p:animEffect>
                                  </p:childTnLst>
                                </p:cTn>
                              </p:par>
                              <p:par>
                                <p:cTn id="132" presetID="47" presetClass="entr" presetSubtype="0" fill="hold" nodeType="withEffect">
                                  <p:stCondLst>
                                    <p:cond delay="0"/>
                                  </p:stCondLst>
                                  <p:childTnLst>
                                    <p:set>
                                      <p:cBhvr>
                                        <p:cTn id="133" dur="1" fill="hold">
                                          <p:stCondLst>
                                            <p:cond delay="0"/>
                                          </p:stCondLst>
                                        </p:cTn>
                                        <p:tgtEl>
                                          <p:spTgt spid="106"/>
                                        </p:tgtEl>
                                        <p:attrNameLst>
                                          <p:attrName>style.visibility</p:attrName>
                                        </p:attrNameLst>
                                      </p:cBhvr>
                                      <p:to>
                                        <p:strVal val="visible"/>
                                      </p:to>
                                    </p:set>
                                    <p:animEffect transition="in" filter="fade">
                                      <p:cBhvr>
                                        <p:cTn id="134" dur="1000"/>
                                        <p:tgtEl>
                                          <p:spTgt spid="106"/>
                                        </p:tgtEl>
                                      </p:cBhvr>
                                    </p:animEffect>
                                    <p:anim calcmode="lin" valueType="num">
                                      <p:cBhvr>
                                        <p:cTn id="135" dur="1000" fill="hold"/>
                                        <p:tgtEl>
                                          <p:spTgt spid="106"/>
                                        </p:tgtEl>
                                        <p:attrNameLst>
                                          <p:attrName>ppt_x</p:attrName>
                                        </p:attrNameLst>
                                      </p:cBhvr>
                                      <p:tavLst>
                                        <p:tav tm="0">
                                          <p:val>
                                            <p:strVal val="#ppt_x"/>
                                          </p:val>
                                        </p:tav>
                                        <p:tav tm="100000">
                                          <p:val>
                                            <p:strVal val="#ppt_x"/>
                                          </p:val>
                                        </p:tav>
                                      </p:tavLst>
                                    </p:anim>
                                    <p:anim calcmode="lin" valueType="num">
                                      <p:cBhvr>
                                        <p:cTn id="136" dur="1000" fill="hold"/>
                                        <p:tgtEl>
                                          <p:spTgt spid="106"/>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108"/>
                                        </p:tgtEl>
                                        <p:attrNameLst>
                                          <p:attrName>style.visibility</p:attrName>
                                        </p:attrNameLst>
                                      </p:cBhvr>
                                      <p:to>
                                        <p:strVal val="visible"/>
                                      </p:to>
                                    </p:set>
                                    <p:animEffect transition="in" filter="fade">
                                      <p:cBhvr>
                                        <p:cTn id="140" dur="1000"/>
                                        <p:tgtEl>
                                          <p:spTgt spid="108"/>
                                        </p:tgtEl>
                                      </p:cBhvr>
                                    </p:animEffect>
                                    <p:anim calcmode="lin" valueType="num">
                                      <p:cBhvr>
                                        <p:cTn id="141" dur="1000" fill="hold"/>
                                        <p:tgtEl>
                                          <p:spTgt spid="108"/>
                                        </p:tgtEl>
                                        <p:attrNameLst>
                                          <p:attrName>ppt_x</p:attrName>
                                        </p:attrNameLst>
                                      </p:cBhvr>
                                      <p:tavLst>
                                        <p:tav tm="0">
                                          <p:val>
                                            <p:strVal val="#ppt_x"/>
                                          </p:val>
                                        </p:tav>
                                        <p:tav tm="100000">
                                          <p:val>
                                            <p:strVal val="#ppt_x"/>
                                          </p:val>
                                        </p:tav>
                                      </p:tavLst>
                                    </p:anim>
                                    <p:anim calcmode="lin" valueType="num">
                                      <p:cBhvr>
                                        <p:cTn id="142" dur="1000" fill="hold"/>
                                        <p:tgtEl>
                                          <p:spTgt spid="108"/>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107">
                                            <p:txEl>
                                              <p:pRg st="0" end="0"/>
                                            </p:txEl>
                                          </p:spTgt>
                                        </p:tgtEl>
                                        <p:attrNameLst>
                                          <p:attrName>style.visibility</p:attrName>
                                        </p:attrNameLst>
                                      </p:cBhvr>
                                      <p:to>
                                        <p:strVal val="visible"/>
                                      </p:to>
                                    </p:set>
                                    <p:animEffect transition="in" filter="fade">
                                      <p:cBhvr>
                                        <p:cTn id="146" dur="1000"/>
                                        <p:tgtEl>
                                          <p:spTgt spid="107">
                                            <p:txEl>
                                              <p:pRg st="0" end="0"/>
                                            </p:txEl>
                                          </p:spTgt>
                                        </p:tgtEl>
                                      </p:cBhvr>
                                    </p:animEffect>
                                    <p:anim calcmode="lin" valueType="num">
                                      <p:cBhvr>
                                        <p:cTn id="147" dur="1000" fill="hold"/>
                                        <p:tgtEl>
                                          <p:spTgt spid="107">
                                            <p:txEl>
                                              <p:pRg st="0" end="0"/>
                                            </p:txEl>
                                          </p:spTgt>
                                        </p:tgtEl>
                                        <p:attrNameLst>
                                          <p:attrName>ppt_x</p:attrName>
                                        </p:attrNameLst>
                                      </p:cBhvr>
                                      <p:tavLst>
                                        <p:tav tm="0">
                                          <p:val>
                                            <p:strVal val="#ppt_x"/>
                                          </p:val>
                                        </p:tav>
                                        <p:tav tm="100000">
                                          <p:val>
                                            <p:strVal val="#ppt_x"/>
                                          </p:val>
                                        </p:tav>
                                      </p:tavLst>
                                    </p:anim>
                                    <p:anim calcmode="lin" valueType="num">
                                      <p:cBhvr>
                                        <p:cTn id="148" dur="1000" fill="hold"/>
                                        <p:tgtEl>
                                          <p:spTgt spid="107">
                                            <p:txEl>
                                              <p:pRg st="0" end="0"/>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107">
                                            <p:txEl>
                                              <p:pRg st="1" end="1"/>
                                            </p:txEl>
                                          </p:spTgt>
                                        </p:tgtEl>
                                        <p:attrNameLst>
                                          <p:attrName>style.visibility</p:attrName>
                                        </p:attrNameLst>
                                      </p:cBhvr>
                                      <p:to>
                                        <p:strVal val="visible"/>
                                      </p:to>
                                    </p:set>
                                    <p:animEffect transition="in" filter="fade">
                                      <p:cBhvr>
                                        <p:cTn id="152" dur="1000"/>
                                        <p:tgtEl>
                                          <p:spTgt spid="107">
                                            <p:txEl>
                                              <p:pRg st="1" end="1"/>
                                            </p:txEl>
                                          </p:spTgt>
                                        </p:tgtEl>
                                      </p:cBhvr>
                                    </p:animEffect>
                                    <p:anim calcmode="lin" valueType="num">
                                      <p:cBhvr>
                                        <p:cTn id="153" dur="1000" fill="hold"/>
                                        <p:tgtEl>
                                          <p:spTgt spid="107">
                                            <p:txEl>
                                              <p:pRg st="1" end="1"/>
                                            </p:txEl>
                                          </p:spTgt>
                                        </p:tgtEl>
                                        <p:attrNameLst>
                                          <p:attrName>ppt_x</p:attrName>
                                        </p:attrNameLst>
                                      </p:cBhvr>
                                      <p:tavLst>
                                        <p:tav tm="0">
                                          <p:val>
                                            <p:strVal val="#ppt_x"/>
                                          </p:val>
                                        </p:tav>
                                        <p:tav tm="100000">
                                          <p:val>
                                            <p:strVal val="#ppt_x"/>
                                          </p:val>
                                        </p:tav>
                                      </p:tavLst>
                                    </p:anim>
                                    <p:anim calcmode="lin" valueType="num">
                                      <p:cBhvr>
                                        <p:cTn id="154" dur="1000" fill="hold"/>
                                        <p:tgtEl>
                                          <p:spTgt spid="107">
                                            <p:txEl>
                                              <p:pRg st="1" end="1"/>
                                            </p:txEl>
                                          </p:spTgt>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2" presetClass="entr" presetSubtype="0" fill="hold" grpId="0" nodeType="afterEffect">
                                  <p:stCondLst>
                                    <p:cond delay="0"/>
                                  </p:stCondLst>
                                  <p:childTnLst>
                                    <p:set>
                                      <p:cBhvr>
                                        <p:cTn id="157" dur="1" fill="hold">
                                          <p:stCondLst>
                                            <p:cond delay="0"/>
                                          </p:stCondLst>
                                        </p:cTn>
                                        <p:tgtEl>
                                          <p:spTgt spid="107">
                                            <p:txEl>
                                              <p:pRg st="2" end="2"/>
                                            </p:txEl>
                                          </p:spTgt>
                                        </p:tgtEl>
                                        <p:attrNameLst>
                                          <p:attrName>style.visibility</p:attrName>
                                        </p:attrNameLst>
                                      </p:cBhvr>
                                      <p:to>
                                        <p:strVal val="visible"/>
                                      </p:to>
                                    </p:set>
                                    <p:animEffect transition="in" filter="fade">
                                      <p:cBhvr>
                                        <p:cTn id="158" dur="1000"/>
                                        <p:tgtEl>
                                          <p:spTgt spid="107">
                                            <p:txEl>
                                              <p:pRg st="2" end="2"/>
                                            </p:txEl>
                                          </p:spTgt>
                                        </p:tgtEl>
                                      </p:cBhvr>
                                    </p:animEffect>
                                    <p:anim calcmode="lin" valueType="num">
                                      <p:cBhvr>
                                        <p:cTn id="159" dur="1000" fill="hold"/>
                                        <p:tgtEl>
                                          <p:spTgt spid="107">
                                            <p:txEl>
                                              <p:pRg st="2" end="2"/>
                                            </p:txEl>
                                          </p:spTgt>
                                        </p:tgtEl>
                                        <p:attrNameLst>
                                          <p:attrName>ppt_x</p:attrName>
                                        </p:attrNameLst>
                                      </p:cBhvr>
                                      <p:tavLst>
                                        <p:tav tm="0">
                                          <p:val>
                                            <p:strVal val="#ppt_x"/>
                                          </p:val>
                                        </p:tav>
                                        <p:tav tm="100000">
                                          <p:val>
                                            <p:strVal val="#ppt_x"/>
                                          </p:val>
                                        </p:tav>
                                      </p:tavLst>
                                    </p:anim>
                                    <p:anim calcmode="lin" valueType="num">
                                      <p:cBhvr>
                                        <p:cTn id="160" dur="1000" fill="hold"/>
                                        <p:tgtEl>
                                          <p:spTgt spid="107">
                                            <p:txEl>
                                              <p:pRg st="2" end="2"/>
                                            </p:txEl>
                                          </p:spTgt>
                                        </p:tgtEl>
                                        <p:attrNameLst>
                                          <p:attrName>ppt_y</p:attrName>
                                        </p:attrNameLst>
                                      </p:cBhvr>
                                      <p:tavLst>
                                        <p:tav tm="0">
                                          <p:val>
                                            <p:strVal val="#ppt_y+.1"/>
                                          </p:val>
                                        </p:tav>
                                        <p:tav tm="100000">
                                          <p:val>
                                            <p:strVal val="#ppt_y"/>
                                          </p:val>
                                        </p:tav>
                                      </p:tavLst>
                                    </p:anim>
                                  </p:childTnLst>
                                </p:cTn>
                              </p:par>
                            </p:childTnLst>
                          </p:cTn>
                        </p:par>
                        <p:par>
                          <p:cTn id="161" fill="hold">
                            <p:stCondLst>
                              <p:cond delay="22000"/>
                            </p:stCondLst>
                            <p:childTnLst>
                              <p:par>
                                <p:cTn id="162" presetID="31" presetClass="entr" presetSubtype="0" fill="hold" nodeType="afterEffect">
                                  <p:stCondLst>
                                    <p:cond delay="0"/>
                                  </p:stCondLst>
                                  <p:childTnLst>
                                    <p:set>
                                      <p:cBhvr>
                                        <p:cTn id="163" dur="1" fill="hold">
                                          <p:stCondLst>
                                            <p:cond delay="0"/>
                                          </p:stCondLst>
                                        </p:cTn>
                                        <p:tgtEl>
                                          <p:spTgt spid="72"/>
                                        </p:tgtEl>
                                        <p:attrNameLst>
                                          <p:attrName>style.visibility</p:attrName>
                                        </p:attrNameLst>
                                      </p:cBhvr>
                                      <p:to>
                                        <p:strVal val="visible"/>
                                      </p:to>
                                    </p:set>
                                    <p:anim calcmode="lin" valueType="num">
                                      <p:cBhvr>
                                        <p:cTn id="164" dur="1000" fill="hold"/>
                                        <p:tgtEl>
                                          <p:spTgt spid="72"/>
                                        </p:tgtEl>
                                        <p:attrNameLst>
                                          <p:attrName>ppt_w</p:attrName>
                                        </p:attrNameLst>
                                      </p:cBhvr>
                                      <p:tavLst>
                                        <p:tav tm="0">
                                          <p:val>
                                            <p:fltVal val="0"/>
                                          </p:val>
                                        </p:tav>
                                        <p:tav tm="100000">
                                          <p:val>
                                            <p:strVal val="#ppt_w"/>
                                          </p:val>
                                        </p:tav>
                                      </p:tavLst>
                                    </p:anim>
                                    <p:anim calcmode="lin" valueType="num">
                                      <p:cBhvr>
                                        <p:cTn id="165" dur="1000" fill="hold"/>
                                        <p:tgtEl>
                                          <p:spTgt spid="72"/>
                                        </p:tgtEl>
                                        <p:attrNameLst>
                                          <p:attrName>ppt_h</p:attrName>
                                        </p:attrNameLst>
                                      </p:cBhvr>
                                      <p:tavLst>
                                        <p:tav tm="0">
                                          <p:val>
                                            <p:fltVal val="0"/>
                                          </p:val>
                                        </p:tav>
                                        <p:tav tm="100000">
                                          <p:val>
                                            <p:strVal val="#ppt_h"/>
                                          </p:val>
                                        </p:tav>
                                      </p:tavLst>
                                    </p:anim>
                                    <p:anim calcmode="lin" valueType="num">
                                      <p:cBhvr>
                                        <p:cTn id="166" dur="1000" fill="hold"/>
                                        <p:tgtEl>
                                          <p:spTgt spid="72"/>
                                        </p:tgtEl>
                                        <p:attrNameLst>
                                          <p:attrName>style.rotation</p:attrName>
                                        </p:attrNameLst>
                                      </p:cBhvr>
                                      <p:tavLst>
                                        <p:tav tm="0">
                                          <p:val>
                                            <p:fltVal val="90"/>
                                          </p:val>
                                        </p:tav>
                                        <p:tav tm="100000">
                                          <p:val>
                                            <p:fltVal val="0"/>
                                          </p:val>
                                        </p:tav>
                                      </p:tavLst>
                                    </p:anim>
                                    <p:animEffect transition="in" filter="fade">
                                      <p:cBhvr>
                                        <p:cTn id="167" dur="1000"/>
                                        <p:tgtEl>
                                          <p:spTgt spid="72"/>
                                        </p:tgtEl>
                                      </p:cBhvr>
                                    </p:animEffect>
                                  </p:childTnLst>
                                </p:cTn>
                              </p:par>
                              <p:par>
                                <p:cTn id="168" presetID="47" presetClass="entr" presetSubtype="0" fill="hold" nodeType="withEffect">
                                  <p:stCondLst>
                                    <p:cond delay="0"/>
                                  </p:stCondLst>
                                  <p:childTnLst>
                                    <p:set>
                                      <p:cBhvr>
                                        <p:cTn id="169" dur="1" fill="hold">
                                          <p:stCondLst>
                                            <p:cond delay="0"/>
                                          </p:stCondLst>
                                        </p:cTn>
                                        <p:tgtEl>
                                          <p:spTgt spid="73"/>
                                        </p:tgtEl>
                                        <p:attrNameLst>
                                          <p:attrName>style.visibility</p:attrName>
                                        </p:attrNameLst>
                                      </p:cBhvr>
                                      <p:to>
                                        <p:strVal val="visible"/>
                                      </p:to>
                                    </p:set>
                                    <p:animEffect transition="in" filter="fade">
                                      <p:cBhvr>
                                        <p:cTn id="170" dur="1000"/>
                                        <p:tgtEl>
                                          <p:spTgt spid="73"/>
                                        </p:tgtEl>
                                      </p:cBhvr>
                                    </p:animEffect>
                                    <p:anim calcmode="lin" valueType="num">
                                      <p:cBhvr>
                                        <p:cTn id="171" dur="1000" fill="hold"/>
                                        <p:tgtEl>
                                          <p:spTgt spid="73"/>
                                        </p:tgtEl>
                                        <p:attrNameLst>
                                          <p:attrName>ppt_x</p:attrName>
                                        </p:attrNameLst>
                                      </p:cBhvr>
                                      <p:tavLst>
                                        <p:tav tm="0">
                                          <p:val>
                                            <p:strVal val="#ppt_x"/>
                                          </p:val>
                                        </p:tav>
                                        <p:tav tm="100000">
                                          <p:val>
                                            <p:strVal val="#ppt_x"/>
                                          </p:val>
                                        </p:tav>
                                      </p:tavLst>
                                    </p:anim>
                                    <p:anim calcmode="lin" valueType="num">
                                      <p:cBhvr>
                                        <p:cTn id="172" dur="1000" fill="hold"/>
                                        <p:tgtEl>
                                          <p:spTgt spid="73"/>
                                        </p:tgtEl>
                                        <p:attrNameLst>
                                          <p:attrName>ppt_y</p:attrName>
                                        </p:attrNameLst>
                                      </p:cBhvr>
                                      <p:tavLst>
                                        <p:tav tm="0">
                                          <p:val>
                                            <p:strVal val="#ppt_y-.1"/>
                                          </p:val>
                                        </p:tav>
                                        <p:tav tm="100000">
                                          <p:val>
                                            <p:strVal val="#ppt_y"/>
                                          </p:val>
                                        </p:tav>
                                      </p:tavLst>
                                    </p:anim>
                                  </p:childTnLst>
                                </p:cTn>
                              </p:par>
                            </p:childTnLst>
                          </p:cTn>
                        </p:par>
                        <p:par>
                          <p:cTn id="173" fill="hold">
                            <p:stCondLst>
                              <p:cond delay="23000"/>
                            </p:stCondLst>
                            <p:childTnLst>
                              <p:par>
                                <p:cTn id="174" presetID="42" presetClass="entr" presetSubtype="0" fill="hold" grpId="0" nodeType="after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1000"/>
                                        <p:tgtEl>
                                          <p:spTgt spid="75"/>
                                        </p:tgtEl>
                                      </p:cBhvr>
                                    </p:animEffect>
                                    <p:anim calcmode="lin" valueType="num">
                                      <p:cBhvr>
                                        <p:cTn id="177" dur="1000" fill="hold"/>
                                        <p:tgtEl>
                                          <p:spTgt spid="75"/>
                                        </p:tgtEl>
                                        <p:attrNameLst>
                                          <p:attrName>ppt_x</p:attrName>
                                        </p:attrNameLst>
                                      </p:cBhvr>
                                      <p:tavLst>
                                        <p:tav tm="0">
                                          <p:val>
                                            <p:strVal val="#ppt_x"/>
                                          </p:val>
                                        </p:tav>
                                        <p:tav tm="100000">
                                          <p:val>
                                            <p:strVal val="#ppt_x"/>
                                          </p:val>
                                        </p:tav>
                                      </p:tavLst>
                                    </p:anim>
                                    <p:anim calcmode="lin" valueType="num">
                                      <p:cBhvr>
                                        <p:cTn id="178" dur="10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24000"/>
                            </p:stCondLst>
                            <p:childTnLst>
                              <p:par>
                                <p:cTn id="180" presetID="42" presetClass="entr" presetSubtype="0" fill="hold" grpId="0" nodeType="afterEffect">
                                  <p:stCondLst>
                                    <p:cond delay="0"/>
                                  </p:stCondLst>
                                  <p:childTnLst>
                                    <p:set>
                                      <p:cBhvr>
                                        <p:cTn id="181" dur="1" fill="hold">
                                          <p:stCondLst>
                                            <p:cond delay="0"/>
                                          </p:stCondLst>
                                        </p:cTn>
                                        <p:tgtEl>
                                          <p:spTgt spid="74">
                                            <p:txEl>
                                              <p:pRg st="0" end="0"/>
                                            </p:txEl>
                                          </p:spTgt>
                                        </p:tgtEl>
                                        <p:attrNameLst>
                                          <p:attrName>style.visibility</p:attrName>
                                        </p:attrNameLst>
                                      </p:cBhvr>
                                      <p:to>
                                        <p:strVal val="visible"/>
                                      </p:to>
                                    </p:set>
                                    <p:animEffect transition="in" filter="fade">
                                      <p:cBhvr>
                                        <p:cTn id="182" dur="1000"/>
                                        <p:tgtEl>
                                          <p:spTgt spid="74">
                                            <p:txEl>
                                              <p:pRg st="0" end="0"/>
                                            </p:txEl>
                                          </p:spTgt>
                                        </p:tgtEl>
                                      </p:cBhvr>
                                    </p:animEffect>
                                    <p:anim calcmode="lin" valueType="num">
                                      <p:cBhvr>
                                        <p:cTn id="183"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84"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85" fill="hold">
                            <p:stCondLst>
                              <p:cond delay="25000"/>
                            </p:stCondLst>
                            <p:childTnLst>
                              <p:par>
                                <p:cTn id="186" presetID="42" presetClass="entr" presetSubtype="0" fill="hold" grpId="0" nodeType="afterEffect">
                                  <p:stCondLst>
                                    <p:cond delay="0"/>
                                  </p:stCondLst>
                                  <p:childTnLst>
                                    <p:set>
                                      <p:cBhvr>
                                        <p:cTn id="187" dur="1" fill="hold">
                                          <p:stCondLst>
                                            <p:cond delay="0"/>
                                          </p:stCondLst>
                                        </p:cTn>
                                        <p:tgtEl>
                                          <p:spTgt spid="74">
                                            <p:txEl>
                                              <p:pRg st="1" end="1"/>
                                            </p:txEl>
                                          </p:spTgt>
                                        </p:tgtEl>
                                        <p:attrNameLst>
                                          <p:attrName>style.visibility</p:attrName>
                                        </p:attrNameLst>
                                      </p:cBhvr>
                                      <p:to>
                                        <p:strVal val="visible"/>
                                      </p:to>
                                    </p:set>
                                    <p:animEffect transition="in" filter="fade">
                                      <p:cBhvr>
                                        <p:cTn id="188" dur="1000"/>
                                        <p:tgtEl>
                                          <p:spTgt spid="74">
                                            <p:txEl>
                                              <p:pRg st="1" end="1"/>
                                            </p:txEl>
                                          </p:spTgt>
                                        </p:tgtEl>
                                      </p:cBhvr>
                                    </p:animEffect>
                                    <p:anim calcmode="lin" valueType="num">
                                      <p:cBhvr>
                                        <p:cTn id="189" dur="1000" fill="hold"/>
                                        <p:tgtEl>
                                          <p:spTgt spid="74">
                                            <p:txEl>
                                              <p:pRg st="1" end="1"/>
                                            </p:txEl>
                                          </p:spTgt>
                                        </p:tgtEl>
                                        <p:attrNameLst>
                                          <p:attrName>ppt_x</p:attrName>
                                        </p:attrNameLst>
                                      </p:cBhvr>
                                      <p:tavLst>
                                        <p:tav tm="0">
                                          <p:val>
                                            <p:strVal val="#ppt_x"/>
                                          </p:val>
                                        </p:tav>
                                        <p:tav tm="100000">
                                          <p:val>
                                            <p:strVal val="#ppt_x"/>
                                          </p:val>
                                        </p:tav>
                                      </p:tavLst>
                                    </p:anim>
                                    <p:anim calcmode="lin" valueType="num">
                                      <p:cBhvr>
                                        <p:cTn id="190" dur="1000" fill="hold"/>
                                        <p:tgtEl>
                                          <p:spTgt spid="74">
                                            <p:txEl>
                                              <p:pRg st="1" end="1"/>
                                            </p:txEl>
                                          </p:spTgt>
                                        </p:tgtEl>
                                        <p:attrNameLst>
                                          <p:attrName>ppt_y</p:attrName>
                                        </p:attrNameLst>
                                      </p:cBhvr>
                                      <p:tavLst>
                                        <p:tav tm="0">
                                          <p:val>
                                            <p:strVal val="#ppt_y+.1"/>
                                          </p:val>
                                        </p:tav>
                                        <p:tav tm="100000">
                                          <p:val>
                                            <p:strVal val="#ppt_y"/>
                                          </p:val>
                                        </p:tav>
                                      </p:tavLst>
                                    </p:anim>
                                  </p:childTnLst>
                                </p:cTn>
                              </p:par>
                            </p:childTnLst>
                          </p:cTn>
                        </p:par>
                        <p:par>
                          <p:cTn id="191" fill="hold">
                            <p:stCondLst>
                              <p:cond delay="26000"/>
                            </p:stCondLst>
                            <p:childTnLst>
                              <p:par>
                                <p:cTn id="192" presetID="42" presetClass="entr" presetSubtype="0" fill="hold" grpId="0" nodeType="afterEffect">
                                  <p:stCondLst>
                                    <p:cond delay="0"/>
                                  </p:stCondLst>
                                  <p:childTnLst>
                                    <p:set>
                                      <p:cBhvr>
                                        <p:cTn id="193" dur="1" fill="hold">
                                          <p:stCondLst>
                                            <p:cond delay="0"/>
                                          </p:stCondLst>
                                        </p:cTn>
                                        <p:tgtEl>
                                          <p:spTgt spid="74">
                                            <p:txEl>
                                              <p:pRg st="2" end="2"/>
                                            </p:txEl>
                                          </p:spTgt>
                                        </p:tgtEl>
                                        <p:attrNameLst>
                                          <p:attrName>style.visibility</p:attrName>
                                        </p:attrNameLst>
                                      </p:cBhvr>
                                      <p:to>
                                        <p:strVal val="visible"/>
                                      </p:to>
                                    </p:set>
                                    <p:animEffect transition="in" filter="fade">
                                      <p:cBhvr>
                                        <p:cTn id="194" dur="1000"/>
                                        <p:tgtEl>
                                          <p:spTgt spid="74">
                                            <p:txEl>
                                              <p:pRg st="2" end="2"/>
                                            </p:txEl>
                                          </p:spTgt>
                                        </p:tgtEl>
                                      </p:cBhvr>
                                    </p:animEffect>
                                    <p:anim calcmode="lin" valueType="num">
                                      <p:cBhvr>
                                        <p:cTn id="195" dur="1000" fill="hold"/>
                                        <p:tgtEl>
                                          <p:spTgt spid="74">
                                            <p:txEl>
                                              <p:pRg st="2" end="2"/>
                                            </p:txEl>
                                          </p:spTgt>
                                        </p:tgtEl>
                                        <p:attrNameLst>
                                          <p:attrName>ppt_x</p:attrName>
                                        </p:attrNameLst>
                                      </p:cBhvr>
                                      <p:tavLst>
                                        <p:tav tm="0">
                                          <p:val>
                                            <p:strVal val="#ppt_x"/>
                                          </p:val>
                                        </p:tav>
                                        <p:tav tm="100000">
                                          <p:val>
                                            <p:strVal val="#ppt_x"/>
                                          </p:val>
                                        </p:tav>
                                      </p:tavLst>
                                    </p:anim>
                                    <p:anim calcmode="lin" valueType="num">
                                      <p:cBhvr>
                                        <p:cTn id="196" dur="1000" fill="hold"/>
                                        <p:tgtEl>
                                          <p:spTgt spid="7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bldP spid="22" grpId="0"/>
      <p:bldP spid="74" grpId="0" build="p"/>
      <p:bldP spid="75" grpId="0"/>
      <p:bldP spid="85" grpId="0" build="p"/>
      <p:bldP spid="86" grpId="0"/>
      <p:bldP spid="96" grpId="0" build="p"/>
      <p:bldP spid="97" grpId="0"/>
      <p:bldP spid="107" grpId="0" build="p"/>
      <p:bldP spid="108" grpId="0"/>
      <p:bldP spid="11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61740F84-4E65-4A53-9247-891DF6B898EC}"/>
              </a:ext>
            </a:extLst>
          </p:cNvPr>
          <p:cNvGrpSpPr/>
          <p:nvPr/>
        </p:nvGrpSpPr>
        <p:grpSpPr>
          <a:xfrm>
            <a:off x="457200" y="2625763"/>
            <a:ext cx="2373489" cy="3797449"/>
            <a:chOff x="3341511" y="2603351"/>
            <a:chExt cx="2373489" cy="3797449"/>
          </a:xfrm>
          <a:effectLst>
            <a:outerShdw blurRad="76200" dir="18900000" sy="23000" kx="-1200000" algn="bl" rotWithShape="0">
              <a:prstClr val="black">
                <a:alpha val="20000"/>
              </a:prstClr>
            </a:outerShdw>
          </a:effectLst>
        </p:grpSpPr>
        <p:sp>
          <p:nvSpPr>
            <p:cNvPr id="8" name="Freeform: Shape 7">
              <a:extLst>
                <a:ext uri="{FF2B5EF4-FFF2-40B4-BE49-F238E27FC236}">
                  <a16:creationId xmlns:a16="http://schemas.microsoft.com/office/drawing/2014/main" id="{79D18D35-563F-4792-AE6A-88A4764BB292}"/>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73488283-BA61-4C67-A610-8F96DF2B7784}"/>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2AE6A635-4364-407B-8461-18047AEDFF81}"/>
              </a:ext>
            </a:extLst>
          </p:cNvPr>
          <p:cNvGrpSpPr/>
          <p:nvPr/>
        </p:nvGrpSpPr>
        <p:grpSpPr>
          <a:xfrm>
            <a:off x="784229" y="1600200"/>
            <a:ext cx="1828800" cy="1828800"/>
            <a:chOff x="3657600" y="1577788"/>
            <a:chExt cx="1828800" cy="1828800"/>
          </a:xfrm>
        </p:grpSpPr>
        <p:sp>
          <p:nvSpPr>
            <p:cNvPr id="13" name="Oval 12">
              <a:extLst>
                <a:ext uri="{FF2B5EF4-FFF2-40B4-BE49-F238E27FC236}">
                  <a16:creationId xmlns:a16="http://schemas.microsoft.com/office/drawing/2014/main" id="{16E030E6-DACE-4E06-8658-2D6B0CBC3718}"/>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AD08448C-CC5B-42AC-B17C-AC66BEC05BC3}"/>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8DEBDA6-5569-4B3F-9A35-9D219A31FC76}"/>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361236C6-C975-4AB0-9921-87820A5CFD96}"/>
                </a:ext>
              </a:extLst>
            </p:cNvPr>
            <p:cNvSpPr txBox="1"/>
            <p:nvPr/>
          </p:nvSpPr>
          <p:spPr>
            <a:xfrm>
              <a:off x="4224759" y="2191286"/>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sp>
        <p:nvSpPr>
          <p:cNvPr id="19" name="TextBox 18">
            <a:extLst>
              <a:ext uri="{FF2B5EF4-FFF2-40B4-BE49-F238E27FC236}">
                <a16:creationId xmlns:a16="http://schemas.microsoft.com/office/drawing/2014/main" id="{91448F4B-F706-44A6-AA74-6AA73F64C509}"/>
              </a:ext>
            </a:extLst>
          </p:cNvPr>
          <p:cNvSpPr txBox="1"/>
          <p:nvPr/>
        </p:nvSpPr>
        <p:spPr>
          <a:xfrm>
            <a:off x="1198581"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22" name="TextBox 21">
            <a:extLst>
              <a:ext uri="{FF2B5EF4-FFF2-40B4-BE49-F238E27FC236}">
                <a16:creationId xmlns:a16="http://schemas.microsoft.com/office/drawing/2014/main" id="{EC509E1E-505A-4955-9BE9-C2FE49D9F066}"/>
              </a:ext>
            </a:extLst>
          </p:cNvPr>
          <p:cNvSpPr txBox="1"/>
          <p:nvPr/>
        </p:nvSpPr>
        <p:spPr>
          <a:xfrm>
            <a:off x="533400"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53" name="Graphic 52" descr="Microscope">
            <a:extLst>
              <a:ext uri="{FF2B5EF4-FFF2-40B4-BE49-F238E27FC236}">
                <a16:creationId xmlns:a16="http://schemas.microsoft.com/office/drawing/2014/main" id="{EC09A60A-50FD-4AC8-B156-2C6055C50AF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8466" y="4803877"/>
            <a:ext cx="548640" cy="548640"/>
          </a:xfrm>
          <a:prstGeom prst="rect">
            <a:avLst/>
          </a:prstGeom>
        </p:spPr>
      </p:pic>
      <p:sp>
        <p:nvSpPr>
          <p:cNvPr id="54" name="TextBox 53">
            <a:extLst>
              <a:ext uri="{FF2B5EF4-FFF2-40B4-BE49-F238E27FC236}">
                <a16:creationId xmlns:a16="http://schemas.microsoft.com/office/drawing/2014/main" id="{FFB8B4BD-C6A4-47E9-84C0-230F99DA4C24}"/>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23" name="Group 22">
            <a:extLst>
              <a:ext uri="{FF2B5EF4-FFF2-40B4-BE49-F238E27FC236}">
                <a16:creationId xmlns:a16="http://schemas.microsoft.com/office/drawing/2014/main" id="{BBA49C36-8704-45DB-A81D-98EADEE0609A}"/>
              </a:ext>
            </a:extLst>
          </p:cNvPr>
          <p:cNvGrpSpPr/>
          <p:nvPr/>
        </p:nvGrpSpPr>
        <p:grpSpPr>
          <a:xfrm>
            <a:off x="3383280" y="2625763"/>
            <a:ext cx="2373489" cy="3797449"/>
            <a:chOff x="3341511" y="2603351"/>
            <a:chExt cx="2373489" cy="3797449"/>
          </a:xfrm>
          <a:effectLst>
            <a:outerShdw blurRad="76200" dir="18900000" sy="23000" kx="-1200000" algn="bl" rotWithShape="0">
              <a:prstClr val="black">
                <a:alpha val="20000"/>
              </a:prstClr>
            </a:outerShdw>
          </a:effectLst>
        </p:grpSpPr>
        <p:sp>
          <p:nvSpPr>
            <p:cNvPr id="24" name="Freeform: Shape 23">
              <a:extLst>
                <a:ext uri="{FF2B5EF4-FFF2-40B4-BE49-F238E27FC236}">
                  <a16:creationId xmlns:a16="http://schemas.microsoft.com/office/drawing/2014/main" id="{36CED630-0142-428C-8989-2AF263776F0C}"/>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048CE53D-F0EB-4127-A169-F11A08358BF2}"/>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3D75089-5D7F-408A-880A-87F985393158}"/>
              </a:ext>
            </a:extLst>
          </p:cNvPr>
          <p:cNvGrpSpPr/>
          <p:nvPr/>
        </p:nvGrpSpPr>
        <p:grpSpPr>
          <a:xfrm>
            <a:off x="3671578" y="1600200"/>
            <a:ext cx="1828800" cy="1828800"/>
            <a:chOff x="3657600" y="1577788"/>
            <a:chExt cx="1828800" cy="1828800"/>
          </a:xfrm>
        </p:grpSpPr>
        <p:sp>
          <p:nvSpPr>
            <p:cNvPr id="27" name="Oval 26">
              <a:extLst>
                <a:ext uri="{FF2B5EF4-FFF2-40B4-BE49-F238E27FC236}">
                  <a16:creationId xmlns:a16="http://schemas.microsoft.com/office/drawing/2014/main" id="{4E1119EA-98D7-49A2-98F6-34B2E9E2D5C0}"/>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FE732CF3-BBEA-49B6-BE38-887E5E396AD0}"/>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F3C5BF6-5482-49AD-AABE-7CB8694F5FEB}"/>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A8433C50-25BB-45CF-AE12-979B52172846}"/>
                </a:ext>
              </a:extLst>
            </p:cNvPr>
            <p:cNvSpPr txBox="1"/>
            <p:nvPr/>
          </p:nvSpPr>
          <p:spPr>
            <a:xfrm>
              <a:off x="4227755" y="2192470"/>
              <a:ext cx="731520" cy="640080"/>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sp>
        <p:nvSpPr>
          <p:cNvPr id="31" name="TextBox 30">
            <a:extLst>
              <a:ext uri="{FF2B5EF4-FFF2-40B4-BE49-F238E27FC236}">
                <a16:creationId xmlns:a16="http://schemas.microsoft.com/office/drawing/2014/main" id="{51E276AB-9BB9-4BB9-919E-56796300ABBF}"/>
              </a:ext>
            </a:extLst>
          </p:cNvPr>
          <p:cNvSpPr txBox="1"/>
          <p:nvPr/>
        </p:nvSpPr>
        <p:spPr>
          <a:xfrm>
            <a:off x="4108159"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05C310AA-CB59-48F7-81D3-EA4D264444C3}"/>
              </a:ext>
            </a:extLst>
          </p:cNvPr>
          <p:cNvSpPr txBox="1"/>
          <p:nvPr/>
        </p:nvSpPr>
        <p:spPr>
          <a:xfrm>
            <a:off x="3442978"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8" name="Graphic 17" descr="Beaker">
            <a:extLst>
              <a:ext uri="{FF2B5EF4-FFF2-40B4-BE49-F238E27FC236}">
                <a16:creationId xmlns:a16="http://schemas.microsoft.com/office/drawing/2014/main" id="{9B7520F2-395F-418A-A4B3-D97C6ADE7C0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95378" y="4800895"/>
            <a:ext cx="548640" cy="548640"/>
          </a:xfrm>
          <a:prstGeom prst="rect">
            <a:avLst/>
          </a:prstGeom>
        </p:spPr>
      </p:pic>
      <p:grpSp>
        <p:nvGrpSpPr>
          <p:cNvPr id="33" name="Group 32">
            <a:extLst>
              <a:ext uri="{FF2B5EF4-FFF2-40B4-BE49-F238E27FC236}">
                <a16:creationId xmlns:a16="http://schemas.microsoft.com/office/drawing/2014/main" id="{5EE73EB7-035A-4CFB-AAF5-1CA46D00607A}"/>
              </a:ext>
            </a:extLst>
          </p:cNvPr>
          <p:cNvGrpSpPr/>
          <p:nvPr/>
        </p:nvGrpSpPr>
        <p:grpSpPr>
          <a:xfrm>
            <a:off x="6309360" y="2625763"/>
            <a:ext cx="2373489" cy="3797449"/>
            <a:chOff x="3341511" y="2603351"/>
            <a:chExt cx="2373489" cy="3797449"/>
          </a:xfrm>
          <a:effectLst>
            <a:outerShdw blurRad="76200" dir="18900000" sy="23000" kx="-1200000" algn="bl" rotWithShape="0">
              <a:prstClr val="black">
                <a:alpha val="20000"/>
              </a:prstClr>
            </a:outerShdw>
          </a:effectLst>
        </p:grpSpPr>
        <p:sp>
          <p:nvSpPr>
            <p:cNvPr id="34" name="Freeform: Shape 33">
              <a:extLst>
                <a:ext uri="{FF2B5EF4-FFF2-40B4-BE49-F238E27FC236}">
                  <a16:creationId xmlns:a16="http://schemas.microsoft.com/office/drawing/2014/main" id="{86A224A2-B40C-4C5C-9A3C-71242F3865A4}"/>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808DD3AE-0524-4DC7-87A9-2FB7E79FF936}"/>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a:extLst>
              <a:ext uri="{FF2B5EF4-FFF2-40B4-BE49-F238E27FC236}">
                <a16:creationId xmlns:a16="http://schemas.microsoft.com/office/drawing/2014/main" id="{96BF40CF-FA01-4906-9FFE-DB569EFA9D32}"/>
              </a:ext>
            </a:extLst>
          </p:cNvPr>
          <p:cNvGrpSpPr/>
          <p:nvPr/>
        </p:nvGrpSpPr>
        <p:grpSpPr>
          <a:xfrm>
            <a:off x="6602390" y="1598259"/>
            <a:ext cx="1828800" cy="1828800"/>
            <a:chOff x="3657600" y="1577788"/>
            <a:chExt cx="1828800" cy="1828800"/>
          </a:xfrm>
        </p:grpSpPr>
        <p:sp>
          <p:nvSpPr>
            <p:cNvPr id="37" name="Oval 36">
              <a:extLst>
                <a:ext uri="{FF2B5EF4-FFF2-40B4-BE49-F238E27FC236}">
                  <a16:creationId xmlns:a16="http://schemas.microsoft.com/office/drawing/2014/main" id="{A9BC62C9-AE75-4E69-828B-D4BEFDE8CD71}"/>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AF4E0EC8-9643-4DA5-A3D8-4AD8FA08F41A}"/>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D2DC988-CA6D-4C2E-AEF8-83E99A17DCCE}"/>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2147D1DC-D18F-4A0D-B6A7-3AFFBF1A1C4E}"/>
                </a:ext>
              </a:extLst>
            </p:cNvPr>
            <p:cNvSpPr txBox="1"/>
            <p:nvPr/>
          </p:nvSpPr>
          <p:spPr>
            <a:xfrm>
              <a:off x="4236720" y="2179892"/>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sp>
        <p:nvSpPr>
          <p:cNvPr id="41" name="TextBox 40">
            <a:extLst>
              <a:ext uri="{FF2B5EF4-FFF2-40B4-BE49-F238E27FC236}">
                <a16:creationId xmlns:a16="http://schemas.microsoft.com/office/drawing/2014/main" id="{F65E4B88-8824-4FAC-9080-3F6E34D08EB4}"/>
              </a:ext>
            </a:extLst>
          </p:cNvPr>
          <p:cNvSpPr txBox="1"/>
          <p:nvPr/>
        </p:nvSpPr>
        <p:spPr>
          <a:xfrm>
            <a:off x="7128205"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42" name="TextBox 41">
            <a:extLst>
              <a:ext uri="{FF2B5EF4-FFF2-40B4-BE49-F238E27FC236}">
                <a16:creationId xmlns:a16="http://schemas.microsoft.com/office/drawing/2014/main" id="{22B4CCAB-013D-495B-BC5B-04C20D407D07}"/>
              </a:ext>
            </a:extLst>
          </p:cNvPr>
          <p:cNvSpPr txBox="1"/>
          <p:nvPr/>
        </p:nvSpPr>
        <p:spPr>
          <a:xfrm>
            <a:off x="6463024"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7" name="Graphic 16" descr="Flask">
            <a:extLst>
              <a:ext uri="{FF2B5EF4-FFF2-40B4-BE49-F238E27FC236}">
                <a16:creationId xmlns:a16="http://schemas.microsoft.com/office/drawing/2014/main" id="{21F22A26-7F1E-41D0-851F-232BC818F0C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540536" y="4802758"/>
            <a:ext cx="548640" cy="548640"/>
          </a:xfrm>
          <a:prstGeom prst="rect">
            <a:avLst/>
          </a:prstGeom>
        </p:spPr>
      </p:pic>
      <p:grpSp>
        <p:nvGrpSpPr>
          <p:cNvPr id="43" name="Group 42">
            <a:extLst>
              <a:ext uri="{FF2B5EF4-FFF2-40B4-BE49-F238E27FC236}">
                <a16:creationId xmlns:a16="http://schemas.microsoft.com/office/drawing/2014/main" id="{D2E6C0FE-A4D9-4373-A488-2DF2C29D083F}"/>
              </a:ext>
            </a:extLst>
          </p:cNvPr>
          <p:cNvGrpSpPr/>
          <p:nvPr/>
        </p:nvGrpSpPr>
        <p:grpSpPr>
          <a:xfrm>
            <a:off x="9235440" y="2625763"/>
            <a:ext cx="2373489" cy="3797449"/>
            <a:chOff x="3341511" y="2603351"/>
            <a:chExt cx="2373489" cy="3797449"/>
          </a:xfrm>
          <a:effectLst>
            <a:outerShdw blurRad="76200" dir="18900000" sy="23000" kx="-1200000" algn="bl" rotWithShape="0">
              <a:prstClr val="black">
                <a:alpha val="20000"/>
              </a:prstClr>
            </a:outerShdw>
          </a:effectLst>
        </p:grpSpPr>
        <p:sp>
          <p:nvSpPr>
            <p:cNvPr id="44" name="Freeform: Shape 43">
              <a:extLst>
                <a:ext uri="{FF2B5EF4-FFF2-40B4-BE49-F238E27FC236}">
                  <a16:creationId xmlns:a16="http://schemas.microsoft.com/office/drawing/2014/main" id="{F9A4C9BC-7A50-4082-AAA6-4D84B628A560}"/>
                </a:ext>
              </a:extLst>
            </p:cNvPr>
            <p:cNvSpPr/>
            <p:nvPr/>
          </p:nvSpPr>
          <p:spPr>
            <a:xfrm>
              <a:off x="3341511" y="2603351"/>
              <a:ext cx="2373489" cy="3797449"/>
            </a:xfrm>
            <a:custGeom>
              <a:avLst/>
              <a:gdLst>
                <a:gd name="connsiteX0" fmla="*/ 395589 w 2373489"/>
                <a:gd name="connsiteY0" fmla="*/ 0 h 3797449"/>
                <a:gd name="connsiteX1" fmla="*/ 1977900 w 2373489"/>
                <a:gd name="connsiteY1" fmla="*/ 0 h 3797449"/>
                <a:gd name="connsiteX2" fmla="*/ 2373489 w 2373489"/>
                <a:gd name="connsiteY2" fmla="*/ 395589 h 3797449"/>
                <a:gd name="connsiteX3" fmla="*/ 2373489 w 2373489"/>
                <a:gd name="connsiteY3" fmla="*/ 2881011 h 3797449"/>
                <a:gd name="connsiteX4" fmla="*/ 1977900 w 2373489"/>
                <a:gd name="connsiteY4" fmla="*/ 3276600 h 3797449"/>
                <a:gd name="connsiteX5" fmla="*/ 1375717 w 2373489"/>
                <a:gd name="connsiteY5" fmla="*/ 3276600 h 3797449"/>
                <a:gd name="connsiteX6" fmla="*/ 1078089 w 2373489"/>
                <a:gd name="connsiteY6" fmla="*/ 3797449 h 3797449"/>
                <a:gd name="connsiteX7" fmla="*/ 780461 w 2373489"/>
                <a:gd name="connsiteY7" fmla="*/ 3276600 h 3797449"/>
                <a:gd name="connsiteX8" fmla="*/ 395589 w 2373489"/>
                <a:gd name="connsiteY8" fmla="*/ 3276600 h 3797449"/>
                <a:gd name="connsiteX9" fmla="*/ 0 w 2373489"/>
                <a:gd name="connsiteY9" fmla="*/ 2881011 h 3797449"/>
                <a:gd name="connsiteX10" fmla="*/ 0 w 2373489"/>
                <a:gd name="connsiteY10" fmla="*/ 395589 h 3797449"/>
                <a:gd name="connsiteX11" fmla="*/ 395589 w 2373489"/>
                <a:gd name="connsiteY11" fmla="*/ 0 h 379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3489" h="3797449">
                  <a:moveTo>
                    <a:pt x="395589" y="0"/>
                  </a:moveTo>
                  <a:lnTo>
                    <a:pt x="1977900" y="0"/>
                  </a:lnTo>
                  <a:cubicBezTo>
                    <a:pt x="2196378" y="0"/>
                    <a:pt x="2373489" y="177111"/>
                    <a:pt x="2373489" y="395589"/>
                  </a:cubicBezTo>
                  <a:lnTo>
                    <a:pt x="2373489" y="2881011"/>
                  </a:lnTo>
                  <a:cubicBezTo>
                    <a:pt x="2373489" y="3099489"/>
                    <a:pt x="2196378" y="3276600"/>
                    <a:pt x="1977900" y="3276600"/>
                  </a:cubicBezTo>
                  <a:lnTo>
                    <a:pt x="1375717" y="3276600"/>
                  </a:lnTo>
                  <a:lnTo>
                    <a:pt x="1078089" y="3797449"/>
                  </a:lnTo>
                  <a:lnTo>
                    <a:pt x="780461" y="3276600"/>
                  </a:lnTo>
                  <a:lnTo>
                    <a:pt x="395589" y="3276600"/>
                  </a:lnTo>
                  <a:cubicBezTo>
                    <a:pt x="177111" y="3276600"/>
                    <a:pt x="0" y="3099489"/>
                    <a:pt x="0" y="2881011"/>
                  </a:cubicBezTo>
                  <a:lnTo>
                    <a:pt x="0" y="395589"/>
                  </a:lnTo>
                  <a:cubicBezTo>
                    <a:pt x="0" y="177111"/>
                    <a:pt x="177111" y="0"/>
                    <a:pt x="395589"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38D04EBF-F6AB-462B-98B9-29512F22ADE5}"/>
                </a:ext>
              </a:extLst>
            </p:cNvPr>
            <p:cNvSpPr/>
            <p:nvPr/>
          </p:nvSpPr>
          <p:spPr>
            <a:xfrm>
              <a:off x="3341511" y="2603351"/>
              <a:ext cx="2373489" cy="1898724"/>
            </a:xfrm>
            <a:custGeom>
              <a:avLst/>
              <a:gdLst>
                <a:gd name="connsiteX0" fmla="*/ 395589 w 2373489"/>
                <a:gd name="connsiteY0" fmla="*/ 0 h 1898724"/>
                <a:gd name="connsiteX1" fmla="*/ 1977900 w 2373489"/>
                <a:gd name="connsiteY1" fmla="*/ 0 h 1898724"/>
                <a:gd name="connsiteX2" fmla="*/ 2373489 w 2373489"/>
                <a:gd name="connsiteY2" fmla="*/ 395589 h 1898724"/>
                <a:gd name="connsiteX3" fmla="*/ 2373489 w 2373489"/>
                <a:gd name="connsiteY3" fmla="*/ 1898724 h 1898724"/>
                <a:gd name="connsiteX4" fmla="*/ 0 w 2373489"/>
                <a:gd name="connsiteY4" fmla="*/ 1898724 h 1898724"/>
                <a:gd name="connsiteX5" fmla="*/ 0 w 2373489"/>
                <a:gd name="connsiteY5" fmla="*/ 395589 h 1898724"/>
                <a:gd name="connsiteX6" fmla="*/ 395589 w 2373489"/>
                <a:gd name="connsiteY6" fmla="*/ 0 h 189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489" h="1898724">
                  <a:moveTo>
                    <a:pt x="395589" y="0"/>
                  </a:moveTo>
                  <a:lnTo>
                    <a:pt x="1977900" y="0"/>
                  </a:lnTo>
                  <a:cubicBezTo>
                    <a:pt x="2196378" y="0"/>
                    <a:pt x="2373489" y="177111"/>
                    <a:pt x="2373489" y="395589"/>
                  </a:cubicBezTo>
                  <a:lnTo>
                    <a:pt x="2373489" y="1898724"/>
                  </a:lnTo>
                  <a:lnTo>
                    <a:pt x="0" y="1898724"/>
                  </a:lnTo>
                  <a:lnTo>
                    <a:pt x="0" y="395589"/>
                  </a:lnTo>
                  <a:cubicBezTo>
                    <a:pt x="0" y="177111"/>
                    <a:pt x="177111" y="0"/>
                    <a:pt x="395589" y="0"/>
                  </a:cubicBezTo>
                  <a:close/>
                </a:path>
              </a:pathLst>
            </a:custGeom>
            <a:solidFill>
              <a:schemeClr val="bg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925D4868-02FF-4FA6-B824-EE27E942118F}"/>
              </a:ext>
            </a:extLst>
          </p:cNvPr>
          <p:cNvGrpSpPr/>
          <p:nvPr/>
        </p:nvGrpSpPr>
        <p:grpSpPr>
          <a:xfrm>
            <a:off x="9517380" y="1595779"/>
            <a:ext cx="1828800" cy="1828800"/>
            <a:chOff x="3657600" y="1577788"/>
            <a:chExt cx="1828800" cy="1828800"/>
          </a:xfrm>
        </p:grpSpPr>
        <p:sp>
          <p:nvSpPr>
            <p:cNvPr id="47" name="Oval 46">
              <a:extLst>
                <a:ext uri="{FF2B5EF4-FFF2-40B4-BE49-F238E27FC236}">
                  <a16:creationId xmlns:a16="http://schemas.microsoft.com/office/drawing/2014/main" id="{A91CD079-55AF-4C28-817F-7981427FD576}"/>
                </a:ext>
              </a:extLst>
            </p:cNvPr>
            <p:cNvSpPr>
              <a:spLocks noChangeAspect="1"/>
            </p:cNvSpPr>
            <p:nvPr/>
          </p:nvSpPr>
          <p:spPr>
            <a:xfrm>
              <a:off x="3657600" y="1577788"/>
              <a:ext cx="1828800" cy="1828800"/>
            </a:xfrm>
            <a:prstGeom prst="ellipse">
              <a:avLst/>
            </a:prstGeom>
            <a:solidFill>
              <a:schemeClr val="bg1">
                <a:alpha val="50000"/>
              </a:schemeClr>
            </a:solidFill>
            <a:ln w="28575">
              <a:solidFill>
                <a:schemeClr val="bg1"/>
              </a:solid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9E476F0E-144B-4185-95E4-6F444E02D796}"/>
                </a:ext>
              </a:extLst>
            </p:cNvPr>
            <p:cNvSpPr>
              <a:spLocks noChangeAspect="1"/>
            </p:cNvSpPr>
            <p:nvPr/>
          </p:nvSpPr>
          <p:spPr>
            <a:xfrm>
              <a:off x="3992880" y="1915463"/>
              <a:ext cx="1188720" cy="1188720"/>
            </a:xfrm>
            <a:prstGeom prst="ellipse">
              <a:avLst/>
            </a:prstGeom>
            <a:solidFill>
              <a:schemeClr val="bg1"/>
            </a:solidFill>
            <a:ln>
              <a:noFill/>
            </a:ln>
            <a:effectLst>
              <a:outerShdw blurRad="508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6BC38DDC-DB7E-42BA-A28B-0E4F52E25EC7}"/>
                </a:ext>
              </a:extLst>
            </p:cNvPr>
            <p:cNvSpPr>
              <a:spLocks noChangeAspect="1"/>
            </p:cNvSpPr>
            <p:nvPr/>
          </p:nvSpPr>
          <p:spPr>
            <a:xfrm>
              <a:off x="4130040" y="2052623"/>
              <a:ext cx="914400" cy="914400"/>
            </a:xfrm>
            <a:prstGeom prst="ellipse">
              <a:avLst/>
            </a:prstGeom>
            <a:solidFill>
              <a:srgbClr val="0A0A12"/>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10E9AC12-F547-4343-8A10-878915D49166}"/>
                </a:ext>
              </a:extLst>
            </p:cNvPr>
            <p:cNvSpPr txBox="1"/>
            <p:nvPr/>
          </p:nvSpPr>
          <p:spPr>
            <a:xfrm>
              <a:off x="4221480" y="2181437"/>
              <a:ext cx="731520" cy="646331"/>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sp>
        <p:nvSpPr>
          <p:cNvPr id="51" name="TextBox 50">
            <a:extLst>
              <a:ext uri="{FF2B5EF4-FFF2-40B4-BE49-F238E27FC236}">
                <a16:creationId xmlns:a16="http://schemas.microsoft.com/office/drawing/2014/main" id="{5496FF21-03C1-4F78-9D7E-77E1C1501E00}"/>
              </a:ext>
            </a:extLst>
          </p:cNvPr>
          <p:cNvSpPr txBox="1"/>
          <p:nvPr/>
        </p:nvSpPr>
        <p:spPr>
          <a:xfrm>
            <a:off x="10072050" y="4790292"/>
            <a:ext cx="1544619" cy="769441"/>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a:t>
            </a:r>
          </a:p>
        </p:txBody>
      </p:sp>
      <p:sp>
        <p:nvSpPr>
          <p:cNvPr id="52" name="TextBox 51">
            <a:extLst>
              <a:ext uri="{FF2B5EF4-FFF2-40B4-BE49-F238E27FC236}">
                <a16:creationId xmlns:a16="http://schemas.microsoft.com/office/drawing/2014/main" id="{51EC2AB4-6C10-4DF6-A28B-F20365D69368}"/>
              </a:ext>
            </a:extLst>
          </p:cNvPr>
          <p:cNvSpPr txBox="1"/>
          <p:nvPr/>
        </p:nvSpPr>
        <p:spPr>
          <a:xfrm>
            <a:off x="9406869" y="3581536"/>
            <a:ext cx="2209799" cy="852541"/>
          </a:xfrm>
          <a:prstGeom prst="rect">
            <a:avLst/>
          </a:prstGeom>
          <a:noFill/>
        </p:spPr>
        <p:txBody>
          <a:bodyPr wrap="square" rtlCol="0">
            <a:spAutoFit/>
          </a:bodyPr>
          <a:lstStyle/>
          <a:p>
            <a:pPr algn="ctr" defTabSz="1219170">
              <a:spcBef>
                <a:spcPct val="20000"/>
              </a:spcBef>
              <a:defRPr/>
            </a:pPr>
            <a:r>
              <a:rPr lang="en-US" sz="1400" dirty="0">
                <a:solidFill>
                  <a:srgbClr val="454545"/>
                </a:solidFill>
                <a:latin typeface="Bernard MT Condensed" panose="02050806060905020404" pitchFamily="18" charset="0"/>
              </a:rPr>
              <a:t>LOREM IPSUM DOLOR</a:t>
            </a: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100" dirty="0">
                <a:solidFill>
                  <a:srgbClr val="454545"/>
                </a:solidFill>
                <a:latin typeface="Candara" panose="020E0502030303020204" pitchFamily="34" charset="0"/>
              </a:rPr>
              <a:t>Lorem ipsum dolor sit amet, consectetur adipiscing elit, sed do eiusmod.</a:t>
            </a:r>
          </a:p>
        </p:txBody>
      </p:sp>
      <p:pic>
        <p:nvPicPr>
          <p:cNvPr id="16" name="Graphic 15" descr="Test tubes">
            <a:extLst>
              <a:ext uri="{FF2B5EF4-FFF2-40B4-BE49-F238E27FC236}">
                <a16:creationId xmlns:a16="http://schemas.microsoft.com/office/drawing/2014/main" id="{5E58F639-0F53-4FA4-8EF2-E6355A5FF4C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441180" y="4800895"/>
            <a:ext cx="548640" cy="548640"/>
          </a:xfrm>
          <a:prstGeom prst="rect">
            <a:avLst/>
          </a:prstGeom>
        </p:spPr>
      </p:pic>
    </p:spTree>
    <p:extLst>
      <p:ext uri="{BB962C8B-B14F-4D97-AF65-F5344CB8AC3E}">
        <p14:creationId xmlns:p14="http://schemas.microsoft.com/office/powerpoint/2010/main" val="3355232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1000"/>
                                        <p:tgtEl>
                                          <p:spTgt spid="54"/>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90"/>
                                          </p:val>
                                        </p:tav>
                                        <p:tav tm="100000">
                                          <p:val>
                                            <p:fltVal val="0"/>
                                          </p:val>
                                        </p:tav>
                                      </p:tavLst>
                                    </p:anim>
                                    <p:animEffect transition="in" filter="fade">
                                      <p:cBhvr>
                                        <p:cTn id="14" dur="1000"/>
                                        <p:tgtEl>
                                          <p:spTgt spid="20"/>
                                        </p:tgtEl>
                                      </p:cBhvr>
                                    </p:animEffect>
                                  </p:childTnLst>
                                </p:cTn>
                              </p:par>
                            </p:childTnLst>
                          </p:cTn>
                        </p:par>
                        <p:par>
                          <p:cTn id="15" fill="hold">
                            <p:stCondLst>
                              <p:cond delay="2000"/>
                            </p:stCondLst>
                            <p:childTnLst>
                              <p:par>
                                <p:cTn id="16" presetID="47" presetClass="entr" presetSubtype="0"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anim calcmode="lin" valueType="num">
                                      <p:cBhvr>
                                        <p:cTn id="24" dur="1000" fill="hold"/>
                                        <p:tgtEl>
                                          <p:spTgt spid="22"/>
                                        </p:tgtEl>
                                        <p:attrNameLst>
                                          <p:attrName>ppt_x</p:attrName>
                                        </p:attrNameLst>
                                      </p:cBhvr>
                                      <p:tavLst>
                                        <p:tav tm="0">
                                          <p:val>
                                            <p:strVal val="#ppt_x"/>
                                          </p:val>
                                        </p:tav>
                                        <p:tav tm="100000">
                                          <p:val>
                                            <p:strVal val="#ppt_x"/>
                                          </p:val>
                                        </p:tav>
                                      </p:tavLst>
                                    </p:anim>
                                    <p:anim calcmode="lin" valueType="num">
                                      <p:cBhvr>
                                        <p:cTn id="25" dur="1000" fill="hold"/>
                                        <p:tgtEl>
                                          <p:spTgt spid="22"/>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p:cTn id="29" dur="1000" fill="hold"/>
                                        <p:tgtEl>
                                          <p:spTgt spid="53"/>
                                        </p:tgtEl>
                                        <p:attrNameLst>
                                          <p:attrName>ppt_w</p:attrName>
                                        </p:attrNameLst>
                                      </p:cBhvr>
                                      <p:tavLst>
                                        <p:tav tm="0">
                                          <p:val>
                                            <p:fltVal val="0"/>
                                          </p:val>
                                        </p:tav>
                                        <p:tav tm="100000">
                                          <p:val>
                                            <p:strVal val="#ppt_w"/>
                                          </p:val>
                                        </p:tav>
                                      </p:tavLst>
                                    </p:anim>
                                    <p:anim calcmode="lin" valueType="num">
                                      <p:cBhvr>
                                        <p:cTn id="30" dur="1000" fill="hold"/>
                                        <p:tgtEl>
                                          <p:spTgt spid="53"/>
                                        </p:tgtEl>
                                        <p:attrNameLst>
                                          <p:attrName>ppt_h</p:attrName>
                                        </p:attrNameLst>
                                      </p:cBhvr>
                                      <p:tavLst>
                                        <p:tav tm="0">
                                          <p:val>
                                            <p:fltVal val="0"/>
                                          </p:val>
                                        </p:tav>
                                        <p:tav tm="100000">
                                          <p:val>
                                            <p:strVal val="#ppt_h"/>
                                          </p:val>
                                        </p:tav>
                                      </p:tavLst>
                                    </p:anim>
                                    <p:animEffect transition="in" filter="fade">
                                      <p:cBhvr>
                                        <p:cTn id="31" dur="1000"/>
                                        <p:tgtEl>
                                          <p:spTgt spid="5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1000"/>
                                        <p:tgtEl>
                                          <p:spTgt spid="19"/>
                                        </p:tgtEl>
                                      </p:cBhvr>
                                    </p:animEffect>
                                  </p:childTnLst>
                                </p:cTn>
                              </p:par>
                            </p:childTnLst>
                          </p:cTn>
                        </p:par>
                        <p:par>
                          <p:cTn id="35" fill="hold">
                            <p:stCondLst>
                              <p:cond delay="4000"/>
                            </p:stCondLst>
                            <p:childTnLst>
                              <p:par>
                                <p:cTn id="36" presetID="31" presetClass="entr" presetSubtype="0"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p:cTn id="38" dur="1000" fill="hold"/>
                                        <p:tgtEl>
                                          <p:spTgt spid="23"/>
                                        </p:tgtEl>
                                        <p:attrNameLst>
                                          <p:attrName>ppt_w</p:attrName>
                                        </p:attrNameLst>
                                      </p:cBhvr>
                                      <p:tavLst>
                                        <p:tav tm="0">
                                          <p:val>
                                            <p:fltVal val="0"/>
                                          </p:val>
                                        </p:tav>
                                        <p:tav tm="100000">
                                          <p:val>
                                            <p:strVal val="#ppt_w"/>
                                          </p:val>
                                        </p:tav>
                                      </p:tavLst>
                                    </p:anim>
                                    <p:anim calcmode="lin" valueType="num">
                                      <p:cBhvr>
                                        <p:cTn id="39" dur="1000" fill="hold"/>
                                        <p:tgtEl>
                                          <p:spTgt spid="23"/>
                                        </p:tgtEl>
                                        <p:attrNameLst>
                                          <p:attrName>ppt_h</p:attrName>
                                        </p:attrNameLst>
                                      </p:cBhvr>
                                      <p:tavLst>
                                        <p:tav tm="0">
                                          <p:val>
                                            <p:fltVal val="0"/>
                                          </p:val>
                                        </p:tav>
                                        <p:tav tm="100000">
                                          <p:val>
                                            <p:strVal val="#ppt_h"/>
                                          </p:val>
                                        </p:tav>
                                      </p:tavLst>
                                    </p:anim>
                                    <p:anim calcmode="lin" valueType="num">
                                      <p:cBhvr>
                                        <p:cTn id="40" dur="1000" fill="hold"/>
                                        <p:tgtEl>
                                          <p:spTgt spid="23"/>
                                        </p:tgtEl>
                                        <p:attrNameLst>
                                          <p:attrName>style.rotation</p:attrName>
                                        </p:attrNameLst>
                                      </p:cBhvr>
                                      <p:tavLst>
                                        <p:tav tm="0">
                                          <p:val>
                                            <p:fltVal val="90"/>
                                          </p:val>
                                        </p:tav>
                                        <p:tav tm="100000">
                                          <p:val>
                                            <p:fltVal val="0"/>
                                          </p:val>
                                        </p:tav>
                                      </p:tavLst>
                                    </p:anim>
                                    <p:animEffect transition="in" filter="fade">
                                      <p:cBhvr>
                                        <p:cTn id="41" dur="1000"/>
                                        <p:tgtEl>
                                          <p:spTgt spid="23"/>
                                        </p:tgtEl>
                                      </p:cBhvr>
                                    </p:animEffect>
                                  </p:childTnLst>
                                </p:cTn>
                              </p:par>
                            </p:childTnLst>
                          </p:cTn>
                        </p:par>
                        <p:par>
                          <p:cTn id="42" fill="hold">
                            <p:stCondLst>
                              <p:cond delay="5000"/>
                            </p:stCondLst>
                            <p:childTnLst>
                              <p:par>
                                <p:cTn id="43" presetID="47" presetClass="entr" presetSubtype="0"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childTnLst>
                          </p:cTn>
                        </p:par>
                        <p:par>
                          <p:cTn id="53" fill="hold">
                            <p:stCondLst>
                              <p:cond delay="6000"/>
                            </p:stCondLst>
                            <p:childTnLst>
                              <p:par>
                                <p:cTn id="54" presetID="53" presetClass="entr" presetSubtype="16" fill="hold" nodeType="after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1000" fill="hold"/>
                                        <p:tgtEl>
                                          <p:spTgt spid="18"/>
                                        </p:tgtEl>
                                        <p:attrNameLst>
                                          <p:attrName>ppt_w</p:attrName>
                                        </p:attrNameLst>
                                      </p:cBhvr>
                                      <p:tavLst>
                                        <p:tav tm="0">
                                          <p:val>
                                            <p:fltVal val="0"/>
                                          </p:val>
                                        </p:tav>
                                        <p:tav tm="100000">
                                          <p:val>
                                            <p:strVal val="#ppt_w"/>
                                          </p:val>
                                        </p:tav>
                                      </p:tavLst>
                                    </p:anim>
                                    <p:anim calcmode="lin" valueType="num">
                                      <p:cBhvr>
                                        <p:cTn id="57" dur="1000" fill="hold"/>
                                        <p:tgtEl>
                                          <p:spTgt spid="18"/>
                                        </p:tgtEl>
                                        <p:attrNameLst>
                                          <p:attrName>ppt_h</p:attrName>
                                        </p:attrNameLst>
                                      </p:cBhvr>
                                      <p:tavLst>
                                        <p:tav tm="0">
                                          <p:val>
                                            <p:fltVal val="0"/>
                                          </p:val>
                                        </p:tav>
                                        <p:tav tm="100000">
                                          <p:val>
                                            <p:strVal val="#ppt_h"/>
                                          </p:val>
                                        </p:tav>
                                      </p:tavLst>
                                    </p:anim>
                                    <p:animEffect transition="in" filter="fade">
                                      <p:cBhvr>
                                        <p:cTn id="58" dur="1000"/>
                                        <p:tgtEl>
                                          <p:spTgt spid="1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wipe(left)">
                                      <p:cBhvr>
                                        <p:cTn id="61" dur="1000"/>
                                        <p:tgtEl>
                                          <p:spTgt spid="31"/>
                                        </p:tgtEl>
                                      </p:cBhvr>
                                    </p:animEffect>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1000" fill="hold"/>
                                        <p:tgtEl>
                                          <p:spTgt spid="33"/>
                                        </p:tgtEl>
                                        <p:attrNameLst>
                                          <p:attrName>ppt_w</p:attrName>
                                        </p:attrNameLst>
                                      </p:cBhvr>
                                      <p:tavLst>
                                        <p:tav tm="0">
                                          <p:val>
                                            <p:fltVal val="0"/>
                                          </p:val>
                                        </p:tav>
                                        <p:tav tm="100000">
                                          <p:val>
                                            <p:strVal val="#ppt_w"/>
                                          </p:val>
                                        </p:tav>
                                      </p:tavLst>
                                    </p:anim>
                                    <p:anim calcmode="lin" valueType="num">
                                      <p:cBhvr>
                                        <p:cTn id="66" dur="1000" fill="hold"/>
                                        <p:tgtEl>
                                          <p:spTgt spid="33"/>
                                        </p:tgtEl>
                                        <p:attrNameLst>
                                          <p:attrName>ppt_h</p:attrName>
                                        </p:attrNameLst>
                                      </p:cBhvr>
                                      <p:tavLst>
                                        <p:tav tm="0">
                                          <p:val>
                                            <p:fltVal val="0"/>
                                          </p:val>
                                        </p:tav>
                                        <p:tav tm="100000">
                                          <p:val>
                                            <p:strVal val="#ppt_h"/>
                                          </p:val>
                                        </p:tav>
                                      </p:tavLst>
                                    </p:anim>
                                    <p:anim calcmode="lin" valueType="num">
                                      <p:cBhvr>
                                        <p:cTn id="67" dur="1000" fill="hold"/>
                                        <p:tgtEl>
                                          <p:spTgt spid="33"/>
                                        </p:tgtEl>
                                        <p:attrNameLst>
                                          <p:attrName>style.rotation</p:attrName>
                                        </p:attrNameLst>
                                      </p:cBhvr>
                                      <p:tavLst>
                                        <p:tav tm="0">
                                          <p:val>
                                            <p:fltVal val="90"/>
                                          </p:val>
                                        </p:tav>
                                        <p:tav tm="100000">
                                          <p:val>
                                            <p:fltVal val="0"/>
                                          </p:val>
                                        </p:tav>
                                      </p:tavLst>
                                    </p:anim>
                                    <p:animEffect transition="in" filter="fade">
                                      <p:cBhvr>
                                        <p:cTn id="68" dur="1000"/>
                                        <p:tgtEl>
                                          <p:spTgt spid="33"/>
                                        </p:tgtEl>
                                      </p:cBhvr>
                                    </p:animEffect>
                                  </p:childTnLst>
                                </p:cTn>
                              </p:par>
                            </p:childTnLst>
                          </p:cTn>
                        </p:par>
                        <p:par>
                          <p:cTn id="69" fill="hold">
                            <p:stCondLst>
                              <p:cond delay="8000"/>
                            </p:stCondLst>
                            <p:childTnLst>
                              <p:par>
                                <p:cTn id="70" presetID="47" presetClass="entr" presetSubtype="0"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1000"/>
                                        <p:tgtEl>
                                          <p:spTgt spid="36"/>
                                        </p:tgtEl>
                                      </p:cBhvr>
                                    </p:animEffect>
                                    <p:anim calcmode="lin" valueType="num">
                                      <p:cBhvr>
                                        <p:cTn id="73" dur="1000" fill="hold"/>
                                        <p:tgtEl>
                                          <p:spTgt spid="36"/>
                                        </p:tgtEl>
                                        <p:attrNameLst>
                                          <p:attrName>ppt_x</p:attrName>
                                        </p:attrNameLst>
                                      </p:cBhvr>
                                      <p:tavLst>
                                        <p:tav tm="0">
                                          <p:val>
                                            <p:strVal val="#ppt_x"/>
                                          </p:val>
                                        </p:tav>
                                        <p:tav tm="100000">
                                          <p:val>
                                            <p:strVal val="#ppt_x"/>
                                          </p:val>
                                        </p:tav>
                                      </p:tavLst>
                                    </p:anim>
                                    <p:anim calcmode="lin" valueType="num">
                                      <p:cBhvr>
                                        <p:cTn id="74" dur="1000" fill="hold"/>
                                        <p:tgtEl>
                                          <p:spTgt spid="36"/>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fade">
                                      <p:cBhvr>
                                        <p:cTn id="77" dur="1000"/>
                                        <p:tgtEl>
                                          <p:spTgt spid="42"/>
                                        </p:tgtEl>
                                      </p:cBhvr>
                                    </p:animEffect>
                                    <p:anim calcmode="lin" valueType="num">
                                      <p:cBhvr>
                                        <p:cTn id="78" dur="1000" fill="hold"/>
                                        <p:tgtEl>
                                          <p:spTgt spid="42"/>
                                        </p:tgtEl>
                                        <p:attrNameLst>
                                          <p:attrName>ppt_x</p:attrName>
                                        </p:attrNameLst>
                                      </p:cBhvr>
                                      <p:tavLst>
                                        <p:tav tm="0">
                                          <p:val>
                                            <p:strVal val="#ppt_x"/>
                                          </p:val>
                                        </p:tav>
                                        <p:tav tm="100000">
                                          <p:val>
                                            <p:strVal val="#ppt_x"/>
                                          </p:val>
                                        </p:tav>
                                      </p:tavLst>
                                    </p:anim>
                                    <p:anim calcmode="lin" valueType="num">
                                      <p:cBhvr>
                                        <p:cTn id="79" dur="1000" fill="hold"/>
                                        <p:tgtEl>
                                          <p:spTgt spid="42"/>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53" presetClass="entr" presetSubtype="16" fill="hold" nodeType="afterEffect">
                                  <p:stCondLst>
                                    <p:cond delay="0"/>
                                  </p:stCondLst>
                                  <p:childTnLst>
                                    <p:set>
                                      <p:cBhvr>
                                        <p:cTn id="82" dur="1" fill="hold">
                                          <p:stCondLst>
                                            <p:cond delay="0"/>
                                          </p:stCondLst>
                                        </p:cTn>
                                        <p:tgtEl>
                                          <p:spTgt spid="17"/>
                                        </p:tgtEl>
                                        <p:attrNameLst>
                                          <p:attrName>style.visibility</p:attrName>
                                        </p:attrNameLst>
                                      </p:cBhvr>
                                      <p:to>
                                        <p:strVal val="visible"/>
                                      </p:to>
                                    </p:set>
                                    <p:anim calcmode="lin" valueType="num">
                                      <p:cBhvr>
                                        <p:cTn id="83" dur="1000" fill="hold"/>
                                        <p:tgtEl>
                                          <p:spTgt spid="17"/>
                                        </p:tgtEl>
                                        <p:attrNameLst>
                                          <p:attrName>ppt_w</p:attrName>
                                        </p:attrNameLst>
                                      </p:cBhvr>
                                      <p:tavLst>
                                        <p:tav tm="0">
                                          <p:val>
                                            <p:fltVal val="0"/>
                                          </p:val>
                                        </p:tav>
                                        <p:tav tm="100000">
                                          <p:val>
                                            <p:strVal val="#ppt_w"/>
                                          </p:val>
                                        </p:tav>
                                      </p:tavLst>
                                    </p:anim>
                                    <p:anim calcmode="lin" valueType="num">
                                      <p:cBhvr>
                                        <p:cTn id="84" dur="1000" fill="hold"/>
                                        <p:tgtEl>
                                          <p:spTgt spid="17"/>
                                        </p:tgtEl>
                                        <p:attrNameLst>
                                          <p:attrName>ppt_h</p:attrName>
                                        </p:attrNameLst>
                                      </p:cBhvr>
                                      <p:tavLst>
                                        <p:tav tm="0">
                                          <p:val>
                                            <p:fltVal val="0"/>
                                          </p:val>
                                        </p:tav>
                                        <p:tav tm="100000">
                                          <p:val>
                                            <p:strVal val="#ppt_h"/>
                                          </p:val>
                                        </p:tav>
                                      </p:tavLst>
                                    </p:anim>
                                    <p:animEffect transition="in" filter="fade">
                                      <p:cBhvr>
                                        <p:cTn id="85" dur="1000"/>
                                        <p:tgtEl>
                                          <p:spTgt spid="1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1"/>
                                        </p:tgtEl>
                                        <p:attrNameLst>
                                          <p:attrName>style.visibility</p:attrName>
                                        </p:attrNameLst>
                                      </p:cBhvr>
                                      <p:to>
                                        <p:strVal val="visible"/>
                                      </p:to>
                                    </p:set>
                                    <p:animEffect transition="in" filter="wipe(left)">
                                      <p:cBhvr>
                                        <p:cTn id="88" dur="1000"/>
                                        <p:tgtEl>
                                          <p:spTgt spid="41"/>
                                        </p:tgtEl>
                                      </p:cBhvr>
                                    </p:animEffect>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1000" fill="hold"/>
                                        <p:tgtEl>
                                          <p:spTgt spid="43"/>
                                        </p:tgtEl>
                                        <p:attrNameLst>
                                          <p:attrName>ppt_w</p:attrName>
                                        </p:attrNameLst>
                                      </p:cBhvr>
                                      <p:tavLst>
                                        <p:tav tm="0">
                                          <p:val>
                                            <p:fltVal val="0"/>
                                          </p:val>
                                        </p:tav>
                                        <p:tav tm="100000">
                                          <p:val>
                                            <p:strVal val="#ppt_w"/>
                                          </p:val>
                                        </p:tav>
                                      </p:tavLst>
                                    </p:anim>
                                    <p:anim calcmode="lin" valueType="num">
                                      <p:cBhvr>
                                        <p:cTn id="93" dur="1000" fill="hold"/>
                                        <p:tgtEl>
                                          <p:spTgt spid="43"/>
                                        </p:tgtEl>
                                        <p:attrNameLst>
                                          <p:attrName>ppt_h</p:attrName>
                                        </p:attrNameLst>
                                      </p:cBhvr>
                                      <p:tavLst>
                                        <p:tav tm="0">
                                          <p:val>
                                            <p:fltVal val="0"/>
                                          </p:val>
                                        </p:tav>
                                        <p:tav tm="100000">
                                          <p:val>
                                            <p:strVal val="#ppt_h"/>
                                          </p:val>
                                        </p:tav>
                                      </p:tavLst>
                                    </p:anim>
                                    <p:anim calcmode="lin" valueType="num">
                                      <p:cBhvr>
                                        <p:cTn id="94" dur="1000" fill="hold"/>
                                        <p:tgtEl>
                                          <p:spTgt spid="43"/>
                                        </p:tgtEl>
                                        <p:attrNameLst>
                                          <p:attrName>style.rotation</p:attrName>
                                        </p:attrNameLst>
                                      </p:cBhvr>
                                      <p:tavLst>
                                        <p:tav tm="0">
                                          <p:val>
                                            <p:fltVal val="90"/>
                                          </p:val>
                                        </p:tav>
                                        <p:tav tm="100000">
                                          <p:val>
                                            <p:fltVal val="0"/>
                                          </p:val>
                                        </p:tav>
                                      </p:tavLst>
                                    </p:anim>
                                    <p:animEffect transition="in" filter="fade">
                                      <p:cBhvr>
                                        <p:cTn id="95" dur="1000"/>
                                        <p:tgtEl>
                                          <p:spTgt spid="43"/>
                                        </p:tgtEl>
                                      </p:cBhvr>
                                    </p:animEffect>
                                  </p:childTnLst>
                                </p:cTn>
                              </p:par>
                            </p:childTnLst>
                          </p:cTn>
                        </p:par>
                        <p:par>
                          <p:cTn id="96" fill="hold">
                            <p:stCondLst>
                              <p:cond delay="11000"/>
                            </p:stCondLst>
                            <p:childTnLst>
                              <p:par>
                                <p:cTn id="97" presetID="47" presetClass="entr" presetSubtype="0" fill="hold"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12000"/>
                            </p:stCondLst>
                            <p:childTnLst>
                              <p:par>
                                <p:cTn id="108" presetID="53" presetClass="entr" presetSubtype="16" fill="hold" nodeType="afterEffect">
                                  <p:stCondLst>
                                    <p:cond delay="0"/>
                                  </p:stCondLst>
                                  <p:childTnLst>
                                    <p:set>
                                      <p:cBhvr>
                                        <p:cTn id="109" dur="1" fill="hold">
                                          <p:stCondLst>
                                            <p:cond delay="0"/>
                                          </p:stCondLst>
                                        </p:cTn>
                                        <p:tgtEl>
                                          <p:spTgt spid="16"/>
                                        </p:tgtEl>
                                        <p:attrNameLst>
                                          <p:attrName>style.visibility</p:attrName>
                                        </p:attrNameLst>
                                      </p:cBhvr>
                                      <p:to>
                                        <p:strVal val="visible"/>
                                      </p:to>
                                    </p:set>
                                    <p:anim calcmode="lin" valueType="num">
                                      <p:cBhvr>
                                        <p:cTn id="110" dur="1000" fill="hold"/>
                                        <p:tgtEl>
                                          <p:spTgt spid="16"/>
                                        </p:tgtEl>
                                        <p:attrNameLst>
                                          <p:attrName>ppt_w</p:attrName>
                                        </p:attrNameLst>
                                      </p:cBhvr>
                                      <p:tavLst>
                                        <p:tav tm="0">
                                          <p:val>
                                            <p:fltVal val="0"/>
                                          </p:val>
                                        </p:tav>
                                        <p:tav tm="100000">
                                          <p:val>
                                            <p:strVal val="#ppt_w"/>
                                          </p:val>
                                        </p:tav>
                                      </p:tavLst>
                                    </p:anim>
                                    <p:anim calcmode="lin" valueType="num">
                                      <p:cBhvr>
                                        <p:cTn id="111" dur="1000" fill="hold"/>
                                        <p:tgtEl>
                                          <p:spTgt spid="16"/>
                                        </p:tgtEl>
                                        <p:attrNameLst>
                                          <p:attrName>ppt_h</p:attrName>
                                        </p:attrNameLst>
                                      </p:cBhvr>
                                      <p:tavLst>
                                        <p:tav tm="0">
                                          <p:val>
                                            <p:fltVal val="0"/>
                                          </p:val>
                                        </p:tav>
                                        <p:tav tm="100000">
                                          <p:val>
                                            <p:strVal val="#ppt_h"/>
                                          </p:val>
                                        </p:tav>
                                      </p:tavLst>
                                    </p:anim>
                                    <p:animEffect transition="in" filter="fade">
                                      <p:cBhvr>
                                        <p:cTn id="112" dur="1000"/>
                                        <p:tgtEl>
                                          <p:spTgt spid="1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Effect transition="in" filter="wipe(left)">
                                      <p:cBhvr>
                                        <p:cTn id="115"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2" grpId="0"/>
      <p:bldP spid="54" grpId="0"/>
      <p:bldP spid="31" grpId="0"/>
      <p:bldP spid="32" grpId="0"/>
      <p:bldP spid="41" grpId="0"/>
      <p:bldP spid="42" grpId="0"/>
      <p:bldP spid="51" grpId="0"/>
      <p:bldP spid="5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824753"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5052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484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91600" y="4121168"/>
            <a:ext cx="0" cy="91440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2" name="Group 71"/>
          <p:cNvGrpSpPr/>
          <p:nvPr/>
        </p:nvGrpSpPr>
        <p:grpSpPr>
          <a:xfrm>
            <a:off x="7303505" y="1994393"/>
            <a:ext cx="1455416" cy="1622805"/>
            <a:chOff x="5409946" y="2404837"/>
            <a:chExt cx="922592" cy="1028701"/>
          </a:xfrm>
          <a:effectLst>
            <a:outerShdw blurRad="50800" dist="38100" dir="2700000" algn="tl" rotWithShape="0">
              <a:prstClr val="black">
                <a:alpha val="40000"/>
              </a:prstClr>
            </a:outerShdw>
          </a:effectLst>
        </p:grpSpPr>
        <p:sp>
          <p:nvSpPr>
            <p:cNvPr id="9238" name="Freeform 22"/>
            <p:cNvSpPr>
              <a:spLocks/>
            </p:cNvSpPr>
            <p:nvPr/>
          </p:nvSpPr>
          <p:spPr bwMode="auto">
            <a:xfrm rot="5400000">
              <a:off x="5715794" y="2816793"/>
              <a:ext cx="515938" cy="717550"/>
            </a:xfrm>
            <a:custGeom>
              <a:avLst/>
              <a:gdLst/>
              <a:ahLst/>
              <a:cxnLst>
                <a:cxn ang="0">
                  <a:pos x="0" y="322"/>
                </a:cxn>
                <a:cxn ang="0">
                  <a:pos x="0" y="0"/>
                </a:cxn>
                <a:cxn ang="0">
                  <a:pos x="325" y="199"/>
                </a:cxn>
                <a:cxn ang="0">
                  <a:pos x="325" y="452"/>
                </a:cxn>
                <a:cxn ang="0">
                  <a:pos x="0" y="322"/>
                </a:cxn>
              </a:cxnLst>
              <a:rect l="0" t="0" r="r" b="b"/>
              <a:pathLst>
                <a:path w="325" h="452">
                  <a:moveTo>
                    <a:pt x="0" y="322"/>
                  </a:moveTo>
                  <a:lnTo>
                    <a:pt x="0" y="0"/>
                  </a:lnTo>
                  <a:lnTo>
                    <a:pt x="325" y="199"/>
                  </a:lnTo>
                  <a:lnTo>
                    <a:pt x="325" y="452"/>
                  </a:lnTo>
                  <a:lnTo>
                    <a:pt x="0" y="322"/>
                  </a:lnTo>
                  <a:close/>
                </a:path>
              </a:pathLst>
            </a:custGeom>
            <a:solidFill>
              <a:srgbClr val="BF25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39" name="Freeform 23"/>
            <p:cNvSpPr>
              <a:spLocks/>
            </p:cNvSpPr>
            <p:nvPr/>
          </p:nvSpPr>
          <p:spPr bwMode="auto">
            <a:xfrm rot="5400000">
              <a:off x="5104353" y="2710431"/>
              <a:ext cx="1028700" cy="417513"/>
            </a:xfrm>
            <a:custGeom>
              <a:avLst/>
              <a:gdLst/>
              <a:ahLst/>
              <a:cxnLst>
                <a:cxn ang="0">
                  <a:pos x="323" y="263"/>
                </a:cxn>
                <a:cxn ang="0">
                  <a:pos x="0" y="128"/>
                </a:cxn>
                <a:cxn ang="0">
                  <a:pos x="323" y="0"/>
                </a:cxn>
                <a:cxn ang="0">
                  <a:pos x="648" y="130"/>
                </a:cxn>
                <a:cxn ang="0">
                  <a:pos x="323" y="263"/>
                </a:cxn>
              </a:cxnLst>
              <a:rect l="0" t="0" r="r" b="b"/>
              <a:pathLst>
                <a:path w="648" h="263">
                  <a:moveTo>
                    <a:pt x="323" y="263"/>
                  </a:moveTo>
                  <a:lnTo>
                    <a:pt x="0" y="128"/>
                  </a:lnTo>
                  <a:lnTo>
                    <a:pt x="323" y="0"/>
                  </a:lnTo>
                  <a:lnTo>
                    <a:pt x="648" y="130"/>
                  </a:lnTo>
                  <a:lnTo>
                    <a:pt x="323" y="263"/>
                  </a:lnTo>
                  <a:close/>
                </a:path>
              </a:pathLst>
            </a:custGeom>
            <a:solidFill>
              <a:srgbClr val="83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0" name="Freeform 24"/>
            <p:cNvSpPr>
              <a:spLocks/>
            </p:cNvSpPr>
            <p:nvPr/>
          </p:nvSpPr>
          <p:spPr bwMode="auto">
            <a:xfrm rot="5400000">
              <a:off x="5718969" y="2304031"/>
              <a:ext cx="512763" cy="714375"/>
            </a:xfrm>
            <a:custGeom>
              <a:avLst/>
              <a:gdLst/>
              <a:ahLst/>
              <a:cxnLst>
                <a:cxn ang="0">
                  <a:pos x="323" y="322"/>
                </a:cxn>
                <a:cxn ang="0">
                  <a:pos x="0" y="450"/>
                </a:cxn>
                <a:cxn ang="0">
                  <a:pos x="0" y="192"/>
                </a:cxn>
                <a:cxn ang="0">
                  <a:pos x="323" y="0"/>
                </a:cxn>
                <a:cxn ang="0">
                  <a:pos x="323" y="322"/>
                </a:cxn>
              </a:cxnLst>
              <a:rect l="0" t="0" r="r" b="b"/>
              <a:pathLst>
                <a:path w="323" h="450">
                  <a:moveTo>
                    <a:pt x="323" y="322"/>
                  </a:moveTo>
                  <a:lnTo>
                    <a:pt x="0" y="450"/>
                  </a:lnTo>
                  <a:lnTo>
                    <a:pt x="0" y="192"/>
                  </a:lnTo>
                  <a:lnTo>
                    <a:pt x="323" y="0"/>
                  </a:lnTo>
                  <a:lnTo>
                    <a:pt x="323" y="322"/>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1" name="Group 70"/>
          <p:cNvGrpSpPr/>
          <p:nvPr/>
        </p:nvGrpSpPr>
        <p:grpSpPr>
          <a:xfrm>
            <a:off x="6387397" y="1508554"/>
            <a:ext cx="1262105" cy="2559421"/>
            <a:chOff x="4829223" y="2096862"/>
            <a:chExt cx="800052" cy="1622425"/>
          </a:xfrm>
          <a:effectLst>
            <a:outerShdw blurRad="50800" dist="38100" dir="2700000" algn="tl" rotWithShape="0">
              <a:prstClr val="black">
                <a:alpha val="40000"/>
              </a:prstClr>
            </a:outerShdw>
          </a:effectLst>
        </p:grpSpPr>
        <p:sp>
          <p:nvSpPr>
            <p:cNvPr id="9241" name="Freeform 25"/>
            <p:cNvSpPr>
              <a:spLocks/>
            </p:cNvSpPr>
            <p:nvPr/>
          </p:nvSpPr>
          <p:spPr bwMode="auto">
            <a:xfrm rot="5400000">
              <a:off x="4893469" y="2181794"/>
              <a:ext cx="820738" cy="650875"/>
            </a:xfrm>
            <a:custGeom>
              <a:avLst/>
              <a:gdLst/>
              <a:ahLst/>
              <a:cxnLst>
                <a:cxn ang="0">
                  <a:pos x="0" y="410"/>
                </a:cxn>
                <a:cxn ang="0">
                  <a:pos x="0" y="147"/>
                </a:cxn>
                <a:cxn ang="0">
                  <a:pos x="517" y="0"/>
                </a:cxn>
                <a:cxn ang="0">
                  <a:pos x="517" y="336"/>
                </a:cxn>
                <a:cxn ang="0">
                  <a:pos x="0" y="410"/>
                </a:cxn>
              </a:cxnLst>
              <a:rect l="0" t="0" r="r" b="b"/>
              <a:pathLst>
                <a:path w="517" h="410">
                  <a:moveTo>
                    <a:pt x="0" y="410"/>
                  </a:moveTo>
                  <a:lnTo>
                    <a:pt x="0" y="147"/>
                  </a:lnTo>
                  <a:lnTo>
                    <a:pt x="517" y="0"/>
                  </a:lnTo>
                  <a:lnTo>
                    <a:pt x="517" y="336"/>
                  </a:lnTo>
                  <a:lnTo>
                    <a:pt x="0" y="410"/>
                  </a:lnTo>
                  <a:close/>
                </a:path>
              </a:pathLst>
            </a:custGeom>
            <a:solidFill>
              <a:srgbClr val="BF25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2" name="Freeform 26"/>
            <p:cNvSpPr>
              <a:spLocks/>
            </p:cNvSpPr>
            <p:nvPr/>
          </p:nvSpPr>
          <p:spPr bwMode="auto">
            <a:xfrm rot="5400000">
              <a:off x="4897437" y="2987449"/>
              <a:ext cx="801688" cy="661988"/>
            </a:xfrm>
            <a:custGeom>
              <a:avLst/>
              <a:gdLst/>
              <a:ahLst/>
              <a:cxnLst>
                <a:cxn ang="0">
                  <a:pos x="505" y="417"/>
                </a:cxn>
                <a:cxn ang="0">
                  <a:pos x="0" y="336"/>
                </a:cxn>
                <a:cxn ang="0">
                  <a:pos x="0" y="0"/>
                </a:cxn>
                <a:cxn ang="0">
                  <a:pos x="503" y="149"/>
                </a:cxn>
                <a:cxn ang="0">
                  <a:pos x="505" y="417"/>
                </a:cxn>
                <a:cxn ang="0">
                  <a:pos x="505" y="417"/>
                </a:cxn>
              </a:cxnLst>
              <a:rect l="0" t="0" r="r" b="b"/>
              <a:pathLst>
                <a:path w="505" h="417">
                  <a:moveTo>
                    <a:pt x="505" y="417"/>
                  </a:moveTo>
                  <a:lnTo>
                    <a:pt x="0" y="336"/>
                  </a:lnTo>
                  <a:lnTo>
                    <a:pt x="0" y="0"/>
                  </a:lnTo>
                  <a:lnTo>
                    <a:pt x="503" y="149"/>
                  </a:lnTo>
                  <a:lnTo>
                    <a:pt x="505" y="417"/>
                  </a:lnTo>
                  <a:lnTo>
                    <a:pt x="505" y="417"/>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3" name="Freeform 27"/>
            <p:cNvSpPr>
              <a:spLocks/>
            </p:cNvSpPr>
            <p:nvPr/>
          </p:nvSpPr>
          <p:spPr bwMode="auto">
            <a:xfrm rot="5400000">
              <a:off x="4153742" y="2772343"/>
              <a:ext cx="1622425" cy="271463"/>
            </a:xfrm>
            <a:custGeom>
              <a:avLst/>
              <a:gdLst/>
              <a:ahLst/>
              <a:cxnLst>
                <a:cxn ang="0">
                  <a:pos x="517" y="0"/>
                </a:cxn>
                <a:cxn ang="0">
                  <a:pos x="1022" y="81"/>
                </a:cxn>
                <a:cxn ang="0">
                  <a:pos x="517" y="171"/>
                </a:cxn>
                <a:cxn ang="0">
                  <a:pos x="0" y="74"/>
                </a:cxn>
                <a:cxn ang="0">
                  <a:pos x="517" y="0"/>
                </a:cxn>
              </a:cxnLst>
              <a:rect l="0" t="0" r="r" b="b"/>
              <a:pathLst>
                <a:path w="1022" h="171">
                  <a:moveTo>
                    <a:pt x="517" y="0"/>
                  </a:moveTo>
                  <a:lnTo>
                    <a:pt x="1022" y="81"/>
                  </a:lnTo>
                  <a:lnTo>
                    <a:pt x="517" y="171"/>
                  </a:lnTo>
                  <a:lnTo>
                    <a:pt x="0" y="74"/>
                  </a:lnTo>
                  <a:lnTo>
                    <a:pt x="517" y="0"/>
                  </a:lnTo>
                  <a:close/>
                </a:path>
              </a:pathLst>
            </a:custGeom>
            <a:solidFill>
              <a:srgbClr val="A10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8" name="Group 67"/>
          <p:cNvGrpSpPr/>
          <p:nvPr/>
        </p:nvGrpSpPr>
        <p:grpSpPr>
          <a:xfrm>
            <a:off x="3204322" y="1994393"/>
            <a:ext cx="1465982" cy="1622805"/>
            <a:chOff x="2811462" y="2404837"/>
            <a:chExt cx="929290" cy="1028701"/>
          </a:xfrm>
          <a:effectLst>
            <a:outerShdw blurRad="50800" dist="38100" dir="8100000" algn="tr" rotWithShape="0">
              <a:prstClr val="black">
                <a:alpha val="40000"/>
              </a:prstClr>
            </a:outerShdw>
          </a:effectLst>
        </p:grpSpPr>
        <p:sp>
          <p:nvSpPr>
            <p:cNvPr id="9244" name="Freeform 28"/>
            <p:cNvSpPr>
              <a:spLocks/>
            </p:cNvSpPr>
            <p:nvPr/>
          </p:nvSpPr>
          <p:spPr bwMode="auto">
            <a:xfrm rot="5400000">
              <a:off x="2914650" y="2814412"/>
              <a:ext cx="515938" cy="722313"/>
            </a:xfrm>
            <a:custGeom>
              <a:avLst/>
              <a:gdLst/>
              <a:ahLst/>
              <a:cxnLst>
                <a:cxn ang="0">
                  <a:pos x="0" y="130"/>
                </a:cxn>
                <a:cxn ang="0">
                  <a:pos x="0" y="455"/>
                </a:cxn>
                <a:cxn ang="0">
                  <a:pos x="325" y="253"/>
                </a:cxn>
                <a:cxn ang="0">
                  <a:pos x="325" y="0"/>
                </a:cxn>
                <a:cxn ang="0">
                  <a:pos x="0" y="130"/>
                </a:cxn>
              </a:cxnLst>
              <a:rect l="0" t="0" r="r" b="b"/>
              <a:pathLst>
                <a:path w="325" h="455">
                  <a:moveTo>
                    <a:pt x="0" y="130"/>
                  </a:moveTo>
                  <a:lnTo>
                    <a:pt x="0" y="455"/>
                  </a:lnTo>
                  <a:lnTo>
                    <a:pt x="325" y="253"/>
                  </a:lnTo>
                  <a:lnTo>
                    <a:pt x="325" y="0"/>
                  </a:lnTo>
                  <a:lnTo>
                    <a:pt x="0" y="130"/>
                  </a:lnTo>
                  <a:close/>
                </a:path>
              </a:pathLst>
            </a:custGeom>
            <a:solidFill>
              <a:srgbClr val="FF8A2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5" name="Freeform 29"/>
            <p:cNvSpPr>
              <a:spLocks/>
            </p:cNvSpPr>
            <p:nvPr/>
          </p:nvSpPr>
          <p:spPr bwMode="auto">
            <a:xfrm rot="5400000">
              <a:off x="3017646" y="2710431"/>
              <a:ext cx="1028700" cy="417513"/>
            </a:xfrm>
            <a:custGeom>
              <a:avLst/>
              <a:gdLst/>
              <a:ahLst/>
              <a:cxnLst>
                <a:cxn ang="0">
                  <a:pos x="323" y="0"/>
                </a:cxn>
                <a:cxn ang="0">
                  <a:pos x="0" y="135"/>
                </a:cxn>
                <a:cxn ang="0">
                  <a:pos x="323" y="263"/>
                </a:cxn>
                <a:cxn ang="0">
                  <a:pos x="648" y="133"/>
                </a:cxn>
                <a:cxn ang="0">
                  <a:pos x="323" y="0"/>
                </a:cxn>
              </a:cxnLst>
              <a:rect l="0" t="0" r="r" b="b"/>
              <a:pathLst>
                <a:path w="648" h="263">
                  <a:moveTo>
                    <a:pt x="323" y="0"/>
                  </a:moveTo>
                  <a:lnTo>
                    <a:pt x="0" y="135"/>
                  </a:lnTo>
                  <a:lnTo>
                    <a:pt x="323" y="263"/>
                  </a:lnTo>
                  <a:lnTo>
                    <a:pt x="648" y="133"/>
                  </a:lnTo>
                  <a:lnTo>
                    <a:pt x="323" y="0"/>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6" name="Freeform 30"/>
            <p:cNvSpPr>
              <a:spLocks/>
            </p:cNvSpPr>
            <p:nvPr/>
          </p:nvSpPr>
          <p:spPr bwMode="auto">
            <a:xfrm rot="5400000">
              <a:off x="2914650" y="2301650"/>
              <a:ext cx="512763" cy="719138"/>
            </a:xfrm>
            <a:custGeom>
              <a:avLst/>
              <a:gdLst/>
              <a:ahLst/>
              <a:cxnLst>
                <a:cxn ang="0">
                  <a:pos x="323" y="128"/>
                </a:cxn>
                <a:cxn ang="0">
                  <a:pos x="0" y="0"/>
                </a:cxn>
                <a:cxn ang="0">
                  <a:pos x="0" y="258"/>
                </a:cxn>
                <a:cxn ang="0">
                  <a:pos x="323" y="453"/>
                </a:cxn>
                <a:cxn ang="0">
                  <a:pos x="323" y="128"/>
                </a:cxn>
              </a:cxnLst>
              <a:rect l="0" t="0" r="r" b="b"/>
              <a:pathLst>
                <a:path w="323" h="453">
                  <a:moveTo>
                    <a:pt x="323" y="128"/>
                  </a:moveTo>
                  <a:lnTo>
                    <a:pt x="0" y="0"/>
                  </a:lnTo>
                  <a:lnTo>
                    <a:pt x="0" y="258"/>
                  </a:lnTo>
                  <a:lnTo>
                    <a:pt x="323" y="453"/>
                  </a:lnTo>
                  <a:lnTo>
                    <a:pt x="323" y="128"/>
                  </a:lnTo>
                  <a:close/>
                </a:path>
              </a:pathLst>
            </a:custGeom>
            <a:solidFill>
              <a:srgbClr val="E76C0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9" name="Group 68"/>
          <p:cNvGrpSpPr/>
          <p:nvPr/>
        </p:nvGrpSpPr>
        <p:grpSpPr>
          <a:xfrm>
            <a:off x="4321251" y="1508554"/>
            <a:ext cx="1259947" cy="2559421"/>
            <a:chOff x="3519487" y="2096862"/>
            <a:chExt cx="798684" cy="1622425"/>
          </a:xfrm>
          <a:effectLst>
            <a:outerShdw blurRad="50800" dist="38100" dir="8100000" algn="tr" rotWithShape="0">
              <a:prstClr val="black">
                <a:alpha val="40000"/>
              </a:prstClr>
            </a:outerShdw>
          </a:effectLst>
        </p:grpSpPr>
        <p:sp>
          <p:nvSpPr>
            <p:cNvPr id="9247" name="Freeform 31"/>
            <p:cNvSpPr>
              <a:spLocks/>
            </p:cNvSpPr>
            <p:nvPr/>
          </p:nvSpPr>
          <p:spPr bwMode="auto">
            <a:xfrm rot="5400000">
              <a:off x="3434557" y="2181794"/>
              <a:ext cx="820738" cy="650875"/>
            </a:xfrm>
            <a:custGeom>
              <a:avLst/>
              <a:gdLst/>
              <a:ahLst/>
              <a:cxnLst>
                <a:cxn ang="0">
                  <a:pos x="0" y="0"/>
                </a:cxn>
                <a:cxn ang="0">
                  <a:pos x="0" y="263"/>
                </a:cxn>
                <a:cxn ang="0">
                  <a:pos x="517" y="410"/>
                </a:cxn>
                <a:cxn ang="0">
                  <a:pos x="517" y="74"/>
                </a:cxn>
                <a:cxn ang="0">
                  <a:pos x="0" y="0"/>
                </a:cxn>
              </a:cxnLst>
              <a:rect l="0" t="0" r="r" b="b"/>
              <a:pathLst>
                <a:path w="517" h="410">
                  <a:moveTo>
                    <a:pt x="0" y="0"/>
                  </a:moveTo>
                  <a:lnTo>
                    <a:pt x="0" y="263"/>
                  </a:lnTo>
                  <a:lnTo>
                    <a:pt x="517" y="410"/>
                  </a:lnTo>
                  <a:lnTo>
                    <a:pt x="517" y="74"/>
                  </a:lnTo>
                  <a:lnTo>
                    <a:pt x="0" y="0"/>
                  </a:lnTo>
                  <a:close/>
                </a:path>
              </a:pathLst>
            </a:custGeom>
            <a:solidFill>
              <a:srgbClr val="E44A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48" name="Freeform 32"/>
            <p:cNvSpPr>
              <a:spLocks/>
            </p:cNvSpPr>
            <p:nvPr/>
          </p:nvSpPr>
          <p:spPr bwMode="auto">
            <a:xfrm rot="5400000">
              <a:off x="3449637" y="2987449"/>
              <a:ext cx="801688" cy="661988"/>
            </a:xfrm>
            <a:custGeom>
              <a:avLst/>
              <a:gdLst/>
              <a:ahLst/>
              <a:cxnLst>
                <a:cxn ang="0">
                  <a:pos x="505" y="0"/>
                </a:cxn>
                <a:cxn ang="0">
                  <a:pos x="0" y="81"/>
                </a:cxn>
                <a:cxn ang="0">
                  <a:pos x="0" y="417"/>
                </a:cxn>
                <a:cxn ang="0">
                  <a:pos x="503" y="270"/>
                </a:cxn>
                <a:cxn ang="0">
                  <a:pos x="505" y="0"/>
                </a:cxn>
                <a:cxn ang="0">
                  <a:pos x="505" y="0"/>
                </a:cxn>
              </a:cxnLst>
              <a:rect l="0" t="0" r="r" b="b"/>
              <a:pathLst>
                <a:path w="505" h="417">
                  <a:moveTo>
                    <a:pt x="505" y="0"/>
                  </a:moveTo>
                  <a:lnTo>
                    <a:pt x="0" y="81"/>
                  </a:lnTo>
                  <a:lnTo>
                    <a:pt x="0" y="417"/>
                  </a:lnTo>
                  <a:lnTo>
                    <a:pt x="503" y="270"/>
                  </a:lnTo>
                  <a:lnTo>
                    <a:pt x="505" y="0"/>
                  </a:lnTo>
                  <a:lnTo>
                    <a:pt x="505" y="0"/>
                  </a:lnTo>
                  <a:close/>
                </a:path>
              </a:pathLst>
            </a:custGeom>
            <a:solidFill>
              <a:srgbClr val="FF68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9249" name="Freeform 33"/>
            <p:cNvSpPr>
              <a:spLocks/>
            </p:cNvSpPr>
            <p:nvPr/>
          </p:nvSpPr>
          <p:spPr bwMode="auto">
            <a:xfrm rot="5400000">
              <a:off x="3371227" y="2772343"/>
              <a:ext cx="1622425" cy="271463"/>
            </a:xfrm>
            <a:custGeom>
              <a:avLst/>
              <a:gdLst/>
              <a:ahLst/>
              <a:cxnLst>
                <a:cxn ang="0">
                  <a:pos x="0" y="97"/>
                </a:cxn>
                <a:cxn ang="0">
                  <a:pos x="517" y="171"/>
                </a:cxn>
                <a:cxn ang="0">
                  <a:pos x="1022" y="90"/>
                </a:cxn>
                <a:cxn ang="0">
                  <a:pos x="517" y="0"/>
                </a:cxn>
                <a:cxn ang="0">
                  <a:pos x="0" y="97"/>
                </a:cxn>
              </a:cxnLst>
              <a:rect l="0" t="0" r="r" b="b"/>
              <a:pathLst>
                <a:path w="1022" h="171">
                  <a:moveTo>
                    <a:pt x="0" y="97"/>
                  </a:moveTo>
                  <a:lnTo>
                    <a:pt x="517" y="171"/>
                  </a:lnTo>
                  <a:lnTo>
                    <a:pt x="1022" y="90"/>
                  </a:lnTo>
                  <a:lnTo>
                    <a:pt x="517" y="0"/>
                  </a:lnTo>
                  <a:lnTo>
                    <a:pt x="0" y="97"/>
                  </a:lnTo>
                  <a:close/>
                </a:path>
              </a:pathLst>
            </a:custGeom>
            <a:solidFill>
              <a:srgbClr val="C62C0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p:cNvGrpSpPr/>
          <p:nvPr/>
        </p:nvGrpSpPr>
        <p:grpSpPr>
          <a:xfrm>
            <a:off x="5405627" y="1015200"/>
            <a:ext cx="1121939" cy="3566160"/>
            <a:chOff x="4206876" y="1784124"/>
            <a:chExt cx="711200" cy="2260600"/>
          </a:xfrm>
          <a:effectLst>
            <a:outerShdw blurRad="63500" sx="102000" sy="102000" algn="ctr" rotWithShape="0">
              <a:prstClr val="black">
                <a:alpha val="40000"/>
              </a:prstClr>
            </a:outerShdw>
          </a:effectLst>
        </p:grpSpPr>
        <p:sp>
          <p:nvSpPr>
            <p:cNvPr id="9250" name="Freeform 34"/>
            <p:cNvSpPr>
              <a:spLocks/>
            </p:cNvSpPr>
            <p:nvPr/>
          </p:nvSpPr>
          <p:spPr bwMode="auto">
            <a:xfrm rot="5400000">
              <a:off x="3998913" y="3125562"/>
              <a:ext cx="1127125" cy="711200"/>
            </a:xfrm>
            <a:custGeom>
              <a:avLst/>
              <a:gdLst/>
              <a:ahLst/>
              <a:cxnLst>
                <a:cxn ang="0">
                  <a:pos x="0" y="448"/>
                </a:cxn>
                <a:cxn ang="0">
                  <a:pos x="0" y="0"/>
                </a:cxn>
                <a:cxn ang="0">
                  <a:pos x="710" y="78"/>
                </a:cxn>
                <a:cxn ang="0">
                  <a:pos x="710" y="369"/>
                </a:cxn>
                <a:cxn ang="0">
                  <a:pos x="0" y="448"/>
                </a:cxn>
              </a:cxnLst>
              <a:rect l="0" t="0" r="r" b="b"/>
              <a:pathLst>
                <a:path w="710" h="448">
                  <a:moveTo>
                    <a:pt x="0" y="448"/>
                  </a:moveTo>
                  <a:lnTo>
                    <a:pt x="0" y="0"/>
                  </a:lnTo>
                  <a:lnTo>
                    <a:pt x="710" y="78"/>
                  </a:lnTo>
                  <a:lnTo>
                    <a:pt x="710" y="369"/>
                  </a:lnTo>
                  <a:lnTo>
                    <a:pt x="0" y="448"/>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51" name="Freeform 35"/>
            <p:cNvSpPr>
              <a:spLocks/>
            </p:cNvSpPr>
            <p:nvPr/>
          </p:nvSpPr>
          <p:spPr bwMode="auto">
            <a:xfrm rot="5400000">
              <a:off x="3995738" y="1995262"/>
              <a:ext cx="1133475" cy="711200"/>
            </a:xfrm>
            <a:custGeom>
              <a:avLst/>
              <a:gdLst/>
              <a:ahLst/>
              <a:cxnLst>
                <a:cxn ang="0">
                  <a:pos x="714" y="0"/>
                </a:cxn>
                <a:cxn ang="0">
                  <a:pos x="714" y="448"/>
                </a:cxn>
                <a:cxn ang="0">
                  <a:pos x="0" y="369"/>
                </a:cxn>
                <a:cxn ang="0">
                  <a:pos x="0" y="83"/>
                </a:cxn>
                <a:cxn ang="0">
                  <a:pos x="714" y="0"/>
                </a:cxn>
              </a:cxnLst>
              <a:rect l="0" t="0" r="r" b="b"/>
              <a:pathLst>
                <a:path w="714" h="448">
                  <a:moveTo>
                    <a:pt x="714" y="0"/>
                  </a:moveTo>
                  <a:lnTo>
                    <a:pt x="714" y="448"/>
                  </a:lnTo>
                  <a:lnTo>
                    <a:pt x="0" y="369"/>
                  </a:lnTo>
                  <a:lnTo>
                    <a:pt x="0" y="83"/>
                  </a:lnTo>
                  <a:lnTo>
                    <a:pt x="714" y="0"/>
                  </a:lnTo>
                  <a:close/>
                </a:path>
              </a:pathLst>
            </a:custGeom>
            <a:solidFill>
              <a:srgbClr val="CF351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81"/>
          <p:cNvGrpSpPr/>
          <p:nvPr/>
        </p:nvGrpSpPr>
        <p:grpSpPr>
          <a:xfrm flipH="1" flipV="1">
            <a:off x="7185275" y="4052878"/>
            <a:ext cx="1461718" cy="995810"/>
            <a:chOff x="3376482" y="1459073"/>
            <a:chExt cx="455253" cy="221445"/>
          </a:xfrm>
        </p:grpSpPr>
        <p:cxnSp>
          <p:nvCxnSpPr>
            <p:cNvPr id="60" name="Straight Connector 5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4" name="Text Box 10"/>
          <p:cNvSpPr txBox="1">
            <a:spLocks noChangeArrowheads="1"/>
          </p:cNvSpPr>
          <p:nvPr/>
        </p:nvSpPr>
        <p:spPr bwMode="auto">
          <a:xfrm>
            <a:off x="9449039" y="2015012"/>
            <a:ext cx="2604416" cy="1538883"/>
          </a:xfrm>
          <a:prstGeom prst="rect">
            <a:avLst/>
          </a:prstGeom>
          <a:noFill/>
          <a:ln w="9525">
            <a:noFill/>
            <a:miter lim="800000"/>
            <a:headEnd/>
            <a:tailEnd/>
          </a:ln>
        </p:spPr>
        <p:txBody>
          <a:bodyPr wrap="square" lIns="60960" tIns="30480" rIns="60960" bIns="30480">
            <a:spAutoFit/>
          </a:bodyPr>
          <a:lstStyle/>
          <a:p>
            <a:r>
              <a:rPr lang="en-US" sz="1400" dirty="0">
                <a:solidFill>
                  <a:srgbClr val="A107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3" name="Text Box 10"/>
          <p:cNvSpPr txBox="1">
            <a:spLocks noChangeArrowheads="1"/>
          </p:cNvSpPr>
          <p:nvPr/>
        </p:nvSpPr>
        <p:spPr bwMode="auto">
          <a:xfrm>
            <a:off x="280909" y="2273912"/>
            <a:ext cx="2815956" cy="1538883"/>
          </a:xfrm>
          <a:prstGeom prst="rect">
            <a:avLst/>
          </a:prstGeom>
          <a:noFill/>
          <a:ln w="9525">
            <a:noFill/>
            <a:miter lim="800000"/>
            <a:headEnd/>
            <a:tailEnd/>
          </a:ln>
        </p:spPr>
        <p:txBody>
          <a:bodyPr wrap="square" lIns="60960" tIns="30480" rIns="60960" bIns="3048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 Box 10"/>
          <p:cNvSpPr txBox="1">
            <a:spLocks noChangeArrowheads="1"/>
          </p:cNvSpPr>
          <p:nvPr/>
        </p:nvSpPr>
        <p:spPr bwMode="auto">
          <a:xfrm>
            <a:off x="4823719" y="5230480"/>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4" name="Text Box 10"/>
          <p:cNvSpPr txBox="1">
            <a:spLocks noChangeArrowheads="1"/>
          </p:cNvSpPr>
          <p:nvPr/>
        </p:nvSpPr>
        <p:spPr bwMode="auto">
          <a:xfrm>
            <a:off x="8803014" y="4876656"/>
            <a:ext cx="2905931" cy="1338828"/>
          </a:xfrm>
          <a:prstGeom prst="rect">
            <a:avLst/>
          </a:prstGeom>
          <a:noFill/>
          <a:ln w="9525">
            <a:noFill/>
            <a:miter lim="800000"/>
            <a:headEnd/>
            <a:tailEnd/>
          </a:ln>
        </p:spPr>
        <p:txBody>
          <a:bodyPr wrap="square" lIns="60960" tIns="30480" rIns="60960" bIns="3048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77" name="Text Box 10"/>
          <p:cNvSpPr txBox="1">
            <a:spLocks noChangeArrowheads="1"/>
          </p:cNvSpPr>
          <p:nvPr/>
        </p:nvSpPr>
        <p:spPr bwMode="auto">
          <a:xfrm>
            <a:off x="917933" y="4870470"/>
            <a:ext cx="2815955" cy="1569660"/>
          </a:xfrm>
          <a:prstGeom prst="rect">
            <a:avLst/>
          </a:prstGeom>
          <a:noFill/>
          <a:ln w="9525">
            <a:noFill/>
            <a:miter lim="800000"/>
            <a:headEnd/>
            <a:tailEnd/>
          </a:ln>
        </p:spPr>
        <p:txBody>
          <a:bodyPr wrap="square" lIns="60960" tIns="30480" rIns="60960" bIns="3048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lumMod val="95000"/>
                </a:schemeClr>
              </a:solidFill>
              <a:latin typeface="Bernard MT Condensed" panose="02050806060905020404" pitchFamily="18" charset="0"/>
            </a:endParaRPr>
          </a:p>
          <a:p>
            <a:endParaRPr lang="en-US" sz="200" dirty="0">
              <a:solidFill>
                <a:schemeClr val="bg1">
                  <a:lumMod val="95000"/>
                </a:schemeClr>
              </a:solidFill>
              <a:latin typeface="Candara" panose="020E0502030303020204" pitchFamily="34" charset="0"/>
            </a:endParaRPr>
          </a:p>
          <a:p>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79" name="Group 81"/>
          <p:cNvGrpSpPr/>
          <p:nvPr/>
        </p:nvGrpSpPr>
        <p:grpSpPr>
          <a:xfrm rot="8196604" flipH="1" flipV="1">
            <a:off x="8485048" y="1843428"/>
            <a:ext cx="724076" cy="635278"/>
            <a:chOff x="3376482" y="1459073"/>
            <a:chExt cx="455253" cy="221445"/>
          </a:xfrm>
        </p:grpSpPr>
        <p:cxnSp>
          <p:nvCxnSpPr>
            <p:cNvPr id="80" name="Straight Connector 79"/>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81"/>
          <p:cNvGrpSpPr/>
          <p:nvPr/>
        </p:nvGrpSpPr>
        <p:grpSpPr>
          <a:xfrm flipV="1">
            <a:off x="2989643" y="4052878"/>
            <a:ext cx="1770095" cy="995810"/>
            <a:chOff x="3280437" y="1459073"/>
            <a:chExt cx="551298" cy="221445"/>
          </a:xfrm>
        </p:grpSpPr>
        <p:cxnSp>
          <p:nvCxnSpPr>
            <p:cNvPr id="86" name="Straight Connector 85"/>
            <p:cNvCxnSpPr/>
            <p:nvPr/>
          </p:nvCxnSpPr>
          <p:spPr>
            <a:xfrm flipH="1" flipV="1">
              <a:off x="3592681" y="1460250"/>
              <a:ext cx="239054" cy="220268"/>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flipV="1">
              <a:off x="3280437" y="1459073"/>
              <a:ext cx="31327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81"/>
          <p:cNvGrpSpPr/>
          <p:nvPr/>
        </p:nvGrpSpPr>
        <p:grpSpPr>
          <a:xfrm rot="13403396" flipV="1">
            <a:off x="2519836" y="1757094"/>
            <a:ext cx="806411" cy="1097276"/>
            <a:chOff x="3376482" y="1457904"/>
            <a:chExt cx="507024" cy="382489"/>
          </a:xfrm>
        </p:grpSpPr>
        <p:cxnSp>
          <p:nvCxnSpPr>
            <p:cNvPr id="89" name="Straight Connector 88"/>
            <p:cNvCxnSpPr/>
            <p:nvPr/>
          </p:nvCxnSpPr>
          <p:spPr>
            <a:xfrm flipH="1" flipV="1">
              <a:off x="3596048" y="1457904"/>
              <a:ext cx="287458" cy="382489"/>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3376482" y="1459073"/>
              <a:ext cx="21620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91" name="Straight Connector 90"/>
          <p:cNvCxnSpPr/>
          <p:nvPr/>
        </p:nvCxnSpPr>
        <p:spPr>
          <a:xfrm rot="5400000" flipH="1">
            <a:off x="5715769" y="4781109"/>
            <a:ext cx="365760" cy="0"/>
          </a:xfrm>
          <a:prstGeom prst="line">
            <a:avLst/>
          </a:prstGeom>
          <a:ln w="19050" cap="rnd">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FD42F9-C4DB-4438-9851-D59799BD29D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70139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p:cTn id="11" dur="1000" fill="hold"/>
                                        <p:tgtEl>
                                          <p:spTgt spid="68"/>
                                        </p:tgtEl>
                                        <p:attrNameLst>
                                          <p:attrName>ppt_w</p:attrName>
                                        </p:attrNameLst>
                                      </p:cBhvr>
                                      <p:tavLst>
                                        <p:tav tm="0">
                                          <p:val>
                                            <p:fltVal val="0"/>
                                          </p:val>
                                        </p:tav>
                                        <p:tav tm="100000">
                                          <p:val>
                                            <p:strVal val="#ppt_w"/>
                                          </p:val>
                                        </p:tav>
                                      </p:tavLst>
                                    </p:anim>
                                    <p:anim calcmode="lin" valueType="num">
                                      <p:cBhvr>
                                        <p:cTn id="12" dur="1000" fill="hold"/>
                                        <p:tgtEl>
                                          <p:spTgt spid="68"/>
                                        </p:tgtEl>
                                        <p:attrNameLst>
                                          <p:attrName>ppt_h</p:attrName>
                                        </p:attrNameLst>
                                      </p:cBhvr>
                                      <p:tavLst>
                                        <p:tav tm="0">
                                          <p:val>
                                            <p:fltVal val="0"/>
                                          </p:val>
                                        </p:tav>
                                        <p:tav tm="100000">
                                          <p:val>
                                            <p:strVal val="#ppt_h"/>
                                          </p:val>
                                        </p:tav>
                                      </p:tavLst>
                                    </p:anim>
                                    <p:anim calcmode="lin" valueType="num">
                                      <p:cBhvr>
                                        <p:cTn id="13" dur="1000" fill="hold"/>
                                        <p:tgtEl>
                                          <p:spTgt spid="68"/>
                                        </p:tgtEl>
                                        <p:attrNameLst>
                                          <p:attrName>style.rotation</p:attrName>
                                        </p:attrNameLst>
                                      </p:cBhvr>
                                      <p:tavLst>
                                        <p:tav tm="0">
                                          <p:val>
                                            <p:fltVal val="90"/>
                                          </p:val>
                                        </p:tav>
                                        <p:tav tm="100000">
                                          <p:val>
                                            <p:fltVal val="0"/>
                                          </p:val>
                                        </p:tav>
                                      </p:tavLst>
                                    </p:anim>
                                    <p:animEffect transition="in" filter="fade">
                                      <p:cBhvr>
                                        <p:cTn id="14" dur="1000"/>
                                        <p:tgtEl>
                                          <p:spTgt spid="68"/>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right)">
                                      <p:cBhvr>
                                        <p:cTn id="18" dur="500"/>
                                        <p:tgtEl>
                                          <p:spTgt spid="88"/>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1000" fill="hold"/>
                                        <p:tgtEl>
                                          <p:spTgt spid="69"/>
                                        </p:tgtEl>
                                        <p:attrNameLst>
                                          <p:attrName>ppt_w</p:attrName>
                                        </p:attrNameLst>
                                      </p:cBhvr>
                                      <p:tavLst>
                                        <p:tav tm="0">
                                          <p:val>
                                            <p:fltVal val="0"/>
                                          </p:val>
                                        </p:tav>
                                        <p:tav tm="100000">
                                          <p:val>
                                            <p:strVal val="#ppt_w"/>
                                          </p:val>
                                        </p:tav>
                                      </p:tavLst>
                                    </p:anim>
                                    <p:anim calcmode="lin" valueType="num">
                                      <p:cBhvr>
                                        <p:cTn id="29" dur="1000" fill="hold"/>
                                        <p:tgtEl>
                                          <p:spTgt spid="69"/>
                                        </p:tgtEl>
                                        <p:attrNameLst>
                                          <p:attrName>ppt_h</p:attrName>
                                        </p:attrNameLst>
                                      </p:cBhvr>
                                      <p:tavLst>
                                        <p:tav tm="0">
                                          <p:val>
                                            <p:fltVal val="0"/>
                                          </p:val>
                                        </p:tav>
                                        <p:tav tm="100000">
                                          <p:val>
                                            <p:strVal val="#ppt_h"/>
                                          </p:val>
                                        </p:tav>
                                      </p:tavLst>
                                    </p:anim>
                                    <p:anim calcmode="lin" valueType="num">
                                      <p:cBhvr>
                                        <p:cTn id="30" dur="1000" fill="hold"/>
                                        <p:tgtEl>
                                          <p:spTgt spid="69"/>
                                        </p:tgtEl>
                                        <p:attrNameLst>
                                          <p:attrName>style.rotation</p:attrName>
                                        </p:attrNameLst>
                                      </p:cBhvr>
                                      <p:tavLst>
                                        <p:tav tm="0">
                                          <p:val>
                                            <p:fltVal val="90"/>
                                          </p:val>
                                        </p:tav>
                                        <p:tav tm="100000">
                                          <p:val>
                                            <p:fltVal val="0"/>
                                          </p:val>
                                        </p:tav>
                                      </p:tavLst>
                                    </p:anim>
                                    <p:animEffect transition="in" filter="fade">
                                      <p:cBhvr>
                                        <p:cTn id="31" dur="1000"/>
                                        <p:tgtEl>
                                          <p:spTgt spid="69"/>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right)">
                                      <p:cBhvr>
                                        <p:cTn id="35" dur="500"/>
                                        <p:tgtEl>
                                          <p:spTgt spid="85"/>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fade">
                                      <p:cBhvr>
                                        <p:cTn id="39" dur="1000"/>
                                        <p:tgtEl>
                                          <p:spTgt spid="77"/>
                                        </p:tgtEl>
                                      </p:cBhvr>
                                    </p:animEffect>
                                    <p:anim calcmode="lin" valueType="num">
                                      <p:cBhvr>
                                        <p:cTn id="40" dur="1000" fill="hold"/>
                                        <p:tgtEl>
                                          <p:spTgt spid="77"/>
                                        </p:tgtEl>
                                        <p:attrNameLst>
                                          <p:attrName>ppt_x</p:attrName>
                                        </p:attrNameLst>
                                      </p:cBhvr>
                                      <p:tavLst>
                                        <p:tav tm="0">
                                          <p:val>
                                            <p:strVal val="#ppt_x"/>
                                          </p:val>
                                        </p:tav>
                                        <p:tav tm="100000">
                                          <p:val>
                                            <p:strVal val="#ppt_x"/>
                                          </p:val>
                                        </p:tav>
                                      </p:tavLst>
                                    </p:anim>
                                    <p:anim calcmode="lin" valueType="num">
                                      <p:cBhvr>
                                        <p:cTn id="41" dur="1000" fill="hold"/>
                                        <p:tgtEl>
                                          <p:spTgt spid="77"/>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1"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 calcmode="lin" valueType="num">
                                      <p:cBhvr>
                                        <p:cTn id="45" dur="1000" fill="hold"/>
                                        <p:tgtEl>
                                          <p:spTgt spid="70"/>
                                        </p:tgtEl>
                                        <p:attrNameLst>
                                          <p:attrName>ppt_w</p:attrName>
                                        </p:attrNameLst>
                                      </p:cBhvr>
                                      <p:tavLst>
                                        <p:tav tm="0">
                                          <p:val>
                                            <p:fltVal val="0"/>
                                          </p:val>
                                        </p:tav>
                                        <p:tav tm="100000">
                                          <p:val>
                                            <p:strVal val="#ppt_w"/>
                                          </p:val>
                                        </p:tav>
                                      </p:tavLst>
                                    </p:anim>
                                    <p:anim calcmode="lin" valueType="num">
                                      <p:cBhvr>
                                        <p:cTn id="46" dur="1000" fill="hold"/>
                                        <p:tgtEl>
                                          <p:spTgt spid="70"/>
                                        </p:tgtEl>
                                        <p:attrNameLst>
                                          <p:attrName>ppt_h</p:attrName>
                                        </p:attrNameLst>
                                      </p:cBhvr>
                                      <p:tavLst>
                                        <p:tav tm="0">
                                          <p:val>
                                            <p:fltVal val="0"/>
                                          </p:val>
                                        </p:tav>
                                        <p:tav tm="100000">
                                          <p:val>
                                            <p:strVal val="#ppt_h"/>
                                          </p:val>
                                        </p:tav>
                                      </p:tavLst>
                                    </p:anim>
                                    <p:anim calcmode="lin" valueType="num">
                                      <p:cBhvr>
                                        <p:cTn id="47" dur="1000" fill="hold"/>
                                        <p:tgtEl>
                                          <p:spTgt spid="70"/>
                                        </p:tgtEl>
                                        <p:attrNameLst>
                                          <p:attrName>style.rotation</p:attrName>
                                        </p:attrNameLst>
                                      </p:cBhvr>
                                      <p:tavLst>
                                        <p:tav tm="0">
                                          <p:val>
                                            <p:fltVal val="90"/>
                                          </p:val>
                                        </p:tav>
                                        <p:tav tm="100000">
                                          <p:val>
                                            <p:fltVal val="0"/>
                                          </p:val>
                                        </p:tav>
                                      </p:tavLst>
                                    </p:anim>
                                    <p:animEffect transition="in" filter="fade">
                                      <p:cBhvr>
                                        <p:cTn id="48" dur="1000"/>
                                        <p:tgtEl>
                                          <p:spTgt spid="70"/>
                                        </p:tgtEl>
                                      </p:cBhvr>
                                    </p:animEffect>
                                  </p:childTnLst>
                                </p:cTn>
                              </p:par>
                            </p:childTnLst>
                          </p:cTn>
                        </p:par>
                        <p:par>
                          <p:cTn id="49" fill="hold">
                            <p:stCondLst>
                              <p:cond delay="6500"/>
                            </p:stCondLst>
                            <p:childTnLst>
                              <p:par>
                                <p:cTn id="50" presetID="22" presetClass="entr" presetSubtype="1" fill="hold" nodeType="after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wipe(up)">
                                      <p:cBhvr>
                                        <p:cTn id="52" dur="500"/>
                                        <p:tgtEl>
                                          <p:spTgt spid="91"/>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1000"/>
                                        <p:tgtEl>
                                          <p:spTgt spid="66"/>
                                        </p:tgtEl>
                                      </p:cBhvr>
                                    </p:animEffect>
                                    <p:anim calcmode="lin" valueType="num">
                                      <p:cBhvr>
                                        <p:cTn id="57" dur="1000" fill="hold"/>
                                        <p:tgtEl>
                                          <p:spTgt spid="66"/>
                                        </p:tgtEl>
                                        <p:attrNameLst>
                                          <p:attrName>ppt_x</p:attrName>
                                        </p:attrNameLst>
                                      </p:cBhvr>
                                      <p:tavLst>
                                        <p:tav tm="0">
                                          <p:val>
                                            <p:strVal val="#ppt_x"/>
                                          </p:val>
                                        </p:tav>
                                        <p:tav tm="100000">
                                          <p:val>
                                            <p:strVal val="#ppt_x"/>
                                          </p:val>
                                        </p:tav>
                                      </p:tavLst>
                                    </p:anim>
                                    <p:anim calcmode="lin" valueType="num">
                                      <p:cBhvr>
                                        <p:cTn id="58" dur="1000" fill="hold"/>
                                        <p:tgtEl>
                                          <p:spTgt spid="66"/>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71"/>
                                        </p:tgtEl>
                                        <p:attrNameLst>
                                          <p:attrName>style.visibility</p:attrName>
                                        </p:attrNameLst>
                                      </p:cBhvr>
                                      <p:to>
                                        <p:strVal val="visible"/>
                                      </p:to>
                                    </p:set>
                                    <p:anim calcmode="lin" valueType="num">
                                      <p:cBhvr>
                                        <p:cTn id="62" dur="1000" fill="hold"/>
                                        <p:tgtEl>
                                          <p:spTgt spid="71"/>
                                        </p:tgtEl>
                                        <p:attrNameLst>
                                          <p:attrName>ppt_w</p:attrName>
                                        </p:attrNameLst>
                                      </p:cBhvr>
                                      <p:tavLst>
                                        <p:tav tm="0">
                                          <p:val>
                                            <p:fltVal val="0"/>
                                          </p:val>
                                        </p:tav>
                                        <p:tav tm="100000">
                                          <p:val>
                                            <p:strVal val="#ppt_w"/>
                                          </p:val>
                                        </p:tav>
                                      </p:tavLst>
                                    </p:anim>
                                    <p:anim calcmode="lin" valueType="num">
                                      <p:cBhvr>
                                        <p:cTn id="63" dur="1000" fill="hold"/>
                                        <p:tgtEl>
                                          <p:spTgt spid="71"/>
                                        </p:tgtEl>
                                        <p:attrNameLst>
                                          <p:attrName>ppt_h</p:attrName>
                                        </p:attrNameLst>
                                      </p:cBhvr>
                                      <p:tavLst>
                                        <p:tav tm="0">
                                          <p:val>
                                            <p:fltVal val="0"/>
                                          </p:val>
                                        </p:tav>
                                        <p:tav tm="100000">
                                          <p:val>
                                            <p:strVal val="#ppt_h"/>
                                          </p:val>
                                        </p:tav>
                                      </p:tavLst>
                                    </p:anim>
                                    <p:anim calcmode="lin" valueType="num">
                                      <p:cBhvr>
                                        <p:cTn id="64" dur="1000" fill="hold"/>
                                        <p:tgtEl>
                                          <p:spTgt spid="71"/>
                                        </p:tgtEl>
                                        <p:attrNameLst>
                                          <p:attrName>style.rotation</p:attrName>
                                        </p:attrNameLst>
                                      </p:cBhvr>
                                      <p:tavLst>
                                        <p:tav tm="0">
                                          <p:val>
                                            <p:fltVal val="90"/>
                                          </p:val>
                                        </p:tav>
                                        <p:tav tm="100000">
                                          <p:val>
                                            <p:fltVal val="0"/>
                                          </p:val>
                                        </p:tav>
                                      </p:tavLst>
                                    </p:anim>
                                    <p:animEffect transition="in" filter="fade">
                                      <p:cBhvr>
                                        <p:cTn id="65" dur="1000"/>
                                        <p:tgtEl>
                                          <p:spTgt spid="71"/>
                                        </p:tgtEl>
                                      </p:cBhvr>
                                    </p:animEffect>
                                  </p:childTnLst>
                                </p:cTn>
                              </p:par>
                            </p:childTnLst>
                          </p:cTn>
                        </p:par>
                        <p:par>
                          <p:cTn id="66" fill="hold">
                            <p:stCondLst>
                              <p:cond delay="9000"/>
                            </p:stCondLst>
                            <p:childTnLst>
                              <p:par>
                                <p:cTn id="67" presetID="22" presetClass="entr" presetSubtype="8"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childTnLst>
                          </p:cTn>
                        </p:par>
                        <p:par>
                          <p:cTn id="70" fill="hold">
                            <p:stCondLst>
                              <p:cond delay="9500"/>
                            </p:stCondLst>
                            <p:childTnLst>
                              <p:par>
                                <p:cTn id="71" presetID="42" presetClass="entr" presetSubtype="0"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Effect transition="in" filter="fade">
                                      <p:cBhvr>
                                        <p:cTn id="73" dur="1000"/>
                                        <p:tgtEl>
                                          <p:spTgt spid="74"/>
                                        </p:tgtEl>
                                      </p:cBhvr>
                                    </p:animEffect>
                                    <p:anim calcmode="lin" valueType="num">
                                      <p:cBhvr>
                                        <p:cTn id="74" dur="1000" fill="hold"/>
                                        <p:tgtEl>
                                          <p:spTgt spid="74"/>
                                        </p:tgtEl>
                                        <p:attrNameLst>
                                          <p:attrName>ppt_x</p:attrName>
                                        </p:attrNameLst>
                                      </p:cBhvr>
                                      <p:tavLst>
                                        <p:tav tm="0">
                                          <p:val>
                                            <p:strVal val="#ppt_x"/>
                                          </p:val>
                                        </p:tav>
                                        <p:tav tm="100000">
                                          <p:val>
                                            <p:strVal val="#ppt_x"/>
                                          </p:val>
                                        </p:tav>
                                      </p:tavLst>
                                    </p:anim>
                                    <p:anim calcmode="lin" valueType="num">
                                      <p:cBhvr>
                                        <p:cTn id="75" dur="1000" fill="hold"/>
                                        <p:tgtEl>
                                          <p:spTgt spid="74"/>
                                        </p:tgtEl>
                                        <p:attrNameLst>
                                          <p:attrName>ppt_y</p:attrName>
                                        </p:attrNameLst>
                                      </p:cBhvr>
                                      <p:tavLst>
                                        <p:tav tm="0">
                                          <p:val>
                                            <p:strVal val="#ppt_y+.1"/>
                                          </p:val>
                                        </p:tav>
                                        <p:tav tm="100000">
                                          <p:val>
                                            <p:strVal val="#ppt_y"/>
                                          </p:val>
                                        </p:tav>
                                      </p:tavLst>
                                    </p:anim>
                                  </p:childTnLst>
                                </p:cTn>
                              </p:par>
                            </p:childTnLst>
                          </p:cTn>
                        </p:par>
                        <p:par>
                          <p:cTn id="76" fill="hold">
                            <p:stCondLst>
                              <p:cond delay="10500"/>
                            </p:stCondLst>
                            <p:childTnLst>
                              <p:par>
                                <p:cTn id="77" presetID="31" presetClass="entr" presetSubtype="0" fill="hold" nodeType="afterEffect">
                                  <p:stCondLst>
                                    <p:cond delay="0"/>
                                  </p:stCondLst>
                                  <p:childTnLst>
                                    <p:set>
                                      <p:cBhvr>
                                        <p:cTn id="78" dur="1" fill="hold">
                                          <p:stCondLst>
                                            <p:cond delay="0"/>
                                          </p:stCondLst>
                                        </p:cTn>
                                        <p:tgtEl>
                                          <p:spTgt spid="72"/>
                                        </p:tgtEl>
                                        <p:attrNameLst>
                                          <p:attrName>style.visibility</p:attrName>
                                        </p:attrNameLst>
                                      </p:cBhvr>
                                      <p:to>
                                        <p:strVal val="visible"/>
                                      </p:to>
                                    </p:set>
                                    <p:anim calcmode="lin" valueType="num">
                                      <p:cBhvr>
                                        <p:cTn id="79" dur="1000" fill="hold"/>
                                        <p:tgtEl>
                                          <p:spTgt spid="72"/>
                                        </p:tgtEl>
                                        <p:attrNameLst>
                                          <p:attrName>ppt_w</p:attrName>
                                        </p:attrNameLst>
                                      </p:cBhvr>
                                      <p:tavLst>
                                        <p:tav tm="0">
                                          <p:val>
                                            <p:fltVal val="0"/>
                                          </p:val>
                                        </p:tav>
                                        <p:tav tm="100000">
                                          <p:val>
                                            <p:strVal val="#ppt_w"/>
                                          </p:val>
                                        </p:tav>
                                      </p:tavLst>
                                    </p:anim>
                                    <p:anim calcmode="lin" valueType="num">
                                      <p:cBhvr>
                                        <p:cTn id="80" dur="1000" fill="hold"/>
                                        <p:tgtEl>
                                          <p:spTgt spid="72"/>
                                        </p:tgtEl>
                                        <p:attrNameLst>
                                          <p:attrName>ppt_h</p:attrName>
                                        </p:attrNameLst>
                                      </p:cBhvr>
                                      <p:tavLst>
                                        <p:tav tm="0">
                                          <p:val>
                                            <p:fltVal val="0"/>
                                          </p:val>
                                        </p:tav>
                                        <p:tav tm="100000">
                                          <p:val>
                                            <p:strVal val="#ppt_h"/>
                                          </p:val>
                                        </p:tav>
                                      </p:tavLst>
                                    </p:anim>
                                    <p:anim calcmode="lin" valueType="num">
                                      <p:cBhvr>
                                        <p:cTn id="81" dur="1000" fill="hold"/>
                                        <p:tgtEl>
                                          <p:spTgt spid="72"/>
                                        </p:tgtEl>
                                        <p:attrNameLst>
                                          <p:attrName>style.rotation</p:attrName>
                                        </p:attrNameLst>
                                      </p:cBhvr>
                                      <p:tavLst>
                                        <p:tav tm="0">
                                          <p:val>
                                            <p:fltVal val="90"/>
                                          </p:val>
                                        </p:tav>
                                        <p:tav tm="100000">
                                          <p:val>
                                            <p:fltVal val="0"/>
                                          </p:val>
                                        </p:tav>
                                      </p:tavLst>
                                    </p:anim>
                                    <p:animEffect transition="in" filter="fade">
                                      <p:cBhvr>
                                        <p:cTn id="82" dur="1000"/>
                                        <p:tgtEl>
                                          <p:spTgt spid="72"/>
                                        </p:tgtEl>
                                      </p:cBhvr>
                                    </p:animEffect>
                                  </p:childTnLst>
                                </p:cTn>
                              </p:par>
                            </p:childTnLst>
                          </p:cTn>
                        </p:par>
                        <p:par>
                          <p:cTn id="83" fill="hold">
                            <p:stCondLst>
                              <p:cond delay="11500"/>
                            </p:stCondLst>
                            <p:childTnLst>
                              <p:par>
                                <p:cTn id="84" presetID="22" presetClass="entr" presetSubtype="8" fill="hold" nodeType="afterEffect">
                                  <p:stCondLst>
                                    <p:cond delay="0"/>
                                  </p:stCondLst>
                                  <p:childTnLst>
                                    <p:set>
                                      <p:cBhvr>
                                        <p:cTn id="85" dur="1" fill="hold">
                                          <p:stCondLst>
                                            <p:cond delay="0"/>
                                          </p:stCondLst>
                                        </p:cTn>
                                        <p:tgtEl>
                                          <p:spTgt spid="79"/>
                                        </p:tgtEl>
                                        <p:attrNameLst>
                                          <p:attrName>style.visibility</p:attrName>
                                        </p:attrNameLst>
                                      </p:cBhvr>
                                      <p:to>
                                        <p:strVal val="visible"/>
                                      </p:to>
                                    </p:set>
                                    <p:animEffect transition="in" filter="wipe(left)">
                                      <p:cBhvr>
                                        <p:cTn id="86" dur="500"/>
                                        <p:tgtEl>
                                          <p:spTgt spid="79"/>
                                        </p:tgtEl>
                                      </p:cBhvr>
                                    </p:animEffect>
                                  </p:childTnLst>
                                </p:cTn>
                              </p:par>
                            </p:childTnLst>
                          </p:cTn>
                        </p:par>
                        <p:par>
                          <p:cTn id="87" fill="hold">
                            <p:stCondLst>
                              <p:cond delay="12000"/>
                            </p:stCondLst>
                            <p:childTnLst>
                              <p:par>
                                <p:cTn id="88" presetID="42" presetClass="entr" presetSubtype="0" fill="hold" grpId="0"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fade">
                                      <p:cBhvr>
                                        <p:cTn id="90" dur="1000"/>
                                        <p:tgtEl>
                                          <p:spTgt spid="54"/>
                                        </p:tgtEl>
                                      </p:cBhvr>
                                    </p:animEffect>
                                    <p:anim calcmode="lin" valueType="num">
                                      <p:cBhvr>
                                        <p:cTn id="91" dur="1000" fill="hold"/>
                                        <p:tgtEl>
                                          <p:spTgt spid="54"/>
                                        </p:tgtEl>
                                        <p:attrNameLst>
                                          <p:attrName>ppt_x</p:attrName>
                                        </p:attrNameLst>
                                      </p:cBhvr>
                                      <p:tavLst>
                                        <p:tav tm="0">
                                          <p:val>
                                            <p:strVal val="#ppt_x"/>
                                          </p:val>
                                        </p:tav>
                                        <p:tav tm="100000">
                                          <p:val>
                                            <p:strVal val="#ppt_x"/>
                                          </p:val>
                                        </p:tav>
                                      </p:tavLst>
                                    </p:anim>
                                    <p:anim calcmode="lin" valueType="num">
                                      <p:cBhvr>
                                        <p:cTn id="92" dur="1000" fill="hold"/>
                                        <p:tgtEl>
                                          <p:spTgt spid="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66" grpId="0"/>
      <p:bldP spid="74" grpId="0"/>
      <p:bldP spid="77" grpId="0"/>
      <p:bldP spid="4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2167816" y="1420009"/>
            <a:ext cx="2743200" cy="2743200"/>
          </a:xfrm>
          <a:prstGeom prst="ellipse">
            <a:avLst/>
          </a:prstGeom>
          <a:solidFill>
            <a:srgbClr val="CE8E4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28927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E8E40"/>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24525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E8E40"/>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32769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24931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32582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46351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53600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49198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49605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57256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7089835"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78147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73745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74151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81802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57368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81850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168020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EBF9DF9-87D0-4C42-9084-E54495E7C49B}"/>
              </a:ext>
            </a:extLst>
          </p:cNvPr>
          <p:cNvSpPr/>
          <p:nvPr/>
        </p:nvSpPr>
        <p:spPr>
          <a:xfrm>
            <a:off x="0" y="4989477"/>
            <a:ext cx="12192000" cy="1554137"/>
          </a:xfrm>
          <a:prstGeom prst="rect">
            <a:avLst/>
          </a:prstGeom>
          <a:solidFill>
            <a:srgbClr val="0A0A12">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2" name="Oval 1">
            <a:extLst>
              <a:ext uri="{FF2B5EF4-FFF2-40B4-BE49-F238E27FC236}">
                <a16:creationId xmlns:a16="http://schemas.microsoft.com/office/drawing/2014/main" id="{2430829F-9ADA-4AF1-87AA-57F4474CE0C7}"/>
              </a:ext>
            </a:extLst>
          </p:cNvPr>
          <p:cNvSpPr>
            <a:spLocks noChangeAspect="1"/>
          </p:cNvSpPr>
          <p:nvPr/>
        </p:nvSpPr>
        <p:spPr>
          <a:xfrm>
            <a:off x="935916" y="1420009"/>
            <a:ext cx="2743200" cy="2743200"/>
          </a:xfrm>
          <a:prstGeom prst="ellipse">
            <a:avLst/>
          </a:prstGeom>
          <a:solidFill>
            <a:srgbClr val="E76C0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E5FAC4D-37AD-4E9D-8B64-51C7209E5D18}"/>
              </a:ext>
            </a:extLst>
          </p:cNvPr>
          <p:cNvSpPr/>
          <p:nvPr/>
        </p:nvSpPr>
        <p:spPr>
          <a:xfrm>
            <a:off x="166081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76C0F"/>
                </a:solidFill>
                <a:latin typeface="Bernard MT Condensed" panose="02050806060905020404" pitchFamily="18" charset="0"/>
              </a:rPr>
              <a:t>01</a:t>
            </a:r>
          </a:p>
        </p:txBody>
      </p:sp>
      <p:grpSp>
        <p:nvGrpSpPr>
          <p:cNvPr id="8" name="Group 7">
            <a:extLst>
              <a:ext uri="{FF2B5EF4-FFF2-40B4-BE49-F238E27FC236}">
                <a16:creationId xmlns:a16="http://schemas.microsoft.com/office/drawing/2014/main" id="{638A3D1A-A44D-47CF-9495-462191B56EB2}"/>
              </a:ext>
            </a:extLst>
          </p:cNvPr>
          <p:cNvGrpSpPr/>
          <p:nvPr/>
        </p:nvGrpSpPr>
        <p:grpSpPr>
          <a:xfrm>
            <a:off x="1220615" y="5583217"/>
            <a:ext cx="2173801" cy="811419"/>
            <a:chOff x="4597685" y="3155872"/>
            <a:chExt cx="1699181" cy="608564"/>
          </a:xfrm>
        </p:grpSpPr>
        <p:sp>
          <p:nvSpPr>
            <p:cNvPr id="9" name="TextBox 8">
              <a:extLst>
                <a:ext uri="{FF2B5EF4-FFF2-40B4-BE49-F238E27FC236}">
                  <a16:creationId xmlns:a16="http://schemas.microsoft.com/office/drawing/2014/main" id="{AB722639-2959-4358-8797-83AF0747267B}"/>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76C0F"/>
                  </a:solidFill>
                  <a:latin typeface="Bernard MT Condensed" panose="02050806060905020404" pitchFamily="18" charset="0"/>
                </a:rPr>
                <a:t>Lorem Ipsum</a:t>
              </a:r>
            </a:p>
          </p:txBody>
        </p:sp>
        <p:sp>
          <p:nvSpPr>
            <p:cNvPr id="10" name="TextBox 9">
              <a:extLst>
                <a:ext uri="{FF2B5EF4-FFF2-40B4-BE49-F238E27FC236}">
                  <a16:creationId xmlns:a16="http://schemas.microsoft.com/office/drawing/2014/main" id="{234EF4E5-D554-4944-ABF8-9A8BA78D661E}"/>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grpSp>
        <p:nvGrpSpPr>
          <p:cNvPr id="52" name="Group 51">
            <a:extLst>
              <a:ext uri="{FF2B5EF4-FFF2-40B4-BE49-F238E27FC236}">
                <a16:creationId xmlns:a16="http://schemas.microsoft.com/office/drawing/2014/main" id="{FE1C5C85-9211-4BC3-93BB-2A3FA7E2E11D}"/>
              </a:ext>
            </a:extLst>
          </p:cNvPr>
          <p:cNvGrpSpPr/>
          <p:nvPr/>
        </p:nvGrpSpPr>
        <p:grpSpPr>
          <a:xfrm>
            <a:off x="2045048" y="1869511"/>
            <a:ext cx="524933" cy="637117"/>
            <a:chOff x="3768725" y="938213"/>
            <a:chExt cx="393700" cy="477838"/>
          </a:xfrm>
          <a:solidFill>
            <a:schemeClr val="bg1"/>
          </a:solidFill>
          <a:effectLst/>
        </p:grpSpPr>
        <p:sp>
          <p:nvSpPr>
            <p:cNvPr id="53" name="Freeform 11">
              <a:extLst>
                <a:ext uri="{FF2B5EF4-FFF2-40B4-BE49-F238E27FC236}">
                  <a16:creationId xmlns:a16="http://schemas.microsoft.com/office/drawing/2014/main" id="{A74B7B9A-F3FF-4E3B-854A-D0357FAB6E8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12">
              <a:extLst>
                <a:ext uri="{FF2B5EF4-FFF2-40B4-BE49-F238E27FC236}">
                  <a16:creationId xmlns:a16="http://schemas.microsoft.com/office/drawing/2014/main" id="{2ECB148D-5556-420E-B551-842B7E2CF5BE}"/>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13">
              <a:extLst>
                <a:ext uri="{FF2B5EF4-FFF2-40B4-BE49-F238E27FC236}">
                  <a16:creationId xmlns:a16="http://schemas.microsoft.com/office/drawing/2014/main" id="{BF17F43E-B04C-4C12-8C79-9114E3C866A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14">
              <a:extLst>
                <a:ext uri="{FF2B5EF4-FFF2-40B4-BE49-F238E27FC236}">
                  <a16:creationId xmlns:a16="http://schemas.microsoft.com/office/drawing/2014/main" id="{66C720D2-8517-4B2E-A6EE-2E0759E5D9B6}"/>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15">
              <a:extLst>
                <a:ext uri="{FF2B5EF4-FFF2-40B4-BE49-F238E27FC236}">
                  <a16:creationId xmlns:a16="http://schemas.microsoft.com/office/drawing/2014/main" id="{244864D9-9B22-4584-B670-22049D79FB2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16">
              <a:extLst>
                <a:ext uri="{FF2B5EF4-FFF2-40B4-BE49-F238E27FC236}">
                  <a16:creationId xmlns:a16="http://schemas.microsoft.com/office/drawing/2014/main" id="{36125C54-FD01-40A6-AFF5-82AE512B119A}"/>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Rectangle 17">
              <a:extLst>
                <a:ext uri="{FF2B5EF4-FFF2-40B4-BE49-F238E27FC236}">
                  <a16:creationId xmlns:a16="http://schemas.microsoft.com/office/drawing/2014/main" id="{BECE36C0-B395-421B-9734-F2FDBB629F0F}"/>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18">
              <a:extLst>
                <a:ext uri="{FF2B5EF4-FFF2-40B4-BE49-F238E27FC236}">
                  <a16:creationId xmlns:a16="http://schemas.microsoft.com/office/drawing/2014/main" id="{BDD86FE4-FBD4-4A61-8B95-A2D6EF95D40F}"/>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19">
              <a:extLst>
                <a:ext uri="{FF2B5EF4-FFF2-40B4-BE49-F238E27FC236}">
                  <a16:creationId xmlns:a16="http://schemas.microsoft.com/office/drawing/2014/main" id="{30C4E898-4971-433C-AB2B-9ECA35E28C4E}"/>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Freeform 20">
              <a:extLst>
                <a:ext uri="{FF2B5EF4-FFF2-40B4-BE49-F238E27FC236}">
                  <a16:creationId xmlns:a16="http://schemas.microsoft.com/office/drawing/2014/main" id="{3FAE4026-CD1D-4172-82A2-020A03CC886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21">
              <a:extLst>
                <a:ext uri="{FF2B5EF4-FFF2-40B4-BE49-F238E27FC236}">
                  <a16:creationId xmlns:a16="http://schemas.microsoft.com/office/drawing/2014/main" id="{286AA4DE-9E7B-4755-A921-F7F035C4535A}"/>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22">
              <a:extLst>
                <a:ext uri="{FF2B5EF4-FFF2-40B4-BE49-F238E27FC236}">
                  <a16:creationId xmlns:a16="http://schemas.microsoft.com/office/drawing/2014/main" id="{5E16E956-86ED-4B6B-A461-EB0F0934E88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23">
              <a:extLst>
                <a:ext uri="{FF2B5EF4-FFF2-40B4-BE49-F238E27FC236}">
                  <a16:creationId xmlns:a16="http://schemas.microsoft.com/office/drawing/2014/main" id="{A002487D-9699-422E-9EF4-08B98B2EECC5}"/>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24">
              <a:extLst>
                <a:ext uri="{FF2B5EF4-FFF2-40B4-BE49-F238E27FC236}">
                  <a16:creationId xmlns:a16="http://schemas.microsoft.com/office/drawing/2014/main" id="{F1FF888B-3C9D-4084-B498-47D515476BEF}"/>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25">
              <a:extLst>
                <a:ext uri="{FF2B5EF4-FFF2-40B4-BE49-F238E27FC236}">
                  <a16:creationId xmlns:a16="http://schemas.microsoft.com/office/drawing/2014/main" id="{0573B05C-73D9-4F29-B6FB-5FBA8C040E24}"/>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6">
              <a:extLst>
                <a:ext uri="{FF2B5EF4-FFF2-40B4-BE49-F238E27FC236}">
                  <a16:creationId xmlns:a16="http://schemas.microsoft.com/office/drawing/2014/main" id="{9413CBD9-515B-4835-819B-048DD5A024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7">
              <a:extLst>
                <a:ext uri="{FF2B5EF4-FFF2-40B4-BE49-F238E27FC236}">
                  <a16:creationId xmlns:a16="http://schemas.microsoft.com/office/drawing/2014/main" id="{32889A1D-D7DF-4C95-9FB4-63A0DA7EE23C}"/>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8">
              <a:extLst>
                <a:ext uri="{FF2B5EF4-FFF2-40B4-BE49-F238E27FC236}">
                  <a16:creationId xmlns:a16="http://schemas.microsoft.com/office/drawing/2014/main" id="{0ED6D149-515B-4BDC-A485-2C7B84A22F5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9">
              <a:extLst>
                <a:ext uri="{FF2B5EF4-FFF2-40B4-BE49-F238E27FC236}">
                  <a16:creationId xmlns:a16="http://schemas.microsoft.com/office/drawing/2014/main" id="{3291AF0D-B909-41D9-BD4E-2822EF1CAC55}"/>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30">
              <a:extLst>
                <a:ext uri="{FF2B5EF4-FFF2-40B4-BE49-F238E27FC236}">
                  <a16:creationId xmlns:a16="http://schemas.microsoft.com/office/drawing/2014/main" id="{92436C1B-7468-4D84-A4E9-FF33360C3EA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1">
              <a:extLst>
                <a:ext uri="{FF2B5EF4-FFF2-40B4-BE49-F238E27FC236}">
                  <a16:creationId xmlns:a16="http://schemas.microsoft.com/office/drawing/2014/main" id="{B71CD245-EDC5-43CB-BFF9-C433E9F7E2B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32">
              <a:extLst>
                <a:ext uri="{FF2B5EF4-FFF2-40B4-BE49-F238E27FC236}">
                  <a16:creationId xmlns:a16="http://schemas.microsoft.com/office/drawing/2014/main" id="{50CF00E1-6BC3-410D-A160-DA68B848C16E}"/>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33">
              <a:extLst>
                <a:ext uri="{FF2B5EF4-FFF2-40B4-BE49-F238E27FC236}">
                  <a16:creationId xmlns:a16="http://schemas.microsoft.com/office/drawing/2014/main" id="{547BD0EF-88BB-4EA8-83FD-F13A2BC8AD25}"/>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34">
              <a:extLst>
                <a:ext uri="{FF2B5EF4-FFF2-40B4-BE49-F238E27FC236}">
                  <a16:creationId xmlns:a16="http://schemas.microsoft.com/office/drawing/2014/main" id="{B7C7D714-8479-4247-8698-A33CAE691BCF}"/>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35">
              <a:extLst>
                <a:ext uri="{FF2B5EF4-FFF2-40B4-BE49-F238E27FC236}">
                  <a16:creationId xmlns:a16="http://schemas.microsoft.com/office/drawing/2014/main" id="{B5A825F5-97F1-4B73-8378-BBF42C91D891}"/>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Rectangle 36">
              <a:extLst>
                <a:ext uri="{FF2B5EF4-FFF2-40B4-BE49-F238E27FC236}">
                  <a16:creationId xmlns:a16="http://schemas.microsoft.com/office/drawing/2014/main" id="{C306C5F4-94EB-49AC-8006-41B0D082EBA8}"/>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7">
              <a:extLst>
                <a:ext uri="{FF2B5EF4-FFF2-40B4-BE49-F238E27FC236}">
                  <a16:creationId xmlns:a16="http://schemas.microsoft.com/office/drawing/2014/main" id="{ADD865B7-8AFE-42FA-9488-6C1708673BD4}"/>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8">
              <a:extLst>
                <a:ext uri="{FF2B5EF4-FFF2-40B4-BE49-F238E27FC236}">
                  <a16:creationId xmlns:a16="http://schemas.microsoft.com/office/drawing/2014/main" id="{F6D1FD61-75D4-4039-8D25-8D2611C64EB4}"/>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39">
              <a:extLst>
                <a:ext uri="{FF2B5EF4-FFF2-40B4-BE49-F238E27FC236}">
                  <a16:creationId xmlns:a16="http://schemas.microsoft.com/office/drawing/2014/main" id="{5156D60D-75F7-43BA-BBA6-2EC78C18508C}"/>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40">
              <a:extLst>
                <a:ext uri="{FF2B5EF4-FFF2-40B4-BE49-F238E27FC236}">
                  <a16:creationId xmlns:a16="http://schemas.microsoft.com/office/drawing/2014/main" id="{3F254301-F7DF-44BB-B124-B17952EC9074}"/>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41">
              <a:extLst>
                <a:ext uri="{FF2B5EF4-FFF2-40B4-BE49-F238E27FC236}">
                  <a16:creationId xmlns:a16="http://schemas.microsoft.com/office/drawing/2014/main" id="{90E607EB-5919-4638-9EA1-2E572B2931DE}"/>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42">
              <a:extLst>
                <a:ext uri="{FF2B5EF4-FFF2-40B4-BE49-F238E27FC236}">
                  <a16:creationId xmlns:a16="http://schemas.microsoft.com/office/drawing/2014/main" id="{05F2C9DD-2033-4D65-BE12-96A00837BA24}"/>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43">
              <a:extLst>
                <a:ext uri="{FF2B5EF4-FFF2-40B4-BE49-F238E27FC236}">
                  <a16:creationId xmlns:a16="http://schemas.microsoft.com/office/drawing/2014/main" id="{6138456B-25DD-4BA0-8F43-C5302FF51CC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44">
              <a:extLst>
                <a:ext uri="{FF2B5EF4-FFF2-40B4-BE49-F238E27FC236}">
                  <a16:creationId xmlns:a16="http://schemas.microsoft.com/office/drawing/2014/main" id="{C6F07575-0655-4A00-A2E3-899806169ABF}"/>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45">
              <a:extLst>
                <a:ext uri="{FF2B5EF4-FFF2-40B4-BE49-F238E27FC236}">
                  <a16:creationId xmlns:a16="http://schemas.microsoft.com/office/drawing/2014/main" id="{70A91605-3846-4FD2-AF27-9EA68BAEC1FD}"/>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Text Box 10">
            <a:extLst>
              <a:ext uri="{FF2B5EF4-FFF2-40B4-BE49-F238E27FC236}">
                <a16:creationId xmlns:a16="http://schemas.microsoft.com/office/drawing/2014/main" id="{D70FD9FE-338C-4F81-B56C-38B9467158B2}"/>
              </a:ext>
            </a:extLst>
          </p:cNvPr>
          <p:cNvSpPr txBox="1">
            <a:spLocks noChangeArrowheads="1"/>
          </p:cNvSpPr>
          <p:nvPr/>
        </p:nvSpPr>
        <p:spPr bwMode="auto">
          <a:xfrm>
            <a:off x="126125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89" name="Straight Connector 88">
            <a:extLst>
              <a:ext uri="{FF2B5EF4-FFF2-40B4-BE49-F238E27FC236}">
                <a16:creationId xmlns:a16="http://schemas.microsoft.com/office/drawing/2014/main" id="{8AAA8FA1-2A37-4411-BEBC-566CCDFF5634}"/>
              </a:ext>
            </a:extLst>
          </p:cNvPr>
          <p:cNvCxnSpPr/>
          <p:nvPr/>
        </p:nvCxnSpPr>
        <p:spPr>
          <a:xfrm rot="5400000">
            <a:off x="202635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958CCE13-346D-4A8C-9A99-FBF7EFEDFE8D}"/>
              </a:ext>
            </a:extLst>
          </p:cNvPr>
          <p:cNvSpPr>
            <a:spLocks noChangeAspect="1"/>
          </p:cNvSpPr>
          <p:nvPr/>
        </p:nvSpPr>
        <p:spPr>
          <a:xfrm>
            <a:off x="3403276" y="1420009"/>
            <a:ext cx="2743200" cy="2743200"/>
          </a:xfrm>
          <a:prstGeom prst="ellipse">
            <a:avLst/>
          </a:prstGeom>
          <a:solidFill>
            <a:srgbClr val="E0462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a:extLst>
              <a:ext uri="{FF2B5EF4-FFF2-40B4-BE49-F238E27FC236}">
                <a16:creationId xmlns:a16="http://schemas.microsoft.com/office/drawing/2014/main" id="{6E7E0E8F-548F-4BCD-BBE7-29607EE89007}"/>
              </a:ext>
            </a:extLst>
          </p:cNvPr>
          <p:cNvSpPr/>
          <p:nvPr/>
        </p:nvSpPr>
        <p:spPr>
          <a:xfrm>
            <a:off x="4128170"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E04621"/>
                </a:solidFill>
                <a:latin typeface="Bernard MT Condensed" panose="02050806060905020404" pitchFamily="18" charset="0"/>
              </a:rPr>
              <a:t>02</a:t>
            </a:r>
          </a:p>
        </p:txBody>
      </p:sp>
      <p:grpSp>
        <p:nvGrpSpPr>
          <p:cNvPr id="95" name="Group 94">
            <a:extLst>
              <a:ext uri="{FF2B5EF4-FFF2-40B4-BE49-F238E27FC236}">
                <a16:creationId xmlns:a16="http://schemas.microsoft.com/office/drawing/2014/main" id="{2F5DA39E-2ECF-4AE6-887C-4613A4253AF9}"/>
              </a:ext>
            </a:extLst>
          </p:cNvPr>
          <p:cNvGrpSpPr/>
          <p:nvPr/>
        </p:nvGrpSpPr>
        <p:grpSpPr>
          <a:xfrm>
            <a:off x="3687975" y="5583217"/>
            <a:ext cx="2173801" cy="811419"/>
            <a:chOff x="4597685" y="3155872"/>
            <a:chExt cx="1699181" cy="608564"/>
          </a:xfrm>
        </p:grpSpPr>
        <p:sp>
          <p:nvSpPr>
            <p:cNvPr id="134" name="TextBox 133">
              <a:extLst>
                <a:ext uri="{FF2B5EF4-FFF2-40B4-BE49-F238E27FC236}">
                  <a16:creationId xmlns:a16="http://schemas.microsoft.com/office/drawing/2014/main" id="{085746D9-D8FC-4D1A-97B8-B4E066ECA2B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E04621"/>
                  </a:solidFill>
                  <a:latin typeface="Bernard MT Condensed" panose="02050806060905020404" pitchFamily="18" charset="0"/>
                </a:rPr>
                <a:t>Lorem Ipsum</a:t>
              </a:r>
            </a:p>
          </p:txBody>
        </p:sp>
        <p:sp>
          <p:nvSpPr>
            <p:cNvPr id="135" name="TextBox 134">
              <a:extLst>
                <a:ext uri="{FF2B5EF4-FFF2-40B4-BE49-F238E27FC236}">
                  <a16:creationId xmlns:a16="http://schemas.microsoft.com/office/drawing/2014/main" id="{BD11F220-A719-4061-B5BA-2AD6E75FEB7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97" name="Text Box 10">
            <a:extLst>
              <a:ext uri="{FF2B5EF4-FFF2-40B4-BE49-F238E27FC236}">
                <a16:creationId xmlns:a16="http://schemas.microsoft.com/office/drawing/2014/main" id="{88D0F60A-10AD-419D-94B1-2C36ACC1E8A5}"/>
              </a:ext>
            </a:extLst>
          </p:cNvPr>
          <p:cNvSpPr txBox="1">
            <a:spLocks noChangeArrowheads="1"/>
          </p:cNvSpPr>
          <p:nvPr/>
        </p:nvSpPr>
        <p:spPr bwMode="auto">
          <a:xfrm>
            <a:off x="3728615"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98" name="Straight Connector 97">
            <a:extLst>
              <a:ext uri="{FF2B5EF4-FFF2-40B4-BE49-F238E27FC236}">
                <a16:creationId xmlns:a16="http://schemas.microsoft.com/office/drawing/2014/main" id="{FB8D7A02-AA35-4C82-BD0C-1019CC0425CB}"/>
              </a:ext>
            </a:extLst>
          </p:cNvPr>
          <p:cNvCxnSpPr/>
          <p:nvPr/>
        </p:nvCxnSpPr>
        <p:spPr>
          <a:xfrm rot="5400000">
            <a:off x="4493718"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7" name="Oval 136">
            <a:extLst>
              <a:ext uri="{FF2B5EF4-FFF2-40B4-BE49-F238E27FC236}">
                <a16:creationId xmlns:a16="http://schemas.microsoft.com/office/drawing/2014/main" id="{19C6ADA6-DE35-4C97-8A15-A5DEA17E67C0}"/>
              </a:ext>
            </a:extLst>
          </p:cNvPr>
          <p:cNvSpPr>
            <a:spLocks noChangeAspect="1"/>
          </p:cNvSpPr>
          <p:nvPr/>
        </p:nvSpPr>
        <p:spPr>
          <a:xfrm>
            <a:off x="5857935" y="1420009"/>
            <a:ext cx="2743200" cy="2743200"/>
          </a:xfrm>
          <a:prstGeom prst="ellipse">
            <a:avLst/>
          </a:prstGeom>
          <a:solidFill>
            <a:srgbClr val="CF351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Rectangle 137">
            <a:extLst>
              <a:ext uri="{FF2B5EF4-FFF2-40B4-BE49-F238E27FC236}">
                <a16:creationId xmlns:a16="http://schemas.microsoft.com/office/drawing/2014/main" id="{81A2A7FD-A557-4F5E-ADE2-2F2F290DF6B6}"/>
              </a:ext>
            </a:extLst>
          </p:cNvPr>
          <p:cNvSpPr/>
          <p:nvPr/>
        </p:nvSpPr>
        <p:spPr>
          <a:xfrm>
            <a:off x="6582829"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CF3510"/>
                </a:solidFill>
                <a:latin typeface="Bernard MT Condensed" panose="02050806060905020404" pitchFamily="18" charset="0"/>
              </a:rPr>
              <a:t>03</a:t>
            </a:r>
          </a:p>
        </p:txBody>
      </p:sp>
      <p:grpSp>
        <p:nvGrpSpPr>
          <p:cNvPr id="139" name="Group 138">
            <a:extLst>
              <a:ext uri="{FF2B5EF4-FFF2-40B4-BE49-F238E27FC236}">
                <a16:creationId xmlns:a16="http://schemas.microsoft.com/office/drawing/2014/main" id="{8FE7BFBF-D622-4F91-B86F-665D867D8AC1}"/>
              </a:ext>
            </a:extLst>
          </p:cNvPr>
          <p:cNvGrpSpPr/>
          <p:nvPr/>
        </p:nvGrpSpPr>
        <p:grpSpPr>
          <a:xfrm>
            <a:off x="6142634" y="5583217"/>
            <a:ext cx="2173801" cy="811419"/>
            <a:chOff x="4597685" y="3155872"/>
            <a:chExt cx="1699181" cy="608564"/>
          </a:xfrm>
        </p:grpSpPr>
        <p:sp>
          <p:nvSpPr>
            <p:cNvPr id="178" name="TextBox 177">
              <a:extLst>
                <a:ext uri="{FF2B5EF4-FFF2-40B4-BE49-F238E27FC236}">
                  <a16:creationId xmlns:a16="http://schemas.microsoft.com/office/drawing/2014/main" id="{F41E5F71-D786-4964-91CB-B1CF2D5646B8}"/>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CF3510"/>
                  </a:solidFill>
                  <a:latin typeface="Bernard MT Condensed" panose="02050806060905020404" pitchFamily="18" charset="0"/>
                </a:rPr>
                <a:t>Lorem Ipsum</a:t>
              </a:r>
            </a:p>
          </p:txBody>
        </p:sp>
        <p:sp>
          <p:nvSpPr>
            <p:cNvPr id="179" name="TextBox 178">
              <a:extLst>
                <a:ext uri="{FF2B5EF4-FFF2-40B4-BE49-F238E27FC236}">
                  <a16:creationId xmlns:a16="http://schemas.microsoft.com/office/drawing/2014/main" id="{EB1DDBE3-1887-47BF-B53A-99224964A5A6}"/>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41" name="Text Box 10">
            <a:extLst>
              <a:ext uri="{FF2B5EF4-FFF2-40B4-BE49-F238E27FC236}">
                <a16:creationId xmlns:a16="http://schemas.microsoft.com/office/drawing/2014/main" id="{9C060A74-DB9B-4F8C-9389-293C34A87077}"/>
              </a:ext>
            </a:extLst>
          </p:cNvPr>
          <p:cNvSpPr txBox="1">
            <a:spLocks noChangeArrowheads="1"/>
          </p:cNvSpPr>
          <p:nvPr/>
        </p:nvSpPr>
        <p:spPr bwMode="auto">
          <a:xfrm>
            <a:off x="6183274"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42" name="Straight Connector 141">
            <a:extLst>
              <a:ext uri="{FF2B5EF4-FFF2-40B4-BE49-F238E27FC236}">
                <a16:creationId xmlns:a16="http://schemas.microsoft.com/office/drawing/2014/main" id="{385A85F2-F660-4B97-B18F-D244E51DC434}"/>
              </a:ext>
            </a:extLst>
          </p:cNvPr>
          <p:cNvCxnSpPr/>
          <p:nvPr/>
        </p:nvCxnSpPr>
        <p:spPr>
          <a:xfrm rot="5400000">
            <a:off x="6948377"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63500" sx="102000" sy="102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1" name="Oval 180">
            <a:extLst>
              <a:ext uri="{FF2B5EF4-FFF2-40B4-BE49-F238E27FC236}">
                <a16:creationId xmlns:a16="http://schemas.microsoft.com/office/drawing/2014/main" id="{BCC024F5-578B-497E-96FF-9AA36B526A80}"/>
              </a:ext>
            </a:extLst>
          </p:cNvPr>
          <p:cNvSpPr>
            <a:spLocks noChangeAspect="1"/>
          </p:cNvSpPr>
          <p:nvPr/>
        </p:nvSpPr>
        <p:spPr>
          <a:xfrm>
            <a:off x="8274217" y="1420009"/>
            <a:ext cx="2743200" cy="2743200"/>
          </a:xfrm>
          <a:prstGeom prst="ellipse">
            <a:avLst/>
          </a:prstGeom>
          <a:solidFill>
            <a:srgbClr val="BF2500"/>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A527B7F1-93CF-41F4-872B-51CB852957B0}"/>
              </a:ext>
            </a:extLst>
          </p:cNvPr>
          <p:cNvSpPr/>
          <p:nvPr/>
        </p:nvSpPr>
        <p:spPr>
          <a:xfrm>
            <a:off x="8999111" y="4640812"/>
            <a:ext cx="1183342" cy="882127"/>
          </a:xfrm>
          <a:prstGeom prst="rect">
            <a:avLst/>
          </a:prstGeom>
          <a:solidFill>
            <a:schemeClr val="bg1"/>
          </a:solidFill>
          <a:ln w="2540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a:solidFill>
                  <a:srgbClr val="BF2500"/>
                </a:solidFill>
                <a:latin typeface="Bernard MT Condensed" panose="02050806060905020404" pitchFamily="18" charset="0"/>
              </a:rPr>
              <a:t>04</a:t>
            </a:r>
          </a:p>
        </p:txBody>
      </p:sp>
      <p:grpSp>
        <p:nvGrpSpPr>
          <p:cNvPr id="183" name="Group 182">
            <a:extLst>
              <a:ext uri="{FF2B5EF4-FFF2-40B4-BE49-F238E27FC236}">
                <a16:creationId xmlns:a16="http://schemas.microsoft.com/office/drawing/2014/main" id="{6D83C25B-CD88-40A8-AEE4-FCB47AAA8BE2}"/>
              </a:ext>
            </a:extLst>
          </p:cNvPr>
          <p:cNvGrpSpPr/>
          <p:nvPr/>
        </p:nvGrpSpPr>
        <p:grpSpPr>
          <a:xfrm>
            <a:off x="8558916" y="5583217"/>
            <a:ext cx="2173801" cy="811419"/>
            <a:chOff x="4597685" y="3155872"/>
            <a:chExt cx="1699181" cy="608564"/>
          </a:xfrm>
        </p:grpSpPr>
        <p:sp>
          <p:nvSpPr>
            <p:cNvPr id="222" name="TextBox 221">
              <a:extLst>
                <a:ext uri="{FF2B5EF4-FFF2-40B4-BE49-F238E27FC236}">
                  <a16:creationId xmlns:a16="http://schemas.microsoft.com/office/drawing/2014/main" id="{BC7A19DA-CF98-4ADB-A266-1DD4A02243AD}"/>
                </a:ext>
              </a:extLst>
            </p:cNvPr>
            <p:cNvSpPr txBox="1"/>
            <p:nvPr/>
          </p:nvSpPr>
          <p:spPr>
            <a:xfrm>
              <a:off x="4597686" y="3155872"/>
              <a:ext cx="1699180" cy="184666"/>
            </a:xfrm>
            <a:prstGeom prst="rect">
              <a:avLst/>
            </a:prstGeom>
            <a:noFill/>
          </p:spPr>
          <p:txBody>
            <a:bodyPr wrap="square" lIns="0" tIns="0" rIns="0" bIns="0" rtlCol="0" anchor="t">
              <a:spAutoFit/>
            </a:bodyPr>
            <a:lstStyle/>
            <a:p>
              <a:pPr algn="ctr"/>
              <a:r>
                <a:rPr lang="en-US" sz="1600" dirty="0">
                  <a:solidFill>
                    <a:srgbClr val="BF2500"/>
                  </a:solidFill>
                  <a:latin typeface="Bernard MT Condensed" panose="02050806060905020404" pitchFamily="18" charset="0"/>
                </a:rPr>
                <a:t>Lorem Ipsum</a:t>
              </a:r>
            </a:p>
          </p:txBody>
        </p:sp>
        <p:sp>
          <p:nvSpPr>
            <p:cNvPr id="223" name="TextBox 222">
              <a:extLst>
                <a:ext uri="{FF2B5EF4-FFF2-40B4-BE49-F238E27FC236}">
                  <a16:creationId xmlns:a16="http://schemas.microsoft.com/office/drawing/2014/main" id="{7B6EB979-7EF1-4C4B-8EE4-0253C1A25CF3}"/>
                </a:ext>
              </a:extLst>
            </p:cNvPr>
            <p:cNvSpPr txBox="1"/>
            <p:nvPr/>
          </p:nvSpPr>
          <p:spPr>
            <a:xfrm>
              <a:off x="4597685" y="3348938"/>
              <a:ext cx="1699181" cy="415498"/>
            </a:xfrm>
            <a:prstGeom prst="rect">
              <a:avLst/>
            </a:prstGeom>
            <a:noFill/>
          </p:spPr>
          <p:txBody>
            <a:bodyPr wrap="square" lIns="0" tIns="0" rIns="0" bIns="0" rtlCol="0" anchor="t">
              <a:spAutoFit/>
            </a:bodyPr>
            <a:lstStyle/>
            <a:p>
              <a:pPr algn="ctr"/>
              <a:r>
                <a:rPr lang="en-US" sz="1200" b="1" dirty="0">
                  <a:solidFill>
                    <a:schemeClr val="bg1"/>
                  </a:solidFill>
                  <a:latin typeface="Candara" panose="020E0502030303020204" pitchFamily="34" charset="0"/>
                </a:rPr>
                <a:t>Lorem ipsum dolor sit amet, consectetur adipiscing elit, sed do eiusmod tempor incididunt.</a:t>
              </a:r>
            </a:p>
          </p:txBody>
        </p:sp>
      </p:grpSp>
      <p:sp>
        <p:nvSpPr>
          <p:cNvPr id="185" name="Text Box 10">
            <a:extLst>
              <a:ext uri="{FF2B5EF4-FFF2-40B4-BE49-F238E27FC236}">
                <a16:creationId xmlns:a16="http://schemas.microsoft.com/office/drawing/2014/main" id="{6BEF293F-449A-44BB-BA59-6515E844286F}"/>
              </a:ext>
            </a:extLst>
          </p:cNvPr>
          <p:cNvSpPr txBox="1">
            <a:spLocks noChangeArrowheads="1"/>
          </p:cNvSpPr>
          <p:nvPr/>
        </p:nvSpPr>
        <p:spPr bwMode="auto">
          <a:xfrm>
            <a:off x="8599556" y="2787380"/>
            <a:ext cx="2067119" cy="775597"/>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2000" b="1" dirty="0">
                <a:solidFill>
                  <a:schemeClr val="bg1"/>
                </a:solidFill>
                <a:latin typeface="Lato"/>
              </a:rPr>
              <a:t>$12,345</a:t>
            </a:r>
          </a:p>
          <a:p>
            <a:pPr algn="ctr" defTabSz="1219170">
              <a:spcBef>
                <a:spcPct val="20000"/>
              </a:spcBef>
              <a:defRPr/>
            </a:pPr>
            <a:r>
              <a:rPr lang="en-US" sz="1200" b="1" dirty="0">
                <a:solidFill>
                  <a:schemeClr val="bg1"/>
                </a:solidFill>
                <a:latin typeface="Candara" panose="020E0502030303020204" pitchFamily="34" charset="0"/>
              </a:rPr>
              <a:t>Lorem ipsum dolor sit amet, consectetur adipiscing elit,</a:t>
            </a:r>
          </a:p>
        </p:txBody>
      </p:sp>
      <p:cxnSp>
        <p:nvCxnSpPr>
          <p:cNvPr id="186" name="Straight Connector 185">
            <a:extLst>
              <a:ext uri="{FF2B5EF4-FFF2-40B4-BE49-F238E27FC236}">
                <a16:creationId xmlns:a16="http://schemas.microsoft.com/office/drawing/2014/main" id="{4ACBF123-5A60-4545-B4F2-F4167C883A4E}"/>
              </a:ext>
            </a:extLst>
          </p:cNvPr>
          <p:cNvCxnSpPr/>
          <p:nvPr/>
        </p:nvCxnSpPr>
        <p:spPr>
          <a:xfrm rot="5400000">
            <a:off x="9364659" y="4405992"/>
            <a:ext cx="487680" cy="2117"/>
          </a:xfrm>
          <a:prstGeom prst="line">
            <a:avLst/>
          </a:prstGeom>
          <a:ln w="19050">
            <a:solidFill>
              <a:schemeClr val="tx1">
                <a:lumMod val="50000"/>
                <a:lumOff val="50000"/>
              </a:schemeClr>
            </a:solidFill>
            <a:prstDash val="sysDot"/>
            <a:headEnd type="oval" w="med" len="med"/>
            <a:tailEnd type="oval" w="lg" len="lg"/>
          </a:ln>
          <a:effectLst>
            <a:outerShdw blurRad="50800" dist="38100" dir="8100000" algn="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943971-080B-4518-A1B0-72DCB423D9F4}"/>
              </a:ext>
            </a:extLst>
          </p:cNvPr>
          <p:cNvGrpSpPr/>
          <p:nvPr/>
        </p:nvGrpSpPr>
        <p:grpSpPr>
          <a:xfrm>
            <a:off x="4504998" y="1982751"/>
            <a:ext cx="510117" cy="527051"/>
            <a:chOff x="3775075" y="1663700"/>
            <a:chExt cx="382588" cy="395288"/>
          </a:xfrm>
          <a:solidFill>
            <a:schemeClr val="bg1"/>
          </a:solidFill>
          <a:effectLst/>
        </p:grpSpPr>
        <p:sp>
          <p:nvSpPr>
            <p:cNvPr id="12" name="Freeform 46">
              <a:extLst>
                <a:ext uri="{FF2B5EF4-FFF2-40B4-BE49-F238E27FC236}">
                  <a16:creationId xmlns:a16="http://schemas.microsoft.com/office/drawing/2014/main" id="{1CB5C5D6-64DF-449A-856F-C23BEF034ABA}"/>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47">
              <a:extLst>
                <a:ext uri="{FF2B5EF4-FFF2-40B4-BE49-F238E27FC236}">
                  <a16:creationId xmlns:a16="http://schemas.microsoft.com/office/drawing/2014/main" id="{3528338A-19A5-4383-B5FA-02D66985EF67}"/>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48">
              <a:extLst>
                <a:ext uri="{FF2B5EF4-FFF2-40B4-BE49-F238E27FC236}">
                  <a16:creationId xmlns:a16="http://schemas.microsoft.com/office/drawing/2014/main" id="{CDEAA36A-26F1-4494-B8DC-E9A7A1CEC09B}"/>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49">
              <a:extLst>
                <a:ext uri="{FF2B5EF4-FFF2-40B4-BE49-F238E27FC236}">
                  <a16:creationId xmlns:a16="http://schemas.microsoft.com/office/drawing/2014/main" id="{77CB9ABB-7B91-4111-94C4-F3B46A0B1E1E}"/>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0">
              <a:extLst>
                <a:ext uri="{FF2B5EF4-FFF2-40B4-BE49-F238E27FC236}">
                  <a16:creationId xmlns:a16="http://schemas.microsoft.com/office/drawing/2014/main" id="{5877ED43-CD8B-4712-BF84-0C6207DD6649}"/>
                </a:ext>
              </a:extLst>
            </p:cNvPr>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1">
              <a:extLst>
                <a:ext uri="{FF2B5EF4-FFF2-40B4-BE49-F238E27FC236}">
                  <a16:creationId xmlns:a16="http://schemas.microsoft.com/office/drawing/2014/main" id="{BF006C14-5C52-4AE5-8DFC-DB1504B9D431}"/>
                </a:ext>
              </a:extLst>
            </p:cNvPr>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52">
              <a:extLst>
                <a:ext uri="{FF2B5EF4-FFF2-40B4-BE49-F238E27FC236}">
                  <a16:creationId xmlns:a16="http://schemas.microsoft.com/office/drawing/2014/main" id="{32CD076E-718E-49BF-A0D3-19A0592FB654}"/>
                </a:ext>
              </a:extLst>
            </p:cNvPr>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53">
              <a:extLst>
                <a:ext uri="{FF2B5EF4-FFF2-40B4-BE49-F238E27FC236}">
                  <a16:creationId xmlns:a16="http://schemas.microsoft.com/office/drawing/2014/main" id="{C3B2E695-FE7C-46DA-96A2-BE7A202FF563}"/>
                </a:ext>
              </a:extLst>
            </p:cNvPr>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0" name="Group 19">
            <a:extLst>
              <a:ext uri="{FF2B5EF4-FFF2-40B4-BE49-F238E27FC236}">
                <a16:creationId xmlns:a16="http://schemas.microsoft.com/office/drawing/2014/main" id="{A1CDCDD0-4D33-43D3-97E1-BE1C6B2B3CD0}"/>
              </a:ext>
            </a:extLst>
          </p:cNvPr>
          <p:cNvGrpSpPr/>
          <p:nvPr/>
        </p:nvGrpSpPr>
        <p:grpSpPr>
          <a:xfrm>
            <a:off x="6953132" y="2002859"/>
            <a:ext cx="524933" cy="552451"/>
            <a:chOff x="3768725" y="2336800"/>
            <a:chExt cx="393700" cy="414338"/>
          </a:xfrm>
          <a:solidFill>
            <a:schemeClr val="bg1"/>
          </a:solidFill>
          <a:effectLst/>
        </p:grpSpPr>
        <p:sp>
          <p:nvSpPr>
            <p:cNvPr id="21" name="Freeform 64">
              <a:extLst>
                <a:ext uri="{FF2B5EF4-FFF2-40B4-BE49-F238E27FC236}">
                  <a16:creationId xmlns:a16="http://schemas.microsoft.com/office/drawing/2014/main" id="{7EE320DF-9D6D-4DCB-B76C-3DE1F264F57C}"/>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Oval 65">
              <a:extLst>
                <a:ext uri="{FF2B5EF4-FFF2-40B4-BE49-F238E27FC236}">
                  <a16:creationId xmlns:a16="http://schemas.microsoft.com/office/drawing/2014/main" id="{4309DBAF-AB68-47CE-8E92-271CCF9ED1BB}"/>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66">
              <a:extLst>
                <a:ext uri="{FF2B5EF4-FFF2-40B4-BE49-F238E27FC236}">
                  <a16:creationId xmlns:a16="http://schemas.microsoft.com/office/drawing/2014/main" id="{01761692-9A6B-4DFE-B52B-2EC47FF7366A}"/>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67">
              <a:extLst>
                <a:ext uri="{FF2B5EF4-FFF2-40B4-BE49-F238E27FC236}">
                  <a16:creationId xmlns:a16="http://schemas.microsoft.com/office/drawing/2014/main" id="{2806DFEF-1ECF-4267-BD78-1B52606021F3}"/>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Oval 68">
              <a:extLst>
                <a:ext uri="{FF2B5EF4-FFF2-40B4-BE49-F238E27FC236}">
                  <a16:creationId xmlns:a16="http://schemas.microsoft.com/office/drawing/2014/main" id="{B0445DD1-023B-443C-9FE6-85216DFF692B}"/>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9">
              <a:extLst>
                <a:ext uri="{FF2B5EF4-FFF2-40B4-BE49-F238E27FC236}">
                  <a16:creationId xmlns:a16="http://schemas.microsoft.com/office/drawing/2014/main" id="{85071713-CFC8-4C62-8BC4-8F1CF12D71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70">
              <a:extLst>
                <a:ext uri="{FF2B5EF4-FFF2-40B4-BE49-F238E27FC236}">
                  <a16:creationId xmlns:a16="http://schemas.microsoft.com/office/drawing/2014/main" id="{5BB7C44A-BB87-4E10-B142-4609D5213B2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Oval 71">
              <a:extLst>
                <a:ext uri="{FF2B5EF4-FFF2-40B4-BE49-F238E27FC236}">
                  <a16:creationId xmlns:a16="http://schemas.microsoft.com/office/drawing/2014/main" id="{42F5448C-CBE1-4922-8691-B459B0CDAF27}"/>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72">
              <a:extLst>
                <a:ext uri="{FF2B5EF4-FFF2-40B4-BE49-F238E27FC236}">
                  <a16:creationId xmlns:a16="http://schemas.microsoft.com/office/drawing/2014/main" id="{A257163F-C703-4C17-8047-7323208308F3}"/>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73">
              <a:extLst>
                <a:ext uri="{FF2B5EF4-FFF2-40B4-BE49-F238E27FC236}">
                  <a16:creationId xmlns:a16="http://schemas.microsoft.com/office/drawing/2014/main" id="{F88EC820-554F-4811-B03F-530C5F2F8388}"/>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74">
              <a:extLst>
                <a:ext uri="{FF2B5EF4-FFF2-40B4-BE49-F238E27FC236}">
                  <a16:creationId xmlns:a16="http://schemas.microsoft.com/office/drawing/2014/main" id="{5B519402-7B9C-43A0-8D33-A1D3DE3A681E}"/>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Oval 75">
              <a:extLst>
                <a:ext uri="{FF2B5EF4-FFF2-40B4-BE49-F238E27FC236}">
                  <a16:creationId xmlns:a16="http://schemas.microsoft.com/office/drawing/2014/main" id="{F0A17CB3-F8C3-4727-B447-06AD8E9B1529}"/>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76">
              <a:extLst>
                <a:ext uri="{FF2B5EF4-FFF2-40B4-BE49-F238E27FC236}">
                  <a16:creationId xmlns:a16="http://schemas.microsoft.com/office/drawing/2014/main" id="{FA2EF6F5-31AF-43FC-8892-991696ACAEEB}"/>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77">
              <a:extLst>
                <a:ext uri="{FF2B5EF4-FFF2-40B4-BE49-F238E27FC236}">
                  <a16:creationId xmlns:a16="http://schemas.microsoft.com/office/drawing/2014/main" id="{BEACC5AE-85B1-4EA5-AD3F-2B674E5C8B05}"/>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Oval 78">
              <a:extLst>
                <a:ext uri="{FF2B5EF4-FFF2-40B4-BE49-F238E27FC236}">
                  <a16:creationId xmlns:a16="http://schemas.microsoft.com/office/drawing/2014/main" id="{8D03A4D0-B429-4106-801E-A9E7030C56D9}"/>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79">
              <a:extLst>
                <a:ext uri="{FF2B5EF4-FFF2-40B4-BE49-F238E27FC236}">
                  <a16:creationId xmlns:a16="http://schemas.microsoft.com/office/drawing/2014/main" id="{DCEDD246-ADD4-41B3-A701-0FC351779393}"/>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80">
              <a:extLst>
                <a:ext uri="{FF2B5EF4-FFF2-40B4-BE49-F238E27FC236}">
                  <a16:creationId xmlns:a16="http://schemas.microsoft.com/office/drawing/2014/main" id="{C8F55A66-23A4-49BA-84AE-23D505C01401}"/>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Oval 81">
              <a:extLst>
                <a:ext uri="{FF2B5EF4-FFF2-40B4-BE49-F238E27FC236}">
                  <a16:creationId xmlns:a16="http://schemas.microsoft.com/office/drawing/2014/main" id="{1C10FED3-E88F-4957-8327-9DE8507F67DD}"/>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82">
              <a:extLst>
                <a:ext uri="{FF2B5EF4-FFF2-40B4-BE49-F238E27FC236}">
                  <a16:creationId xmlns:a16="http://schemas.microsoft.com/office/drawing/2014/main" id="{54A25E95-4AEB-47DB-9539-41DBDC9BE68B}"/>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3">
              <a:extLst>
                <a:ext uri="{FF2B5EF4-FFF2-40B4-BE49-F238E27FC236}">
                  <a16:creationId xmlns:a16="http://schemas.microsoft.com/office/drawing/2014/main" id="{3D44EDF4-0188-4EDF-AD90-7855E8A9C6B2}"/>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1" name="Group 40">
            <a:extLst>
              <a:ext uri="{FF2B5EF4-FFF2-40B4-BE49-F238E27FC236}">
                <a16:creationId xmlns:a16="http://schemas.microsoft.com/office/drawing/2014/main" id="{E6376D88-CC7D-44E3-A76A-563443D4BA5E}"/>
              </a:ext>
            </a:extLst>
          </p:cNvPr>
          <p:cNvGrpSpPr/>
          <p:nvPr/>
        </p:nvGrpSpPr>
        <p:grpSpPr>
          <a:xfrm>
            <a:off x="9355831" y="1979577"/>
            <a:ext cx="554567" cy="503767"/>
            <a:chOff x="3757613" y="3040063"/>
            <a:chExt cx="415925" cy="377825"/>
          </a:xfrm>
          <a:solidFill>
            <a:schemeClr val="bg1"/>
          </a:solidFill>
          <a:effectLst/>
        </p:grpSpPr>
        <p:sp>
          <p:nvSpPr>
            <p:cNvPr id="42" name="Freeform 54">
              <a:extLst>
                <a:ext uri="{FF2B5EF4-FFF2-40B4-BE49-F238E27FC236}">
                  <a16:creationId xmlns:a16="http://schemas.microsoft.com/office/drawing/2014/main" id="{30264264-E74C-414F-A504-6088AAAC17B4}"/>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Rectangle 55">
              <a:extLst>
                <a:ext uri="{FF2B5EF4-FFF2-40B4-BE49-F238E27FC236}">
                  <a16:creationId xmlns:a16="http://schemas.microsoft.com/office/drawing/2014/main" id="{5F3D745D-83A9-47B1-8207-02A9C6D52B25}"/>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Rectangle 56">
              <a:extLst>
                <a:ext uri="{FF2B5EF4-FFF2-40B4-BE49-F238E27FC236}">
                  <a16:creationId xmlns:a16="http://schemas.microsoft.com/office/drawing/2014/main" id="{A6622D6E-4CC3-44D8-A781-E0D0BFB66193}"/>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57">
              <a:extLst>
                <a:ext uri="{FF2B5EF4-FFF2-40B4-BE49-F238E27FC236}">
                  <a16:creationId xmlns:a16="http://schemas.microsoft.com/office/drawing/2014/main" id="{B12473E1-4AD2-48EC-B28F-47CF07680751}"/>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58">
              <a:extLst>
                <a:ext uri="{FF2B5EF4-FFF2-40B4-BE49-F238E27FC236}">
                  <a16:creationId xmlns:a16="http://schemas.microsoft.com/office/drawing/2014/main" id="{72D74CEF-9AED-410F-B7D8-C41A5A88C509}"/>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59">
              <a:extLst>
                <a:ext uri="{FF2B5EF4-FFF2-40B4-BE49-F238E27FC236}">
                  <a16:creationId xmlns:a16="http://schemas.microsoft.com/office/drawing/2014/main" id="{348FF050-2647-43F1-AFFB-9CF84F243EAA}"/>
                </a:ext>
              </a:extLst>
            </p:cNvPr>
            <p:cNvSpPr>
              <a:spLocks/>
            </p:cNvSpPr>
            <p:nvPr/>
          </p:nvSpPr>
          <p:spPr bwMode="auto">
            <a:xfrm>
              <a:off x="3757613" y="3113088"/>
              <a:ext cx="415925" cy="304800"/>
            </a:xfrm>
            <a:custGeom>
              <a:avLst/>
              <a:gdLst/>
              <a:ahLst/>
              <a:cxnLst>
                <a:cxn ang="0">
                  <a:pos x="181" y="127"/>
                </a:cxn>
                <a:cxn ang="0">
                  <a:pos x="9" y="127"/>
                </a:cxn>
                <a:cxn ang="0">
                  <a:pos x="9" y="4"/>
                </a:cxn>
                <a:cxn ang="0">
                  <a:pos x="4" y="0"/>
                </a:cxn>
                <a:cxn ang="0">
                  <a:pos x="0" y="4"/>
                </a:cxn>
                <a:cxn ang="0">
                  <a:pos x="0" y="131"/>
                </a:cxn>
                <a:cxn ang="0">
                  <a:pos x="4" y="136"/>
                </a:cxn>
                <a:cxn ang="0">
                  <a:pos x="6" y="135"/>
                </a:cxn>
                <a:cxn ang="0">
                  <a:pos x="7" y="136"/>
                </a:cxn>
                <a:cxn ang="0">
                  <a:pos x="181" y="136"/>
                </a:cxn>
                <a:cxn ang="0">
                  <a:pos x="185" y="131"/>
                </a:cxn>
                <a:cxn ang="0">
                  <a:pos x="181" y="127"/>
                </a:cxn>
              </a:cxnLst>
              <a:rect l="0" t="0" r="r" b="b"/>
              <a:pathLst>
                <a:path w="185" h="136">
                  <a:moveTo>
                    <a:pt x="181" y="127"/>
                  </a:moveTo>
                  <a:cubicBezTo>
                    <a:pt x="9" y="127"/>
                    <a:pt x="9" y="127"/>
                    <a:pt x="9" y="127"/>
                  </a:cubicBezTo>
                  <a:cubicBezTo>
                    <a:pt x="9" y="4"/>
                    <a:pt x="9" y="4"/>
                    <a:pt x="9" y="4"/>
                  </a:cubicBezTo>
                  <a:cubicBezTo>
                    <a:pt x="9" y="2"/>
                    <a:pt x="7" y="0"/>
                    <a:pt x="4" y="0"/>
                  </a:cubicBezTo>
                  <a:cubicBezTo>
                    <a:pt x="2" y="0"/>
                    <a:pt x="0" y="2"/>
                    <a:pt x="0" y="4"/>
                  </a:cubicBezTo>
                  <a:cubicBezTo>
                    <a:pt x="0" y="131"/>
                    <a:pt x="0" y="131"/>
                    <a:pt x="0" y="131"/>
                  </a:cubicBezTo>
                  <a:cubicBezTo>
                    <a:pt x="0" y="134"/>
                    <a:pt x="2" y="136"/>
                    <a:pt x="4" y="136"/>
                  </a:cubicBezTo>
                  <a:cubicBezTo>
                    <a:pt x="5" y="136"/>
                    <a:pt x="5" y="135"/>
                    <a:pt x="6" y="135"/>
                  </a:cubicBezTo>
                  <a:cubicBezTo>
                    <a:pt x="6" y="135"/>
                    <a:pt x="7" y="136"/>
                    <a:pt x="7" y="136"/>
                  </a:cubicBezTo>
                  <a:cubicBezTo>
                    <a:pt x="181" y="136"/>
                    <a:pt x="181" y="136"/>
                    <a:pt x="181" y="136"/>
                  </a:cubicBezTo>
                  <a:cubicBezTo>
                    <a:pt x="183" y="136"/>
                    <a:pt x="185" y="134"/>
                    <a:pt x="185" y="131"/>
                  </a:cubicBezTo>
                  <a:cubicBezTo>
                    <a:pt x="185" y="129"/>
                    <a:pt x="183" y="127"/>
                    <a:pt x="181" y="12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Rectangle 60">
              <a:extLst>
                <a:ext uri="{FF2B5EF4-FFF2-40B4-BE49-F238E27FC236}">
                  <a16:creationId xmlns:a16="http://schemas.microsoft.com/office/drawing/2014/main" id="{B37A578B-C763-4666-B5F9-16BD959E127D}"/>
                </a:ext>
              </a:extLst>
            </p:cNvPr>
            <p:cNvSpPr>
              <a:spLocks noChangeArrowheads="1"/>
            </p:cNvSpPr>
            <p:nvPr/>
          </p:nvSpPr>
          <p:spPr bwMode="auto">
            <a:xfrm>
              <a:off x="3814763" y="3276600"/>
              <a:ext cx="82550" cy="1095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Rectangle 61">
              <a:extLst>
                <a:ext uri="{FF2B5EF4-FFF2-40B4-BE49-F238E27FC236}">
                  <a16:creationId xmlns:a16="http://schemas.microsoft.com/office/drawing/2014/main" id="{EC0DCF22-7DED-4CBF-B949-0E4FDDE2B092}"/>
                </a:ext>
              </a:extLst>
            </p:cNvPr>
            <p:cNvSpPr>
              <a:spLocks noChangeArrowheads="1"/>
            </p:cNvSpPr>
            <p:nvPr/>
          </p:nvSpPr>
          <p:spPr bwMode="auto">
            <a:xfrm>
              <a:off x="3929063" y="3243263"/>
              <a:ext cx="82550" cy="1428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Rectangle 62">
              <a:extLst>
                <a:ext uri="{FF2B5EF4-FFF2-40B4-BE49-F238E27FC236}">
                  <a16:creationId xmlns:a16="http://schemas.microsoft.com/office/drawing/2014/main" id="{3C106E2E-24B4-44E7-82BC-2F32D982965F}"/>
                </a:ext>
              </a:extLst>
            </p:cNvPr>
            <p:cNvSpPr>
              <a:spLocks noChangeArrowheads="1"/>
            </p:cNvSpPr>
            <p:nvPr/>
          </p:nvSpPr>
          <p:spPr bwMode="auto">
            <a:xfrm>
              <a:off x="4043363" y="3184525"/>
              <a:ext cx="82550" cy="201613"/>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63">
              <a:extLst>
                <a:ext uri="{FF2B5EF4-FFF2-40B4-BE49-F238E27FC236}">
                  <a16:creationId xmlns:a16="http://schemas.microsoft.com/office/drawing/2014/main" id="{B32612E4-CEC4-46CB-A21B-E41A0A133D60}"/>
                </a:ext>
              </a:extLst>
            </p:cNvPr>
            <p:cNvSpPr>
              <a:spLocks/>
            </p:cNvSpPr>
            <p:nvPr/>
          </p:nvSpPr>
          <p:spPr bwMode="auto">
            <a:xfrm>
              <a:off x="3811588" y="3040063"/>
              <a:ext cx="306388" cy="166688"/>
            </a:xfrm>
            <a:custGeom>
              <a:avLst/>
              <a:gdLst/>
              <a:ahLst/>
              <a:cxnLst>
                <a:cxn ang="0">
                  <a:pos x="136" y="0"/>
                </a:cxn>
                <a:cxn ang="0">
                  <a:pos x="98" y="22"/>
                </a:cxn>
                <a:cxn ang="0">
                  <a:pos x="111" y="24"/>
                </a:cxn>
                <a:cxn ang="0">
                  <a:pos x="6" y="64"/>
                </a:cxn>
                <a:cxn ang="0">
                  <a:pos x="0" y="68"/>
                </a:cxn>
                <a:cxn ang="0">
                  <a:pos x="5" y="74"/>
                </a:cxn>
                <a:cxn ang="0">
                  <a:pos x="13" y="74"/>
                </a:cxn>
                <a:cxn ang="0">
                  <a:pos x="119" y="30"/>
                </a:cxn>
                <a:cxn ang="0">
                  <a:pos x="124" y="43"/>
                </a:cxn>
                <a:cxn ang="0">
                  <a:pos x="136" y="0"/>
                </a:cxn>
              </a:cxnLst>
              <a:rect l="0" t="0" r="r" b="b"/>
              <a:pathLst>
                <a:path w="136" h="74">
                  <a:moveTo>
                    <a:pt x="136" y="0"/>
                  </a:moveTo>
                  <a:cubicBezTo>
                    <a:pt x="98" y="22"/>
                    <a:pt x="98" y="22"/>
                    <a:pt x="98" y="22"/>
                  </a:cubicBezTo>
                  <a:cubicBezTo>
                    <a:pt x="111" y="24"/>
                    <a:pt x="111" y="24"/>
                    <a:pt x="111" y="24"/>
                  </a:cubicBezTo>
                  <a:cubicBezTo>
                    <a:pt x="66" y="69"/>
                    <a:pt x="6" y="64"/>
                    <a:pt x="6" y="64"/>
                  </a:cubicBezTo>
                  <a:cubicBezTo>
                    <a:pt x="3" y="64"/>
                    <a:pt x="0" y="66"/>
                    <a:pt x="0" y="68"/>
                  </a:cubicBezTo>
                  <a:cubicBezTo>
                    <a:pt x="0" y="71"/>
                    <a:pt x="2" y="74"/>
                    <a:pt x="5" y="74"/>
                  </a:cubicBezTo>
                  <a:cubicBezTo>
                    <a:pt x="5" y="74"/>
                    <a:pt x="8" y="74"/>
                    <a:pt x="13" y="74"/>
                  </a:cubicBezTo>
                  <a:cubicBezTo>
                    <a:pt x="32" y="74"/>
                    <a:pt x="80" y="70"/>
                    <a:pt x="119" y="30"/>
                  </a:cubicBezTo>
                  <a:cubicBezTo>
                    <a:pt x="124" y="43"/>
                    <a:pt x="124" y="43"/>
                    <a:pt x="124" y="43"/>
                  </a:cubicBezTo>
                  <a:lnTo>
                    <a:pt x="1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49432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1)">
                                      <p:cBhvr>
                                        <p:cTn id="15" dur="2000"/>
                                        <p:tgtEl>
                                          <p:spTgt spid="2"/>
                                        </p:tgtEl>
                                      </p:cBhvr>
                                    </p:animEffect>
                                  </p:childTnLst>
                                </p:cTn>
                              </p:par>
                            </p:childTnLst>
                          </p:cTn>
                        </p:par>
                        <p:par>
                          <p:cTn id="16" fill="hold">
                            <p:stCondLst>
                              <p:cond delay="3000"/>
                            </p:stCondLst>
                            <p:childTnLst>
                              <p:par>
                                <p:cTn id="17" presetID="53" presetClass="entr" presetSubtype="16" fill="hold"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3500"/>
                            </p:stCondLst>
                            <p:childTnLst>
                              <p:par>
                                <p:cTn id="23" presetID="22" presetClass="entr" presetSubtype="1" fill="hold" grpId="0" nodeType="afterEffect">
                                  <p:stCondLst>
                                    <p:cond delay="0"/>
                                  </p:stCondLst>
                                  <p:childTnLst>
                                    <p:set>
                                      <p:cBhvr>
                                        <p:cTn id="24" dur="1" fill="hold">
                                          <p:stCondLst>
                                            <p:cond delay="0"/>
                                          </p:stCondLst>
                                        </p:cTn>
                                        <p:tgtEl>
                                          <p:spTgt spid="88"/>
                                        </p:tgtEl>
                                        <p:attrNameLst>
                                          <p:attrName>style.visibility</p:attrName>
                                        </p:attrNameLst>
                                      </p:cBhvr>
                                      <p:to>
                                        <p:strVal val="visible"/>
                                      </p:to>
                                    </p:set>
                                    <p:animEffect transition="in" filter="wipe(up)">
                                      <p:cBhvr>
                                        <p:cTn id="25" dur="500"/>
                                        <p:tgtEl>
                                          <p:spTgt spid="88"/>
                                        </p:tgtEl>
                                      </p:cBhvr>
                                    </p:animEffect>
                                  </p:childTnLst>
                                </p:cTn>
                              </p:par>
                            </p:childTnLst>
                          </p:cTn>
                        </p:par>
                        <p:par>
                          <p:cTn id="26" fill="hold">
                            <p:stCondLst>
                              <p:cond delay="4000"/>
                            </p:stCondLst>
                            <p:childTnLst>
                              <p:par>
                                <p:cTn id="27" presetID="22" presetClass="entr" presetSubtype="1"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wipe(up)">
                                      <p:cBhvr>
                                        <p:cTn id="29" dur="500"/>
                                        <p:tgtEl>
                                          <p:spTgt spid="89"/>
                                        </p:tgtEl>
                                      </p:cBhvr>
                                    </p:animEffect>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21" presetClass="entr" presetSubtype="1"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heel(1)">
                                      <p:cBhvr>
                                        <p:cTn id="45" dur="2000"/>
                                        <p:tgtEl>
                                          <p:spTgt spid="93"/>
                                        </p:tgtEl>
                                      </p:cBhvr>
                                    </p:animEffect>
                                  </p:childTnLst>
                                </p:cTn>
                              </p:par>
                            </p:childTnLst>
                          </p:cTn>
                        </p:par>
                        <p:par>
                          <p:cTn id="46" fill="hold">
                            <p:stCondLst>
                              <p:cond delay="8500"/>
                            </p:stCondLst>
                            <p:childTnLst>
                              <p:par>
                                <p:cTn id="47" presetID="53" presetClass="entr" presetSubtype="16"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p:cTn id="49" dur="500" fill="hold"/>
                                        <p:tgtEl>
                                          <p:spTgt spid="11"/>
                                        </p:tgtEl>
                                        <p:attrNameLst>
                                          <p:attrName>ppt_w</p:attrName>
                                        </p:attrNameLst>
                                      </p:cBhvr>
                                      <p:tavLst>
                                        <p:tav tm="0">
                                          <p:val>
                                            <p:fltVal val="0"/>
                                          </p:val>
                                        </p:tav>
                                        <p:tav tm="100000">
                                          <p:val>
                                            <p:strVal val="#ppt_w"/>
                                          </p:val>
                                        </p:tav>
                                      </p:tavLst>
                                    </p:anim>
                                    <p:anim calcmode="lin" valueType="num">
                                      <p:cBhvr>
                                        <p:cTn id="50" dur="500" fill="hold"/>
                                        <p:tgtEl>
                                          <p:spTgt spid="11"/>
                                        </p:tgtEl>
                                        <p:attrNameLst>
                                          <p:attrName>ppt_h</p:attrName>
                                        </p:attrNameLst>
                                      </p:cBhvr>
                                      <p:tavLst>
                                        <p:tav tm="0">
                                          <p:val>
                                            <p:fltVal val="0"/>
                                          </p:val>
                                        </p:tav>
                                        <p:tav tm="100000">
                                          <p:val>
                                            <p:strVal val="#ppt_h"/>
                                          </p:val>
                                        </p:tav>
                                      </p:tavLst>
                                    </p:anim>
                                    <p:animEffect transition="in" filter="fade">
                                      <p:cBhvr>
                                        <p:cTn id="51" dur="500"/>
                                        <p:tgtEl>
                                          <p:spTgt spid="11"/>
                                        </p:tgtEl>
                                      </p:cBhvr>
                                    </p:animEffect>
                                  </p:childTnLst>
                                </p:cTn>
                              </p:par>
                            </p:childTnLst>
                          </p:cTn>
                        </p:par>
                        <p:par>
                          <p:cTn id="52" fill="hold">
                            <p:stCondLst>
                              <p:cond delay="9000"/>
                            </p:stCondLst>
                            <p:childTnLst>
                              <p:par>
                                <p:cTn id="53" presetID="22" presetClass="entr" presetSubtype="1" fill="hold" grpId="0" nodeType="afterEffect">
                                  <p:stCondLst>
                                    <p:cond delay="0"/>
                                  </p:stCondLst>
                                  <p:childTnLst>
                                    <p:set>
                                      <p:cBhvr>
                                        <p:cTn id="54" dur="1" fill="hold">
                                          <p:stCondLst>
                                            <p:cond delay="0"/>
                                          </p:stCondLst>
                                        </p:cTn>
                                        <p:tgtEl>
                                          <p:spTgt spid="97"/>
                                        </p:tgtEl>
                                        <p:attrNameLst>
                                          <p:attrName>style.visibility</p:attrName>
                                        </p:attrNameLst>
                                      </p:cBhvr>
                                      <p:to>
                                        <p:strVal val="visible"/>
                                      </p:to>
                                    </p:set>
                                    <p:animEffect transition="in" filter="wipe(up)">
                                      <p:cBhvr>
                                        <p:cTn id="55" dur="500"/>
                                        <p:tgtEl>
                                          <p:spTgt spid="97"/>
                                        </p:tgtEl>
                                      </p:cBhvr>
                                    </p:animEffect>
                                  </p:childTnLst>
                                </p:cTn>
                              </p:par>
                            </p:childTnLst>
                          </p:cTn>
                        </p:par>
                        <p:par>
                          <p:cTn id="56" fill="hold">
                            <p:stCondLst>
                              <p:cond delay="9500"/>
                            </p:stCondLst>
                            <p:childTnLst>
                              <p:par>
                                <p:cTn id="57" presetID="22" presetClass="entr" presetSubtype="1"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Effect transition="in" filter="wipe(up)">
                                      <p:cBhvr>
                                        <p:cTn id="59" dur="500"/>
                                        <p:tgtEl>
                                          <p:spTgt spid="98"/>
                                        </p:tgtEl>
                                      </p:cBhvr>
                                    </p:animEffect>
                                  </p:childTnLst>
                                </p:cTn>
                              </p:par>
                            </p:childTnLst>
                          </p:cTn>
                        </p:par>
                        <p:par>
                          <p:cTn id="60" fill="hold">
                            <p:stCondLst>
                              <p:cond delay="10000"/>
                            </p:stCondLst>
                            <p:childTnLst>
                              <p:par>
                                <p:cTn id="61" presetID="42" presetClass="entr" presetSubtype="0" fill="hold" grpId="0"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fade">
                                      <p:cBhvr>
                                        <p:cTn id="63" dur="1000"/>
                                        <p:tgtEl>
                                          <p:spTgt spid="94"/>
                                        </p:tgtEl>
                                      </p:cBhvr>
                                    </p:animEffect>
                                    <p:anim calcmode="lin" valueType="num">
                                      <p:cBhvr>
                                        <p:cTn id="64" dur="1000" fill="hold"/>
                                        <p:tgtEl>
                                          <p:spTgt spid="94"/>
                                        </p:tgtEl>
                                        <p:attrNameLst>
                                          <p:attrName>ppt_x</p:attrName>
                                        </p:attrNameLst>
                                      </p:cBhvr>
                                      <p:tavLst>
                                        <p:tav tm="0">
                                          <p:val>
                                            <p:strVal val="#ppt_x"/>
                                          </p:val>
                                        </p:tav>
                                        <p:tav tm="100000">
                                          <p:val>
                                            <p:strVal val="#ppt_x"/>
                                          </p:val>
                                        </p:tav>
                                      </p:tavLst>
                                    </p:anim>
                                    <p:anim calcmode="lin" valueType="num">
                                      <p:cBhvr>
                                        <p:cTn id="65" dur="1000" fill="hold"/>
                                        <p:tgtEl>
                                          <p:spTgt spid="94"/>
                                        </p:tgtEl>
                                        <p:attrNameLst>
                                          <p:attrName>ppt_y</p:attrName>
                                        </p:attrNameLst>
                                      </p:cBhvr>
                                      <p:tavLst>
                                        <p:tav tm="0">
                                          <p:val>
                                            <p:strVal val="#ppt_y+.1"/>
                                          </p:val>
                                        </p:tav>
                                        <p:tav tm="100000">
                                          <p:val>
                                            <p:strVal val="#ppt_y"/>
                                          </p:val>
                                        </p:tav>
                                      </p:tavLst>
                                    </p:anim>
                                  </p:childTnLst>
                                </p:cTn>
                              </p:par>
                            </p:childTnLst>
                          </p:cTn>
                        </p:par>
                        <p:par>
                          <p:cTn id="66" fill="hold">
                            <p:stCondLst>
                              <p:cond delay="11000"/>
                            </p:stCondLst>
                            <p:childTnLst>
                              <p:par>
                                <p:cTn id="67" presetID="42" presetClass="entr" presetSubtype="0" fill="hold"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fade">
                                      <p:cBhvr>
                                        <p:cTn id="69" dur="1000"/>
                                        <p:tgtEl>
                                          <p:spTgt spid="95"/>
                                        </p:tgtEl>
                                      </p:cBhvr>
                                    </p:animEffect>
                                    <p:anim calcmode="lin" valueType="num">
                                      <p:cBhvr>
                                        <p:cTn id="70" dur="1000" fill="hold"/>
                                        <p:tgtEl>
                                          <p:spTgt spid="95"/>
                                        </p:tgtEl>
                                        <p:attrNameLst>
                                          <p:attrName>ppt_x</p:attrName>
                                        </p:attrNameLst>
                                      </p:cBhvr>
                                      <p:tavLst>
                                        <p:tav tm="0">
                                          <p:val>
                                            <p:strVal val="#ppt_x"/>
                                          </p:val>
                                        </p:tav>
                                        <p:tav tm="100000">
                                          <p:val>
                                            <p:strVal val="#ppt_x"/>
                                          </p:val>
                                        </p:tav>
                                      </p:tavLst>
                                    </p:anim>
                                    <p:anim calcmode="lin" valueType="num">
                                      <p:cBhvr>
                                        <p:cTn id="71" dur="1000" fill="hold"/>
                                        <p:tgtEl>
                                          <p:spTgt spid="95"/>
                                        </p:tgtEl>
                                        <p:attrNameLst>
                                          <p:attrName>ppt_y</p:attrName>
                                        </p:attrNameLst>
                                      </p:cBhvr>
                                      <p:tavLst>
                                        <p:tav tm="0">
                                          <p:val>
                                            <p:strVal val="#ppt_y+.1"/>
                                          </p:val>
                                        </p:tav>
                                        <p:tav tm="100000">
                                          <p:val>
                                            <p:strVal val="#ppt_y"/>
                                          </p:val>
                                        </p:tav>
                                      </p:tavLst>
                                    </p:anim>
                                  </p:childTnLst>
                                </p:cTn>
                              </p:par>
                            </p:childTnLst>
                          </p:cTn>
                        </p:par>
                        <p:par>
                          <p:cTn id="72" fill="hold">
                            <p:stCondLst>
                              <p:cond delay="12000"/>
                            </p:stCondLst>
                            <p:childTnLst>
                              <p:par>
                                <p:cTn id="73" presetID="21" presetClass="entr" presetSubtype="1" fill="hold" grpId="0"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wheel(1)">
                                      <p:cBhvr>
                                        <p:cTn id="75" dur="2000"/>
                                        <p:tgtEl>
                                          <p:spTgt spid="137"/>
                                        </p:tgtEl>
                                      </p:cBhvr>
                                    </p:animEffect>
                                  </p:childTnLst>
                                </p:cTn>
                              </p:par>
                            </p:childTnLst>
                          </p:cTn>
                        </p:par>
                        <p:par>
                          <p:cTn id="76" fill="hold">
                            <p:stCondLst>
                              <p:cond delay="14000"/>
                            </p:stCondLst>
                            <p:childTnLst>
                              <p:par>
                                <p:cTn id="77" presetID="53" presetClass="entr" presetSubtype="16" fill="hold" nodeType="after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p:cTn id="79" dur="500" fill="hold"/>
                                        <p:tgtEl>
                                          <p:spTgt spid="20"/>
                                        </p:tgtEl>
                                        <p:attrNameLst>
                                          <p:attrName>ppt_w</p:attrName>
                                        </p:attrNameLst>
                                      </p:cBhvr>
                                      <p:tavLst>
                                        <p:tav tm="0">
                                          <p:val>
                                            <p:fltVal val="0"/>
                                          </p:val>
                                        </p:tav>
                                        <p:tav tm="100000">
                                          <p:val>
                                            <p:strVal val="#ppt_w"/>
                                          </p:val>
                                        </p:tav>
                                      </p:tavLst>
                                    </p:anim>
                                    <p:anim calcmode="lin" valueType="num">
                                      <p:cBhvr>
                                        <p:cTn id="80" dur="500" fill="hold"/>
                                        <p:tgtEl>
                                          <p:spTgt spid="20"/>
                                        </p:tgtEl>
                                        <p:attrNameLst>
                                          <p:attrName>ppt_h</p:attrName>
                                        </p:attrNameLst>
                                      </p:cBhvr>
                                      <p:tavLst>
                                        <p:tav tm="0">
                                          <p:val>
                                            <p:fltVal val="0"/>
                                          </p:val>
                                        </p:tav>
                                        <p:tav tm="100000">
                                          <p:val>
                                            <p:strVal val="#ppt_h"/>
                                          </p:val>
                                        </p:tav>
                                      </p:tavLst>
                                    </p:anim>
                                    <p:animEffect transition="in" filter="fade">
                                      <p:cBhvr>
                                        <p:cTn id="81" dur="500"/>
                                        <p:tgtEl>
                                          <p:spTgt spid="20"/>
                                        </p:tgtEl>
                                      </p:cBhvr>
                                    </p:animEffect>
                                  </p:childTnLst>
                                </p:cTn>
                              </p:par>
                            </p:childTnLst>
                          </p:cTn>
                        </p:par>
                        <p:par>
                          <p:cTn id="82" fill="hold">
                            <p:stCondLst>
                              <p:cond delay="14500"/>
                            </p:stCondLst>
                            <p:childTnLst>
                              <p:par>
                                <p:cTn id="83" presetID="22" presetClass="entr" presetSubtype="1" fill="hold" grpId="0" nodeType="afterEffect">
                                  <p:stCondLst>
                                    <p:cond delay="0"/>
                                  </p:stCondLst>
                                  <p:childTnLst>
                                    <p:set>
                                      <p:cBhvr>
                                        <p:cTn id="84" dur="1" fill="hold">
                                          <p:stCondLst>
                                            <p:cond delay="0"/>
                                          </p:stCondLst>
                                        </p:cTn>
                                        <p:tgtEl>
                                          <p:spTgt spid="141"/>
                                        </p:tgtEl>
                                        <p:attrNameLst>
                                          <p:attrName>style.visibility</p:attrName>
                                        </p:attrNameLst>
                                      </p:cBhvr>
                                      <p:to>
                                        <p:strVal val="visible"/>
                                      </p:to>
                                    </p:set>
                                    <p:animEffect transition="in" filter="wipe(up)">
                                      <p:cBhvr>
                                        <p:cTn id="85" dur="500"/>
                                        <p:tgtEl>
                                          <p:spTgt spid="141"/>
                                        </p:tgtEl>
                                      </p:cBhvr>
                                    </p:animEffect>
                                  </p:childTnLst>
                                </p:cTn>
                              </p:par>
                            </p:childTnLst>
                          </p:cTn>
                        </p:par>
                        <p:par>
                          <p:cTn id="86" fill="hold">
                            <p:stCondLst>
                              <p:cond delay="15000"/>
                            </p:stCondLst>
                            <p:childTnLst>
                              <p:par>
                                <p:cTn id="87" presetID="22" presetClass="entr" presetSubtype="1" fill="hold" nodeType="afterEffect">
                                  <p:stCondLst>
                                    <p:cond delay="0"/>
                                  </p:stCondLst>
                                  <p:childTnLst>
                                    <p:set>
                                      <p:cBhvr>
                                        <p:cTn id="88" dur="1" fill="hold">
                                          <p:stCondLst>
                                            <p:cond delay="0"/>
                                          </p:stCondLst>
                                        </p:cTn>
                                        <p:tgtEl>
                                          <p:spTgt spid="142"/>
                                        </p:tgtEl>
                                        <p:attrNameLst>
                                          <p:attrName>style.visibility</p:attrName>
                                        </p:attrNameLst>
                                      </p:cBhvr>
                                      <p:to>
                                        <p:strVal val="visible"/>
                                      </p:to>
                                    </p:set>
                                    <p:animEffect transition="in" filter="wipe(up)">
                                      <p:cBhvr>
                                        <p:cTn id="89" dur="500"/>
                                        <p:tgtEl>
                                          <p:spTgt spid="142"/>
                                        </p:tgtEl>
                                      </p:cBhvr>
                                    </p:animEffect>
                                  </p:childTnLst>
                                </p:cTn>
                              </p:par>
                            </p:childTnLst>
                          </p:cTn>
                        </p:par>
                        <p:par>
                          <p:cTn id="90" fill="hold">
                            <p:stCondLst>
                              <p:cond delay="15500"/>
                            </p:stCondLst>
                            <p:childTnLst>
                              <p:par>
                                <p:cTn id="91" presetID="42" presetClass="entr" presetSubtype="0" fill="hold" grpId="0" nodeType="afterEffect">
                                  <p:stCondLst>
                                    <p:cond delay="0"/>
                                  </p:stCondLst>
                                  <p:childTnLst>
                                    <p:set>
                                      <p:cBhvr>
                                        <p:cTn id="92" dur="1" fill="hold">
                                          <p:stCondLst>
                                            <p:cond delay="0"/>
                                          </p:stCondLst>
                                        </p:cTn>
                                        <p:tgtEl>
                                          <p:spTgt spid="138"/>
                                        </p:tgtEl>
                                        <p:attrNameLst>
                                          <p:attrName>style.visibility</p:attrName>
                                        </p:attrNameLst>
                                      </p:cBhvr>
                                      <p:to>
                                        <p:strVal val="visible"/>
                                      </p:to>
                                    </p:set>
                                    <p:animEffect transition="in" filter="fade">
                                      <p:cBhvr>
                                        <p:cTn id="93" dur="1000"/>
                                        <p:tgtEl>
                                          <p:spTgt spid="138"/>
                                        </p:tgtEl>
                                      </p:cBhvr>
                                    </p:animEffect>
                                    <p:anim calcmode="lin" valueType="num">
                                      <p:cBhvr>
                                        <p:cTn id="94" dur="1000" fill="hold"/>
                                        <p:tgtEl>
                                          <p:spTgt spid="138"/>
                                        </p:tgtEl>
                                        <p:attrNameLst>
                                          <p:attrName>ppt_x</p:attrName>
                                        </p:attrNameLst>
                                      </p:cBhvr>
                                      <p:tavLst>
                                        <p:tav tm="0">
                                          <p:val>
                                            <p:strVal val="#ppt_x"/>
                                          </p:val>
                                        </p:tav>
                                        <p:tav tm="100000">
                                          <p:val>
                                            <p:strVal val="#ppt_x"/>
                                          </p:val>
                                        </p:tav>
                                      </p:tavLst>
                                    </p:anim>
                                    <p:anim calcmode="lin" valueType="num">
                                      <p:cBhvr>
                                        <p:cTn id="95" dur="1000" fill="hold"/>
                                        <p:tgtEl>
                                          <p:spTgt spid="138"/>
                                        </p:tgtEl>
                                        <p:attrNameLst>
                                          <p:attrName>ppt_y</p:attrName>
                                        </p:attrNameLst>
                                      </p:cBhvr>
                                      <p:tavLst>
                                        <p:tav tm="0">
                                          <p:val>
                                            <p:strVal val="#ppt_y+.1"/>
                                          </p:val>
                                        </p:tav>
                                        <p:tav tm="100000">
                                          <p:val>
                                            <p:strVal val="#ppt_y"/>
                                          </p:val>
                                        </p:tav>
                                      </p:tavLst>
                                    </p:anim>
                                  </p:childTnLst>
                                </p:cTn>
                              </p:par>
                            </p:childTnLst>
                          </p:cTn>
                        </p:par>
                        <p:par>
                          <p:cTn id="96" fill="hold">
                            <p:stCondLst>
                              <p:cond delay="16500"/>
                            </p:stCondLst>
                            <p:childTnLst>
                              <p:par>
                                <p:cTn id="97" presetID="42" presetClass="entr" presetSubtype="0" fill="hold" nodeType="afterEffect">
                                  <p:stCondLst>
                                    <p:cond delay="0"/>
                                  </p:stCondLst>
                                  <p:childTnLst>
                                    <p:set>
                                      <p:cBhvr>
                                        <p:cTn id="98" dur="1" fill="hold">
                                          <p:stCondLst>
                                            <p:cond delay="0"/>
                                          </p:stCondLst>
                                        </p:cTn>
                                        <p:tgtEl>
                                          <p:spTgt spid="139"/>
                                        </p:tgtEl>
                                        <p:attrNameLst>
                                          <p:attrName>style.visibility</p:attrName>
                                        </p:attrNameLst>
                                      </p:cBhvr>
                                      <p:to>
                                        <p:strVal val="visible"/>
                                      </p:to>
                                    </p:set>
                                    <p:animEffect transition="in" filter="fade">
                                      <p:cBhvr>
                                        <p:cTn id="99" dur="1000"/>
                                        <p:tgtEl>
                                          <p:spTgt spid="139"/>
                                        </p:tgtEl>
                                      </p:cBhvr>
                                    </p:animEffect>
                                    <p:anim calcmode="lin" valueType="num">
                                      <p:cBhvr>
                                        <p:cTn id="100" dur="1000" fill="hold"/>
                                        <p:tgtEl>
                                          <p:spTgt spid="139"/>
                                        </p:tgtEl>
                                        <p:attrNameLst>
                                          <p:attrName>ppt_x</p:attrName>
                                        </p:attrNameLst>
                                      </p:cBhvr>
                                      <p:tavLst>
                                        <p:tav tm="0">
                                          <p:val>
                                            <p:strVal val="#ppt_x"/>
                                          </p:val>
                                        </p:tav>
                                        <p:tav tm="100000">
                                          <p:val>
                                            <p:strVal val="#ppt_x"/>
                                          </p:val>
                                        </p:tav>
                                      </p:tavLst>
                                    </p:anim>
                                    <p:anim calcmode="lin" valueType="num">
                                      <p:cBhvr>
                                        <p:cTn id="101" dur="1000" fill="hold"/>
                                        <p:tgtEl>
                                          <p:spTgt spid="139"/>
                                        </p:tgtEl>
                                        <p:attrNameLst>
                                          <p:attrName>ppt_y</p:attrName>
                                        </p:attrNameLst>
                                      </p:cBhvr>
                                      <p:tavLst>
                                        <p:tav tm="0">
                                          <p:val>
                                            <p:strVal val="#ppt_y+.1"/>
                                          </p:val>
                                        </p:tav>
                                        <p:tav tm="100000">
                                          <p:val>
                                            <p:strVal val="#ppt_y"/>
                                          </p:val>
                                        </p:tav>
                                      </p:tavLst>
                                    </p:anim>
                                  </p:childTnLst>
                                </p:cTn>
                              </p:par>
                            </p:childTnLst>
                          </p:cTn>
                        </p:par>
                        <p:par>
                          <p:cTn id="102" fill="hold">
                            <p:stCondLst>
                              <p:cond delay="17500"/>
                            </p:stCondLst>
                            <p:childTnLst>
                              <p:par>
                                <p:cTn id="103" presetID="21" presetClass="entr" presetSubtype="1" fill="hold" grpId="0" nodeType="afterEffect">
                                  <p:stCondLst>
                                    <p:cond delay="0"/>
                                  </p:stCondLst>
                                  <p:childTnLst>
                                    <p:set>
                                      <p:cBhvr>
                                        <p:cTn id="104" dur="1" fill="hold">
                                          <p:stCondLst>
                                            <p:cond delay="0"/>
                                          </p:stCondLst>
                                        </p:cTn>
                                        <p:tgtEl>
                                          <p:spTgt spid="181"/>
                                        </p:tgtEl>
                                        <p:attrNameLst>
                                          <p:attrName>style.visibility</p:attrName>
                                        </p:attrNameLst>
                                      </p:cBhvr>
                                      <p:to>
                                        <p:strVal val="visible"/>
                                      </p:to>
                                    </p:set>
                                    <p:animEffect transition="in" filter="wheel(1)">
                                      <p:cBhvr>
                                        <p:cTn id="105" dur="2000"/>
                                        <p:tgtEl>
                                          <p:spTgt spid="181"/>
                                        </p:tgtEl>
                                      </p:cBhvr>
                                    </p:animEffect>
                                  </p:childTnLst>
                                </p:cTn>
                              </p:par>
                            </p:childTnLst>
                          </p:cTn>
                        </p:par>
                        <p:par>
                          <p:cTn id="106" fill="hold">
                            <p:stCondLst>
                              <p:cond delay="19500"/>
                            </p:stCondLst>
                            <p:childTnLst>
                              <p:par>
                                <p:cTn id="107" presetID="53" presetClass="entr" presetSubtype="16" fill="hold" nodeType="after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fltVal val="0"/>
                                          </p:val>
                                        </p:tav>
                                        <p:tav tm="100000">
                                          <p:val>
                                            <p:strVal val="#ppt_h"/>
                                          </p:val>
                                        </p:tav>
                                      </p:tavLst>
                                    </p:anim>
                                    <p:animEffect transition="in" filter="fade">
                                      <p:cBhvr>
                                        <p:cTn id="111" dur="500"/>
                                        <p:tgtEl>
                                          <p:spTgt spid="41"/>
                                        </p:tgtEl>
                                      </p:cBhvr>
                                    </p:animEffect>
                                  </p:childTnLst>
                                </p:cTn>
                              </p:par>
                            </p:childTnLst>
                          </p:cTn>
                        </p:par>
                        <p:par>
                          <p:cTn id="112" fill="hold">
                            <p:stCondLst>
                              <p:cond delay="20000"/>
                            </p:stCondLst>
                            <p:childTnLst>
                              <p:par>
                                <p:cTn id="113" presetID="22" presetClass="entr" presetSubtype="1" fill="hold" grpId="0" nodeType="afterEffect">
                                  <p:stCondLst>
                                    <p:cond delay="0"/>
                                  </p:stCondLst>
                                  <p:childTnLst>
                                    <p:set>
                                      <p:cBhvr>
                                        <p:cTn id="114" dur="1" fill="hold">
                                          <p:stCondLst>
                                            <p:cond delay="0"/>
                                          </p:stCondLst>
                                        </p:cTn>
                                        <p:tgtEl>
                                          <p:spTgt spid="185"/>
                                        </p:tgtEl>
                                        <p:attrNameLst>
                                          <p:attrName>style.visibility</p:attrName>
                                        </p:attrNameLst>
                                      </p:cBhvr>
                                      <p:to>
                                        <p:strVal val="visible"/>
                                      </p:to>
                                    </p:set>
                                    <p:animEffect transition="in" filter="wipe(up)">
                                      <p:cBhvr>
                                        <p:cTn id="115" dur="500"/>
                                        <p:tgtEl>
                                          <p:spTgt spid="185"/>
                                        </p:tgtEl>
                                      </p:cBhvr>
                                    </p:animEffect>
                                  </p:childTnLst>
                                </p:cTn>
                              </p:par>
                            </p:childTnLst>
                          </p:cTn>
                        </p:par>
                        <p:par>
                          <p:cTn id="116" fill="hold">
                            <p:stCondLst>
                              <p:cond delay="20500"/>
                            </p:stCondLst>
                            <p:childTnLst>
                              <p:par>
                                <p:cTn id="117" presetID="22" presetClass="entr" presetSubtype="1" fill="hold" nodeType="afterEffect">
                                  <p:stCondLst>
                                    <p:cond delay="0"/>
                                  </p:stCondLst>
                                  <p:childTnLst>
                                    <p:set>
                                      <p:cBhvr>
                                        <p:cTn id="118" dur="1" fill="hold">
                                          <p:stCondLst>
                                            <p:cond delay="0"/>
                                          </p:stCondLst>
                                        </p:cTn>
                                        <p:tgtEl>
                                          <p:spTgt spid="186"/>
                                        </p:tgtEl>
                                        <p:attrNameLst>
                                          <p:attrName>style.visibility</p:attrName>
                                        </p:attrNameLst>
                                      </p:cBhvr>
                                      <p:to>
                                        <p:strVal val="visible"/>
                                      </p:to>
                                    </p:set>
                                    <p:animEffect transition="in" filter="wipe(up)">
                                      <p:cBhvr>
                                        <p:cTn id="119" dur="500"/>
                                        <p:tgtEl>
                                          <p:spTgt spid="186"/>
                                        </p:tgtEl>
                                      </p:cBhvr>
                                    </p:animEffect>
                                  </p:childTnLst>
                                </p:cTn>
                              </p:par>
                            </p:childTnLst>
                          </p:cTn>
                        </p:par>
                        <p:par>
                          <p:cTn id="120" fill="hold">
                            <p:stCondLst>
                              <p:cond delay="21000"/>
                            </p:stCondLst>
                            <p:childTnLst>
                              <p:par>
                                <p:cTn id="121" presetID="42" presetClass="entr" presetSubtype="0" fill="hold" grpId="0" nodeType="afterEffect">
                                  <p:stCondLst>
                                    <p:cond delay="0"/>
                                  </p:stCondLst>
                                  <p:childTnLst>
                                    <p:set>
                                      <p:cBhvr>
                                        <p:cTn id="122" dur="1" fill="hold">
                                          <p:stCondLst>
                                            <p:cond delay="0"/>
                                          </p:stCondLst>
                                        </p:cTn>
                                        <p:tgtEl>
                                          <p:spTgt spid="182"/>
                                        </p:tgtEl>
                                        <p:attrNameLst>
                                          <p:attrName>style.visibility</p:attrName>
                                        </p:attrNameLst>
                                      </p:cBhvr>
                                      <p:to>
                                        <p:strVal val="visible"/>
                                      </p:to>
                                    </p:set>
                                    <p:animEffect transition="in" filter="fade">
                                      <p:cBhvr>
                                        <p:cTn id="123" dur="1000"/>
                                        <p:tgtEl>
                                          <p:spTgt spid="182"/>
                                        </p:tgtEl>
                                      </p:cBhvr>
                                    </p:animEffect>
                                    <p:anim calcmode="lin" valueType="num">
                                      <p:cBhvr>
                                        <p:cTn id="124" dur="1000" fill="hold"/>
                                        <p:tgtEl>
                                          <p:spTgt spid="182"/>
                                        </p:tgtEl>
                                        <p:attrNameLst>
                                          <p:attrName>ppt_x</p:attrName>
                                        </p:attrNameLst>
                                      </p:cBhvr>
                                      <p:tavLst>
                                        <p:tav tm="0">
                                          <p:val>
                                            <p:strVal val="#ppt_x"/>
                                          </p:val>
                                        </p:tav>
                                        <p:tav tm="100000">
                                          <p:val>
                                            <p:strVal val="#ppt_x"/>
                                          </p:val>
                                        </p:tav>
                                      </p:tavLst>
                                    </p:anim>
                                    <p:anim calcmode="lin" valueType="num">
                                      <p:cBhvr>
                                        <p:cTn id="125" dur="1000" fill="hold"/>
                                        <p:tgtEl>
                                          <p:spTgt spid="182"/>
                                        </p:tgtEl>
                                        <p:attrNameLst>
                                          <p:attrName>ppt_y</p:attrName>
                                        </p:attrNameLst>
                                      </p:cBhvr>
                                      <p:tavLst>
                                        <p:tav tm="0">
                                          <p:val>
                                            <p:strVal val="#ppt_y+.1"/>
                                          </p:val>
                                        </p:tav>
                                        <p:tav tm="100000">
                                          <p:val>
                                            <p:strVal val="#ppt_y"/>
                                          </p:val>
                                        </p:tav>
                                      </p:tavLst>
                                    </p:anim>
                                  </p:childTnLst>
                                </p:cTn>
                              </p:par>
                            </p:childTnLst>
                          </p:cTn>
                        </p:par>
                        <p:par>
                          <p:cTn id="126" fill="hold">
                            <p:stCondLst>
                              <p:cond delay="22000"/>
                            </p:stCondLst>
                            <p:childTnLst>
                              <p:par>
                                <p:cTn id="127" presetID="42" presetClass="entr" presetSubtype="0" fill="hold" nodeType="afterEffect">
                                  <p:stCondLst>
                                    <p:cond delay="0"/>
                                  </p:stCondLst>
                                  <p:childTnLst>
                                    <p:set>
                                      <p:cBhvr>
                                        <p:cTn id="128" dur="1" fill="hold">
                                          <p:stCondLst>
                                            <p:cond delay="0"/>
                                          </p:stCondLst>
                                        </p:cTn>
                                        <p:tgtEl>
                                          <p:spTgt spid="183"/>
                                        </p:tgtEl>
                                        <p:attrNameLst>
                                          <p:attrName>style.visibility</p:attrName>
                                        </p:attrNameLst>
                                      </p:cBhvr>
                                      <p:to>
                                        <p:strVal val="visible"/>
                                      </p:to>
                                    </p:set>
                                    <p:animEffect transition="in" filter="fade">
                                      <p:cBhvr>
                                        <p:cTn id="129" dur="1000"/>
                                        <p:tgtEl>
                                          <p:spTgt spid="183"/>
                                        </p:tgtEl>
                                      </p:cBhvr>
                                    </p:animEffect>
                                    <p:anim calcmode="lin" valueType="num">
                                      <p:cBhvr>
                                        <p:cTn id="130" dur="1000" fill="hold"/>
                                        <p:tgtEl>
                                          <p:spTgt spid="183"/>
                                        </p:tgtEl>
                                        <p:attrNameLst>
                                          <p:attrName>ppt_x</p:attrName>
                                        </p:attrNameLst>
                                      </p:cBhvr>
                                      <p:tavLst>
                                        <p:tav tm="0">
                                          <p:val>
                                            <p:strVal val="#ppt_x"/>
                                          </p:val>
                                        </p:tav>
                                        <p:tav tm="100000">
                                          <p:val>
                                            <p:strVal val="#ppt_x"/>
                                          </p:val>
                                        </p:tav>
                                      </p:tavLst>
                                    </p:anim>
                                    <p:anim calcmode="lin" valueType="num">
                                      <p:cBhvr>
                                        <p:cTn id="13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2" grpId="0" animBg="1"/>
      <p:bldP spid="3" grpId="0" animBg="1"/>
      <p:bldP spid="88" grpId="0"/>
      <p:bldP spid="93" grpId="0" animBg="1"/>
      <p:bldP spid="94" grpId="0" animBg="1"/>
      <p:bldP spid="97" grpId="0"/>
      <p:bldP spid="137" grpId="0" animBg="1"/>
      <p:bldP spid="138" grpId="0" animBg="1"/>
      <p:bldP spid="141" grpId="0"/>
      <p:bldP spid="181" grpId="0" animBg="1"/>
      <p:bldP spid="182" grpId="0" animBg="1"/>
      <p:bldP spid="185"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3B9203E3-1EDB-4F42-98E6-339728D03CB5}"/>
              </a:ext>
            </a:extLst>
          </p:cNvPr>
          <p:cNvSpPr/>
          <p:nvPr/>
        </p:nvSpPr>
        <p:spPr>
          <a:xfrm rot="10297943">
            <a:off x="3640573" y="2531394"/>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0844CAE-247E-411F-82BE-24C1053AC3DD}"/>
              </a:ext>
            </a:extLst>
          </p:cNvPr>
          <p:cNvSpPr/>
          <p:nvPr/>
        </p:nvSpPr>
        <p:spPr>
          <a:xfrm rot="10432946">
            <a:off x="4124803" y="1403119"/>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04621"/>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351850D-1FB0-4B02-A0B4-A0E7B2665A15}"/>
              </a:ext>
            </a:extLst>
          </p:cNvPr>
          <p:cNvSpPr/>
          <p:nvPr/>
        </p:nvSpPr>
        <p:spPr>
          <a:xfrm rot="12120000">
            <a:off x="4883573" y="766602"/>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E76C0F"/>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08D8AFE6-2A46-46CA-BADF-B7724094778B}"/>
              </a:ext>
            </a:extLst>
          </p:cNvPr>
          <p:cNvSpPr/>
          <p:nvPr/>
        </p:nvSpPr>
        <p:spPr>
          <a:xfrm rot="20890455">
            <a:off x="7608884" y="1687056"/>
            <a:ext cx="1371600" cy="1960818"/>
          </a:xfrm>
          <a:custGeom>
            <a:avLst/>
            <a:gdLst>
              <a:gd name="connsiteX0" fmla="*/ 876632 w 1371600"/>
              <a:gd name="connsiteY0" fmla="*/ 1960818 h 1960818"/>
              <a:gd name="connsiteX1" fmla="*/ 109472 w 1371600"/>
              <a:gd name="connsiteY1" fmla="*/ 1823783 h 1960818"/>
              <a:gd name="connsiteX2" fmla="*/ 179505 w 1371600"/>
              <a:gd name="connsiteY2" fmla="*/ 1684244 h 1960818"/>
              <a:gd name="connsiteX3" fmla="*/ 330251 w 1371600"/>
              <a:gd name="connsiteY3" fmla="*/ 1127326 h 1960818"/>
              <a:gd name="connsiteX4" fmla="*/ 332551 w 1371600"/>
              <a:gd name="connsiteY4" fmla="*/ 1097280 h 1960818"/>
              <a:gd name="connsiteX5" fmla="*/ 0 w 1371600"/>
              <a:gd name="connsiteY5" fmla="*/ 1097280 h 1960818"/>
              <a:gd name="connsiteX6" fmla="*/ 685800 w 1371600"/>
              <a:gd name="connsiteY6" fmla="*/ 0 h 1960818"/>
              <a:gd name="connsiteX7" fmla="*/ 1371600 w 1371600"/>
              <a:gd name="connsiteY7" fmla="*/ 1097280 h 1960818"/>
              <a:gd name="connsiteX8" fmla="*/ 1083427 w 1371600"/>
              <a:gd name="connsiteY8" fmla="*/ 1097280 h 1960818"/>
              <a:gd name="connsiteX9" fmla="*/ 1076033 w 1371600"/>
              <a:gd name="connsiteY9" fmla="*/ 1212939 h 1960818"/>
              <a:gd name="connsiteX10" fmla="*/ 960813 w 1371600"/>
              <a:gd name="connsiteY10" fmla="*/ 1741160 h 196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600" h="1960818">
                <a:moveTo>
                  <a:pt x="876632" y="1960818"/>
                </a:moveTo>
                <a:lnTo>
                  <a:pt x="109472" y="1823783"/>
                </a:lnTo>
                <a:lnTo>
                  <a:pt x="179505" y="1684244"/>
                </a:lnTo>
                <a:cubicBezTo>
                  <a:pt x="255744" y="1511599"/>
                  <a:pt x="307594" y="1324688"/>
                  <a:pt x="330251" y="1127326"/>
                </a:cubicBezTo>
                <a:lnTo>
                  <a:pt x="332551" y="1097280"/>
                </a:lnTo>
                <a:lnTo>
                  <a:pt x="0" y="1097280"/>
                </a:lnTo>
                <a:lnTo>
                  <a:pt x="685800" y="0"/>
                </a:lnTo>
                <a:lnTo>
                  <a:pt x="1371600" y="1097280"/>
                </a:lnTo>
                <a:lnTo>
                  <a:pt x="1083427" y="1097280"/>
                </a:lnTo>
                <a:lnTo>
                  <a:pt x="1076033" y="1212939"/>
                </a:lnTo>
                <a:cubicBezTo>
                  <a:pt x="1055018" y="1395999"/>
                  <a:pt x="1015951" y="1572597"/>
                  <a:pt x="960813" y="1741160"/>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79319E84-57AA-4FC2-A3A3-CF86284A53D2}"/>
              </a:ext>
            </a:extLst>
          </p:cNvPr>
          <p:cNvSpPr/>
          <p:nvPr/>
        </p:nvSpPr>
        <p:spPr>
          <a:xfrm rot="21025458">
            <a:off x="7553878" y="3759526"/>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BF250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ECB53D88-2BFC-48E4-871D-B56CA254D17C}"/>
              </a:ext>
            </a:extLst>
          </p:cNvPr>
          <p:cNvSpPr/>
          <p:nvPr/>
        </p:nvSpPr>
        <p:spPr>
          <a:xfrm rot="1112512">
            <a:off x="6834883" y="4440653"/>
            <a:ext cx="1038998" cy="1032901"/>
          </a:xfrm>
          <a:custGeom>
            <a:avLst/>
            <a:gdLst>
              <a:gd name="connsiteX0" fmla="*/ 451899 w 1038998"/>
              <a:gd name="connsiteY0" fmla="*/ 1032901 h 1032901"/>
              <a:gd name="connsiteX1" fmla="*/ 0 w 1038998"/>
              <a:gd name="connsiteY1" fmla="*/ 433345 h 1032901"/>
              <a:gd name="connsiteX2" fmla="*/ 10130 w 1038998"/>
              <a:gd name="connsiteY2" fmla="*/ 425969 h 1032901"/>
              <a:gd name="connsiteX3" fmla="*/ 353039 w 1038998"/>
              <a:gd name="connsiteY3" fmla="*/ 53486 h 1032901"/>
              <a:gd name="connsiteX4" fmla="*/ 386813 w 1038998"/>
              <a:gd name="connsiteY4" fmla="*/ 0 h 1032901"/>
              <a:gd name="connsiteX5" fmla="*/ 1038998 w 1038998"/>
              <a:gd name="connsiteY5" fmla="*/ 371814 h 1032901"/>
              <a:gd name="connsiteX6" fmla="*/ 968001 w 1038998"/>
              <a:gd name="connsiteY6" fmla="*/ 484251 h 1032901"/>
              <a:gd name="connsiteX7" fmla="*/ 490911 w 1038998"/>
              <a:gd name="connsiteY7" fmla="*/ 1002488 h 103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8998" h="1032901">
                <a:moveTo>
                  <a:pt x="451899" y="1032901"/>
                </a:moveTo>
                <a:lnTo>
                  <a:pt x="0" y="433345"/>
                </a:lnTo>
                <a:lnTo>
                  <a:pt x="10130" y="425969"/>
                </a:lnTo>
                <a:cubicBezTo>
                  <a:pt x="139766" y="317894"/>
                  <a:pt x="255303" y="192753"/>
                  <a:pt x="353039" y="53486"/>
                </a:cubicBezTo>
                <a:lnTo>
                  <a:pt x="386813" y="0"/>
                </a:lnTo>
                <a:lnTo>
                  <a:pt x="1038998" y="371814"/>
                </a:lnTo>
                <a:lnTo>
                  <a:pt x="968001" y="484251"/>
                </a:lnTo>
                <a:cubicBezTo>
                  <a:pt x="832020" y="678013"/>
                  <a:pt x="671274" y="852122"/>
                  <a:pt x="490911" y="1002488"/>
                </a:cubicBezTo>
                <a:close/>
              </a:path>
            </a:pathLst>
          </a:custGeom>
          <a:solidFill>
            <a:srgbClr val="CF3510"/>
          </a:solidFill>
          <a:ln>
            <a:noFill/>
          </a:ln>
          <a:effectLst>
            <a:outerShdw blurRad="190500" dist="190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57F874F5-BACC-4714-9C4D-47F05446685E}"/>
              </a:ext>
            </a:extLst>
          </p:cNvPr>
          <p:cNvSpPr txBox="1"/>
          <p:nvPr/>
        </p:nvSpPr>
        <p:spPr>
          <a:xfrm>
            <a:off x="155143" y="1364107"/>
            <a:ext cx="3856823" cy="1391150"/>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850E2D6E-187A-41F6-9845-31EE614AC0D2}"/>
              </a:ext>
            </a:extLst>
          </p:cNvPr>
          <p:cNvSpPr txBox="1"/>
          <p:nvPr/>
        </p:nvSpPr>
        <p:spPr>
          <a:xfrm>
            <a:off x="155143" y="3657837"/>
            <a:ext cx="3648231" cy="1391150"/>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29ECA02B-1F87-4202-AD92-AFDF301115FB}"/>
              </a:ext>
            </a:extLst>
          </p:cNvPr>
          <p:cNvSpPr txBox="1"/>
          <p:nvPr/>
        </p:nvSpPr>
        <p:spPr>
          <a:xfrm>
            <a:off x="4267200" y="5273709"/>
            <a:ext cx="4129158" cy="1391150"/>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89AAAE88-8665-4713-83DD-A2CD568091A5}"/>
              </a:ext>
            </a:extLst>
          </p:cNvPr>
          <p:cNvSpPr txBox="1"/>
          <p:nvPr/>
        </p:nvSpPr>
        <p:spPr>
          <a:xfrm>
            <a:off x="8596028" y="4212015"/>
            <a:ext cx="3595971" cy="1575816"/>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DOLOR</a:t>
            </a: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A8AE023D-D0C2-4FCC-81D1-B4E5C5A1C70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369D0FC6-192C-4149-87D7-AEDC6FA599F5}"/>
              </a:ext>
            </a:extLst>
          </p:cNvPr>
          <p:cNvGrpSpPr/>
          <p:nvPr/>
        </p:nvGrpSpPr>
        <p:grpSpPr>
          <a:xfrm>
            <a:off x="5171700" y="2016261"/>
            <a:ext cx="2286000" cy="2286000"/>
            <a:chOff x="4978999" y="2195515"/>
            <a:chExt cx="2286000" cy="2286000"/>
          </a:xfrm>
          <a:effectLst>
            <a:outerShdw blurRad="190500" dist="190500" dir="2700000" algn="tl" rotWithShape="0">
              <a:prstClr val="black">
                <a:alpha val="40000"/>
              </a:prstClr>
            </a:outerShdw>
          </a:effectLst>
        </p:grpSpPr>
        <p:grpSp>
          <p:nvGrpSpPr>
            <p:cNvPr id="42" name="Group 41">
              <a:extLst>
                <a:ext uri="{FF2B5EF4-FFF2-40B4-BE49-F238E27FC236}">
                  <a16:creationId xmlns:a16="http://schemas.microsoft.com/office/drawing/2014/main" id="{7988769E-A633-4C89-BA28-7192FD85FD4A}"/>
                </a:ext>
              </a:extLst>
            </p:cNvPr>
            <p:cNvGrpSpPr>
              <a:grpSpLocks noChangeAspect="1"/>
            </p:cNvGrpSpPr>
            <p:nvPr/>
          </p:nvGrpSpPr>
          <p:grpSpPr>
            <a:xfrm rot="2660759">
              <a:off x="4978999" y="2195515"/>
              <a:ext cx="2286000" cy="2286000"/>
              <a:chOff x="3307080" y="1180751"/>
              <a:chExt cx="3200400" cy="3200400"/>
            </a:xfrm>
          </p:grpSpPr>
          <p:grpSp>
            <p:nvGrpSpPr>
              <p:cNvPr id="43" name="Group 42">
                <a:extLst>
                  <a:ext uri="{FF2B5EF4-FFF2-40B4-BE49-F238E27FC236}">
                    <a16:creationId xmlns:a16="http://schemas.microsoft.com/office/drawing/2014/main" id="{0F6AEC9A-EE50-4368-A423-7221358CE8ED}"/>
                  </a:ext>
                </a:extLst>
              </p:cNvPr>
              <p:cNvGrpSpPr/>
              <p:nvPr/>
            </p:nvGrpSpPr>
            <p:grpSpPr>
              <a:xfrm rot="-2700000">
                <a:off x="3307080" y="1180751"/>
                <a:ext cx="3200400" cy="3200400"/>
                <a:chOff x="4526280" y="1042417"/>
                <a:chExt cx="3200400" cy="3200400"/>
              </a:xfrm>
              <a:effectLst>
                <a:outerShdw blurRad="63500" sx="102000" sy="102000" algn="ctr" rotWithShape="0">
                  <a:prstClr val="black">
                    <a:alpha val="40000"/>
                  </a:prstClr>
                </a:outerShdw>
              </a:effectLst>
            </p:grpSpPr>
            <p:sp>
              <p:nvSpPr>
                <p:cNvPr id="45" name="Freeform: Shape 44">
                  <a:extLst>
                    <a:ext uri="{FF2B5EF4-FFF2-40B4-BE49-F238E27FC236}">
                      <a16:creationId xmlns:a16="http://schemas.microsoft.com/office/drawing/2014/main" id="{48CB25CC-D55B-4263-A367-3E18A121A3BD}"/>
                    </a:ext>
                  </a:extLst>
                </p:cNvPr>
                <p:cNvSpPr>
                  <a:spLocks noChangeAspect="1"/>
                </p:cNvSpPr>
                <p:nvPr/>
              </p:nvSpPr>
              <p:spPr>
                <a:xfrm>
                  <a:off x="4526280" y="1042417"/>
                  <a:ext cx="3200400" cy="3200400"/>
                </a:xfrm>
                <a:custGeom>
                  <a:avLst/>
                  <a:gdLst>
                    <a:gd name="connsiteX0" fmla="*/ 2570035 w 3200400"/>
                    <a:gd name="connsiteY0" fmla="*/ 2579716 h 3200400"/>
                    <a:gd name="connsiteX1" fmla="*/ 1720460 w 3200400"/>
                    <a:gd name="connsiteY1" fmla="*/ 2980444 h 3200400"/>
                    <a:gd name="connsiteX2" fmla="*/ 1609597 w 3200400"/>
                    <a:gd name="connsiteY2" fmla="*/ 2985738 h 3200400"/>
                    <a:gd name="connsiteX3" fmla="*/ 1610560 w 3200400"/>
                    <a:gd name="connsiteY3" fmla="*/ 3150284 h 3200400"/>
                    <a:gd name="connsiteX4" fmla="*/ 1736237 w 3200400"/>
                    <a:gd name="connsiteY4" fmla="*/ 3144284 h 3200400"/>
                    <a:gd name="connsiteX5" fmla="*/ 2686419 w 3200400"/>
                    <a:gd name="connsiteY5" fmla="*/ 2696100 h 3200400"/>
                    <a:gd name="connsiteX6" fmla="*/ 616905 w 3200400"/>
                    <a:gd name="connsiteY6" fmla="*/ 2577835 h 3200400"/>
                    <a:gd name="connsiteX7" fmla="*/ 499210 w 3200400"/>
                    <a:gd name="connsiteY7" fmla="*/ 2692831 h 3200400"/>
                    <a:gd name="connsiteX8" fmla="*/ 590828 w 3200400"/>
                    <a:gd name="connsiteY8" fmla="*/ 2779067 h 3200400"/>
                    <a:gd name="connsiteX9" fmla="*/ 1573276 w 3200400"/>
                    <a:gd name="connsiteY9" fmla="*/ 3151237 h 3200400"/>
                    <a:gd name="connsiteX10" fmla="*/ 1576149 w 3200400"/>
                    <a:gd name="connsiteY10" fmla="*/ 2986670 h 3200400"/>
                    <a:gd name="connsiteX11" fmla="*/ 697724 w 3200400"/>
                    <a:gd name="connsiteY11" fmla="*/ 2653906 h 3200400"/>
                    <a:gd name="connsiteX12" fmla="*/ 2988274 w 3200400"/>
                    <a:gd name="connsiteY12" fmla="*/ 1600200 h 3200400"/>
                    <a:gd name="connsiteX13" fmla="*/ 2670891 w 3200400"/>
                    <a:gd name="connsiteY13" fmla="*/ 2484298 h 3200400"/>
                    <a:gd name="connsiteX14" fmla="*/ 2596242 w 3200400"/>
                    <a:gd name="connsiteY14" fmla="*/ 2566433 h 3200400"/>
                    <a:gd name="connsiteX15" fmla="*/ 2713275 w 3200400"/>
                    <a:gd name="connsiteY15" fmla="*/ 2682103 h 3200400"/>
                    <a:gd name="connsiteX16" fmla="*/ 2797899 w 3200400"/>
                    <a:gd name="connsiteY16" fmla="*/ 2588994 h 3200400"/>
                    <a:gd name="connsiteX17" fmla="*/ 3152866 w 3200400"/>
                    <a:gd name="connsiteY17" fmla="*/ 1600200 h 3200400"/>
                    <a:gd name="connsiteX18" fmla="*/ 63912 w 3200400"/>
                    <a:gd name="connsiteY18" fmla="*/ 1571524 h 3200400"/>
                    <a:gd name="connsiteX19" fmla="*/ 65522 w 3200400"/>
                    <a:gd name="connsiteY19" fmla="*/ 1697333 h 3200400"/>
                    <a:gd name="connsiteX20" fmla="*/ 480272 w 3200400"/>
                    <a:gd name="connsiteY20" fmla="*/ 2662578 h 3200400"/>
                    <a:gd name="connsiteX21" fmla="*/ 600647 w 3200400"/>
                    <a:gd name="connsiteY21" fmla="*/ 2550326 h 3200400"/>
                    <a:gd name="connsiteX22" fmla="*/ 229813 w 3200400"/>
                    <a:gd name="connsiteY22" fmla="*/ 1687283 h 3200400"/>
                    <a:gd name="connsiteX23" fmla="*/ 228391 w 3200400"/>
                    <a:gd name="connsiteY23" fmla="*/ 1576303 h 3200400"/>
                    <a:gd name="connsiteX24" fmla="*/ 1600200 w 3200400"/>
                    <a:gd name="connsiteY24" fmla="*/ 274320 h 3200400"/>
                    <a:gd name="connsiteX25" fmla="*/ 274320 w 3200400"/>
                    <a:gd name="connsiteY25" fmla="*/ 1600200 h 3200400"/>
                    <a:gd name="connsiteX26" fmla="*/ 1600200 w 3200400"/>
                    <a:gd name="connsiteY26" fmla="*/ 2926080 h 3200400"/>
                    <a:gd name="connsiteX27" fmla="*/ 2926080 w 3200400"/>
                    <a:gd name="connsiteY27" fmla="*/ 1600200 h 3200400"/>
                    <a:gd name="connsiteX28" fmla="*/ 1600200 w 3200400"/>
                    <a:gd name="connsiteY28" fmla="*/ 274320 h 3200400"/>
                    <a:gd name="connsiteX29" fmla="*/ 1600200 w 3200400"/>
                    <a:gd name="connsiteY29" fmla="*/ 0 h 3200400"/>
                    <a:gd name="connsiteX30" fmla="*/ 3200400 w 3200400"/>
                    <a:gd name="connsiteY30" fmla="*/ 1600200 h 3200400"/>
                    <a:gd name="connsiteX31" fmla="*/ 1600200 w 3200400"/>
                    <a:gd name="connsiteY31" fmla="*/ 3200400 h 3200400"/>
                    <a:gd name="connsiteX32" fmla="*/ 0 w 3200400"/>
                    <a:gd name="connsiteY32" fmla="*/ 1600200 h 3200400"/>
                    <a:gd name="connsiteX33" fmla="*/ 1600200 w 3200400"/>
                    <a:gd name="connsiteY33" fmla="*/ 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00400" h="3200400">
                      <a:moveTo>
                        <a:pt x="2570035" y="2579716"/>
                      </a:moveTo>
                      <a:cubicBezTo>
                        <a:pt x="2332567" y="2817185"/>
                        <a:pt x="2030548" y="2950761"/>
                        <a:pt x="1720460" y="2980444"/>
                      </a:cubicBezTo>
                      <a:lnTo>
                        <a:pt x="1609597" y="2985738"/>
                      </a:lnTo>
                      <a:lnTo>
                        <a:pt x="1610560" y="3150284"/>
                      </a:lnTo>
                      <a:lnTo>
                        <a:pt x="1736237" y="3144284"/>
                      </a:lnTo>
                      <a:cubicBezTo>
                        <a:pt x="2083045" y="3111084"/>
                        <a:pt x="2420829" y="2961690"/>
                        <a:pt x="2686419" y="2696100"/>
                      </a:cubicBezTo>
                      <a:close/>
                      <a:moveTo>
                        <a:pt x="616905" y="2577835"/>
                      </a:moveTo>
                      <a:lnTo>
                        <a:pt x="499210" y="2692831"/>
                      </a:lnTo>
                      <a:lnTo>
                        <a:pt x="590828" y="2779067"/>
                      </a:lnTo>
                      <a:cubicBezTo>
                        <a:pt x="855623" y="3005478"/>
                        <a:pt x="1197732" y="3144682"/>
                        <a:pt x="1573276" y="3151237"/>
                      </a:cubicBezTo>
                      <a:lnTo>
                        <a:pt x="1576149" y="2986670"/>
                      </a:lnTo>
                      <a:cubicBezTo>
                        <a:pt x="1240369" y="2980809"/>
                        <a:pt x="934482" y="2856345"/>
                        <a:pt x="697724" y="2653906"/>
                      </a:cubicBezTo>
                      <a:close/>
                      <a:moveTo>
                        <a:pt x="2988274" y="1600200"/>
                      </a:moveTo>
                      <a:cubicBezTo>
                        <a:pt x="2988274" y="1936031"/>
                        <a:pt x="2869167" y="2244043"/>
                        <a:pt x="2670891" y="2484298"/>
                      </a:cubicBezTo>
                      <a:lnTo>
                        <a:pt x="2596242" y="2566433"/>
                      </a:lnTo>
                      <a:lnTo>
                        <a:pt x="2713275" y="2682103"/>
                      </a:lnTo>
                      <a:lnTo>
                        <a:pt x="2797899" y="2588994"/>
                      </a:lnTo>
                      <a:cubicBezTo>
                        <a:pt x="3019654" y="2320288"/>
                        <a:pt x="3152866" y="1975801"/>
                        <a:pt x="3152866" y="1600200"/>
                      </a:cubicBezTo>
                      <a:close/>
                      <a:moveTo>
                        <a:pt x="63912" y="1571524"/>
                      </a:moveTo>
                      <a:lnTo>
                        <a:pt x="65522" y="1697333"/>
                      </a:lnTo>
                      <a:cubicBezTo>
                        <a:pt x="86598" y="2045088"/>
                        <a:pt x="224113" y="2387881"/>
                        <a:pt x="480272" y="2662578"/>
                      </a:cubicBezTo>
                      <a:lnTo>
                        <a:pt x="600647" y="2550326"/>
                      </a:lnTo>
                      <a:cubicBezTo>
                        <a:pt x="371611" y="2304715"/>
                        <a:pt x="248656" y="1998219"/>
                        <a:pt x="229813" y="1687283"/>
                      </a:cubicBezTo>
                      <a:lnTo>
                        <a:pt x="228391" y="1576303"/>
                      </a:lnTo>
                      <a:close/>
                      <a:moveTo>
                        <a:pt x="1600200" y="274320"/>
                      </a:moveTo>
                      <a:cubicBezTo>
                        <a:pt x="867937" y="274320"/>
                        <a:pt x="274320" y="867937"/>
                        <a:pt x="274320" y="1600200"/>
                      </a:cubicBezTo>
                      <a:cubicBezTo>
                        <a:pt x="274320" y="2332463"/>
                        <a:pt x="867937" y="2926080"/>
                        <a:pt x="1600200" y="2926080"/>
                      </a:cubicBezTo>
                      <a:cubicBezTo>
                        <a:pt x="2332463" y="2926080"/>
                        <a:pt x="2926080" y="2332463"/>
                        <a:pt x="2926080" y="1600200"/>
                      </a:cubicBezTo>
                      <a:cubicBezTo>
                        <a:pt x="2926080" y="867937"/>
                        <a:pt x="2332463" y="274320"/>
                        <a:pt x="1600200" y="274320"/>
                      </a:cubicBezTo>
                      <a:close/>
                      <a:moveTo>
                        <a:pt x="1600200" y="0"/>
                      </a:moveTo>
                      <a:cubicBezTo>
                        <a:pt x="2483966" y="0"/>
                        <a:pt x="3200400" y="716434"/>
                        <a:pt x="3200400" y="1600200"/>
                      </a:cubicBezTo>
                      <a:cubicBezTo>
                        <a:pt x="3200400" y="2483966"/>
                        <a:pt x="2483966" y="3200400"/>
                        <a:pt x="1600200" y="3200400"/>
                      </a:cubicBezTo>
                      <a:cubicBezTo>
                        <a:pt x="716434" y="3200400"/>
                        <a:pt x="0" y="2483966"/>
                        <a:pt x="0" y="1600200"/>
                      </a:cubicBezTo>
                      <a:cubicBezTo>
                        <a:pt x="0" y="716434"/>
                        <a:pt x="716434" y="0"/>
                        <a:pt x="1600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85EFE09C-F09A-4362-8CF7-0774B14A939A}"/>
                    </a:ext>
                  </a:extLst>
                </p:cNvPr>
                <p:cNvSpPr>
                  <a:spLocks noChangeAspect="1"/>
                </p:cNvSpPr>
                <p:nvPr/>
              </p:nvSpPr>
              <p:spPr>
                <a:xfrm rot="8220000">
                  <a:off x="4562856" y="2578608"/>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BF250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F13AE45-22B4-4245-A119-405CAA744C06}"/>
                    </a:ext>
                  </a:extLst>
                </p:cNvPr>
                <p:cNvSpPr>
                  <a:spLocks noChangeAspect="1"/>
                </p:cNvSpPr>
                <p:nvPr/>
              </p:nvSpPr>
              <p:spPr>
                <a:xfrm>
                  <a:off x="7122522" y="2642617"/>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76C0F"/>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8CE86665-0E71-4C24-B5E9-107611E0CD5C}"/>
                    </a:ext>
                  </a:extLst>
                </p:cNvPr>
                <p:cNvSpPr>
                  <a:spLocks noChangeAspect="1"/>
                </p:cNvSpPr>
                <p:nvPr/>
              </p:nvSpPr>
              <p:spPr>
                <a:xfrm rot="2700000">
                  <a:off x="6355080" y="3383280"/>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E04621"/>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33F9727C-2274-4DE0-AB19-36761A3C73AB}"/>
                    </a:ext>
                  </a:extLst>
                </p:cNvPr>
                <p:cNvSpPr>
                  <a:spLocks noChangeAspect="1"/>
                </p:cNvSpPr>
                <p:nvPr/>
              </p:nvSpPr>
              <p:spPr>
                <a:xfrm rot="5460000">
                  <a:off x="5285232" y="3364992"/>
                  <a:ext cx="556624" cy="1081903"/>
                </a:xfrm>
                <a:custGeom>
                  <a:avLst/>
                  <a:gdLst>
                    <a:gd name="connsiteX0" fmla="*/ 392032 w 556624"/>
                    <a:gd name="connsiteY0" fmla="*/ 0 h 1081903"/>
                    <a:gd name="connsiteX1" fmla="*/ 556624 w 556624"/>
                    <a:gd name="connsiteY1" fmla="*/ 0 h 1081903"/>
                    <a:gd name="connsiteX2" fmla="*/ 201657 w 556624"/>
                    <a:gd name="connsiteY2" fmla="*/ 988794 h 1081903"/>
                    <a:gd name="connsiteX3" fmla="*/ 117033 w 556624"/>
                    <a:gd name="connsiteY3" fmla="*/ 1081903 h 1081903"/>
                    <a:gd name="connsiteX4" fmla="*/ 0 w 556624"/>
                    <a:gd name="connsiteY4" fmla="*/ 966233 h 1081903"/>
                    <a:gd name="connsiteX5" fmla="*/ 74649 w 556624"/>
                    <a:gd name="connsiteY5" fmla="*/ 884098 h 1081903"/>
                    <a:gd name="connsiteX6" fmla="*/ 392032 w 556624"/>
                    <a:gd name="connsiteY6" fmla="*/ 0 h 108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624" h="1081903">
                      <a:moveTo>
                        <a:pt x="392032" y="0"/>
                      </a:moveTo>
                      <a:lnTo>
                        <a:pt x="556624" y="0"/>
                      </a:lnTo>
                      <a:cubicBezTo>
                        <a:pt x="556624" y="375601"/>
                        <a:pt x="423412" y="720088"/>
                        <a:pt x="201657" y="988794"/>
                      </a:cubicBezTo>
                      <a:lnTo>
                        <a:pt x="117033" y="1081903"/>
                      </a:lnTo>
                      <a:lnTo>
                        <a:pt x="0" y="966233"/>
                      </a:lnTo>
                      <a:lnTo>
                        <a:pt x="74649" y="884098"/>
                      </a:lnTo>
                      <a:cubicBezTo>
                        <a:pt x="272925" y="643843"/>
                        <a:pt x="392032" y="335831"/>
                        <a:pt x="392032" y="0"/>
                      </a:cubicBezTo>
                      <a:close/>
                    </a:path>
                  </a:pathLst>
                </a:custGeom>
                <a:solidFill>
                  <a:srgbClr val="CF3510"/>
                </a:solidFill>
                <a:ln>
                  <a:noFill/>
                </a:ln>
                <a:effectLst>
                  <a:innerShdw blurRad="25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 name="Freeform: Shape 43">
                <a:extLst>
                  <a:ext uri="{FF2B5EF4-FFF2-40B4-BE49-F238E27FC236}">
                    <a16:creationId xmlns:a16="http://schemas.microsoft.com/office/drawing/2014/main" id="{491BF394-A2C3-424F-89B3-8E94D8B46A4C}"/>
                  </a:ext>
                </a:extLst>
              </p:cNvPr>
              <p:cNvSpPr>
                <a:spLocks noChangeAspect="1"/>
              </p:cNvSpPr>
              <p:nvPr/>
            </p:nvSpPr>
            <p:spPr>
              <a:xfrm>
                <a:off x="3581400" y="1455071"/>
                <a:ext cx="2651760" cy="265176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chemeClr val="bg1"/>
              </a:solidFill>
              <a:ln>
                <a:noFill/>
              </a:ln>
              <a:effectLst>
                <a:innerShdw blurRad="762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Oval 49">
              <a:extLst>
                <a:ext uri="{FF2B5EF4-FFF2-40B4-BE49-F238E27FC236}">
                  <a16:creationId xmlns:a16="http://schemas.microsoft.com/office/drawing/2014/main" id="{2FC59FF9-52F1-45AC-A76E-2815D1B7AC34}"/>
                </a:ext>
              </a:extLst>
            </p:cNvPr>
            <p:cNvSpPr>
              <a:spLocks noChangeAspect="1"/>
            </p:cNvSpPr>
            <p:nvPr/>
          </p:nvSpPr>
          <p:spPr>
            <a:xfrm>
              <a:off x="5227320" y="2457358"/>
              <a:ext cx="1737360" cy="1737361"/>
            </a:xfrm>
            <a:prstGeom prst="ellipse">
              <a:avLst/>
            </a:prstGeom>
            <a:noFill/>
            <a:ln w="12700">
              <a:solidFill>
                <a:srgbClr val="4F4F4F">
                  <a:alpha val="80000"/>
                </a:srgbClr>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 Box 10">
            <a:extLst>
              <a:ext uri="{FF2B5EF4-FFF2-40B4-BE49-F238E27FC236}">
                <a16:creationId xmlns:a16="http://schemas.microsoft.com/office/drawing/2014/main" id="{E61D875C-02E5-4579-A7F9-134DE080249E}"/>
              </a:ext>
            </a:extLst>
          </p:cNvPr>
          <p:cNvSpPr txBox="1">
            <a:spLocks noChangeArrowheads="1"/>
          </p:cNvSpPr>
          <p:nvPr/>
        </p:nvSpPr>
        <p:spPr bwMode="auto">
          <a:xfrm>
            <a:off x="5458010" y="2648638"/>
            <a:ext cx="1629063" cy="1046440"/>
          </a:xfrm>
          <a:prstGeom prst="rect">
            <a:avLst/>
          </a:prstGeom>
          <a:noFill/>
          <a:ln w="9525">
            <a:noFill/>
            <a:miter lim="800000"/>
            <a:headEnd/>
            <a:tailEnd/>
          </a:ln>
        </p:spPr>
        <p:txBody>
          <a:bodyPr wrap="square" lIns="60960" tIns="30480" rIns="60960" bIns="30480">
            <a:spAutoFit/>
          </a:bodyPr>
          <a:lstStyle/>
          <a:p>
            <a:pPr algn="ctr"/>
            <a:r>
              <a:rPr lang="en-US" sz="1500" dirty="0">
                <a:solidFill>
                  <a:srgbClr val="4D4D4D"/>
                </a:solidFill>
                <a:latin typeface="Bernard MT Condensed" panose="02050806060905020404" pitchFamily="18" charset="0"/>
              </a:rPr>
              <a:t>LOREM IPSUM</a:t>
            </a:r>
          </a:p>
          <a:p>
            <a:pPr algn="ctr"/>
            <a:endParaRPr lang="en-US" sz="5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a:t>
            </a:r>
          </a:p>
        </p:txBody>
      </p:sp>
    </p:spTree>
    <p:extLst>
      <p:ext uri="{BB962C8B-B14F-4D97-AF65-F5344CB8AC3E}">
        <p14:creationId xmlns:p14="http://schemas.microsoft.com/office/powerpoint/2010/main" val="3435528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right)">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750" fill="hold"/>
                                        <p:tgtEl>
                                          <p:spTgt spid="51"/>
                                        </p:tgtEl>
                                        <p:attrNameLst>
                                          <p:attrName>ppt_w</p:attrName>
                                        </p:attrNameLst>
                                      </p:cBhvr>
                                      <p:tavLst>
                                        <p:tav tm="0">
                                          <p:val>
                                            <p:fltVal val="0"/>
                                          </p:val>
                                        </p:tav>
                                        <p:tav tm="100000">
                                          <p:val>
                                            <p:strVal val="#ppt_w"/>
                                          </p:val>
                                        </p:tav>
                                      </p:tavLst>
                                    </p:anim>
                                    <p:anim calcmode="lin" valueType="num">
                                      <p:cBhvr>
                                        <p:cTn id="12" dur="750" fill="hold"/>
                                        <p:tgtEl>
                                          <p:spTgt spid="51"/>
                                        </p:tgtEl>
                                        <p:attrNameLst>
                                          <p:attrName>ppt_h</p:attrName>
                                        </p:attrNameLst>
                                      </p:cBhvr>
                                      <p:tavLst>
                                        <p:tav tm="0">
                                          <p:val>
                                            <p:fltVal val="0"/>
                                          </p:val>
                                        </p:tav>
                                        <p:tav tm="100000">
                                          <p:val>
                                            <p:strVal val="#ppt_h"/>
                                          </p:val>
                                        </p:tav>
                                      </p:tavLst>
                                    </p:anim>
                                    <p:animEffect transition="in" filter="fade">
                                      <p:cBhvr>
                                        <p:cTn id="13" dur="750"/>
                                        <p:tgtEl>
                                          <p:spTgt spid="5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750" fill="hold"/>
                                        <p:tgtEl>
                                          <p:spTgt spid="52"/>
                                        </p:tgtEl>
                                        <p:attrNameLst>
                                          <p:attrName>ppt_w</p:attrName>
                                        </p:attrNameLst>
                                      </p:cBhvr>
                                      <p:tavLst>
                                        <p:tav tm="0">
                                          <p:val>
                                            <p:fltVal val="0"/>
                                          </p:val>
                                        </p:tav>
                                        <p:tav tm="100000">
                                          <p:val>
                                            <p:strVal val="#ppt_w"/>
                                          </p:val>
                                        </p:tav>
                                      </p:tavLst>
                                    </p:anim>
                                    <p:anim calcmode="lin" valueType="num">
                                      <p:cBhvr>
                                        <p:cTn id="17" dur="750" fill="hold"/>
                                        <p:tgtEl>
                                          <p:spTgt spid="52"/>
                                        </p:tgtEl>
                                        <p:attrNameLst>
                                          <p:attrName>ppt_h</p:attrName>
                                        </p:attrNameLst>
                                      </p:cBhvr>
                                      <p:tavLst>
                                        <p:tav tm="0">
                                          <p:val>
                                            <p:fltVal val="0"/>
                                          </p:val>
                                        </p:tav>
                                        <p:tav tm="100000">
                                          <p:val>
                                            <p:strVal val="#ppt_h"/>
                                          </p:val>
                                        </p:tav>
                                      </p:tavLst>
                                    </p:anim>
                                    <p:animEffect transition="in" filter="fade">
                                      <p:cBhvr>
                                        <p:cTn id="18" dur="750"/>
                                        <p:tgtEl>
                                          <p:spTgt spid="52"/>
                                        </p:tgtEl>
                                      </p:cBhvr>
                                    </p:animEffect>
                                  </p:childTnLst>
                                </p:cTn>
                              </p:par>
                            </p:childTnLst>
                          </p:cTn>
                        </p:par>
                        <p:par>
                          <p:cTn id="19" fill="hold">
                            <p:stCondLst>
                              <p:cond delay="1250"/>
                            </p:stCondLst>
                            <p:childTnLst>
                              <p:par>
                                <p:cTn id="20" presetID="31" presetClass="entr" presetSubtype="0"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 calcmode="lin" valueType="num">
                                      <p:cBhvr>
                                        <p:cTn id="24" dur="1000" fill="hold"/>
                                        <p:tgtEl>
                                          <p:spTgt spid="19"/>
                                        </p:tgtEl>
                                        <p:attrNameLst>
                                          <p:attrName>style.rotation</p:attrName>
                                        </p:attrNameLst>
                                      </p:cBhvr>
                                      <p:tavLst>
                                        <p:tav tm="0">
                                          <p:val>
                                            <p:fltVal val="90"/>
                                          </p:val>
                                        </p:tav>
                                        <p:tav tm="100000">
                                          <p:val>
                                            <p:fltVal val="0"/>
                                          </p:val>
                                        </p:tav>
                                      </p:tavLst>
                                    </p:anim>
                                    <p:animEffect transition="in" filter="fade">
                                      <p:cBhvr>
                                        <p:cTn id="25" dur="1000"/>
                                        <p:tgtEl>
                                          <p:spTgt spid="19"/>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1000" fill="hold"/>
                                        <p:tgtEl>
                                          <p:spTgt spid="32"/>
                                        </p:tgtEl>
                                        <p:attrNameLst>
                                          <p:attrName>ppt_w</p:attrName>
                                        </p:attrNameLst>
                                      </p:cBhvr>
                                      <p:tavLst>
                                        <p:tav tm="0">
                                          <p:val>
                                            <p:fltVal val="0"/>
                                          </p:val>
                                        </p:tav>
                                        <p:tav tm="100000">
                                          <p:val>
                                            <p:strVal val="#ppt_w"/>
                                          </p:val>
                                        </p:tav>
                                      </p:tavLst>
                                    </p:anim>
                                    <p:anim calcmode="lin" valueType="num">
                                      <p:cBhvr>
                                        <p:cTn id="29" dur="1000" fill="hold"/>
                                        <p:tgtEl>
                                          <p:spTgt spid="32"/>
                                        </p:tgtEl>
                                        <p:attrNameLst>
                                          <p:attrName>ppt_h</p:attrName>
                                        </p:attrNameLst>
                                      </p:cBhvr>
                                      <p:tavLst>
                                        <p:tav tm="0">
                                          <p:val>
                                            <p:fltVal val="0"/>
                                          </p:val>
                                        </p:tav>
                                        <p:tav tm="100000">
                                          <p:val>
                                            <p:strVal val="#ppt_h"/>
                                          </p:val>
                                        </p:tav>
                                      </p:tavLst>
                                    </p:anim>
                                    <p:anim calcmode="lin" valueType="num">
                                      <p:cBhvr>
                                        <p:cTn id="30" dur="1000" fill="hold"/>
                                        <p:tgtEl>
                                          <p:spTgt spid="32"/>
                                        </p:tgtEl>
                                        <p:attrNameLst>
                                          <p:attrName>style.rotation</p:attrName>
                                        </p:attrNameLst>
                                      </p:cBhvr>
                                      <p:tavLst>
                                        <p:tav tm="0">
                                          <p:val>
                                            <p:fltVal val="90"/>
                                          </p:val>
                                        </p:tav>
                                        <p:tav tm="100000">
                                          <p:val>
                                            <p:fltVal val="0"/>
                                          </p:val>
                                        </p:tav>
                                      </p:tavLst>
                                    </p:anim>
                                    <p:animEffect transition="in" filter="fade">
                                      <p:cBhvr>
                                        <p:cTn id="31" dur="1000"/>
                                        <p:tgtEl>
                                          <p:spTgt spid="32"/>
                                        </p:tgtEl>
                                      </p:cBhvr>
                                    </p:animEffect>
                                  </p:childTnLst>
                                </p:cTn>
                              </p:par>
                            </p:childTnLst>
                          </p:cTn>
                        </p:par>
                        <p:par>
                          <p:cTn id="32" fill="hold">
                            <p:stCondLst>
                              <p:cond delay="2250"/>
                            </p:stCondLst>
                            <p:childTnLst>
                              <p:par>
                                <p:cTn id="33" presetID="23" presetClass="entr" presetSubtype="36" fill="hold" grpId="0" nodeType="after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500" fill="hold"/>
                                        <p:tgtEl>
                                          <p:spTgt spid="27"/>
                                        </p:tgtEl>
                                        <p:attrNameLst>
                                          <p:attrName>ppt_w</p:attrName>
                                        </p:attrNameLst>
                                      </p:cBhvr>
                                      <p:tavLst>
                                        <p:tav tm="0">
                                          <p:val>
                                            <p:strVal val="(6*min(max(#ppt_w*#ppt_h,.3),1)-7.4)/-.7*#ppt_w"/>
                                          </p:val>
                                        </p:tav>
                                        <p:tav tm="100000">
                                          <p:val>
                                            <p:strVal val="#ppt_w"/>
                                          </p:val>
                                        </p:tav>
                                      </p:tavLst>
                                    </p:anim>
                                    <p:anim calcmode="lin" valueType="num">
                                      <p:cBhvr>
                                        <p:cTn id="36" dur="500" fill="hold"/>
                                        <p:tgtEl>
                                          <p:spTgt spid="27"/>
                                        </p:tgtEl>
                                        <p:attrNameLst>
                                          <p:attrName>ppt_h</p:attrName>
                                        </p:attrNameLst>
                                      </p:cBhvr>
                                      <p:tavLst>
                                        <p:tav tm="0">
                                          <p:val>
                                            <p:strVal val="(6*min(max(#ppt_w*#ppt_h,.3),1)-7.4)/-.7*#ppt_h"/>
                                          </p:val>
                                        </p:tav>
                                        <p:tav tm="100000">
                                          <p:val>
                                            <p:strVal val="#ppt_h"/>
                                          </p:val>
                                        </p:tav>
                                      </p:tavLst>
                                    </p:anim>
                                    <p:anim calcmode="lin" valueType="num">
                                      <p:cBhvr>
                                        <p:cTn id="37" dur="500" fill="hold"/>
                                        <p:tgtEl>
                                          <p:spTgt spid="27"/>
                                        </p:tgtEl>
                                        <p:attrNameLst>
                                          <p:attrName>ppt_x</p:attrName>
                                        </p:attrNameLst>
                                      </p:cBhvr>
                                      <p:tavLst>
                                        <p:tav tm="0">
                                          <p:val>
                                            <p:fltVal val="0.5"/>
                                          </p:val>
                                        </p:tav>
                                        <p:tav tm="100000">
                                          <p:val>
                                            <p:strVal val="#ppt_x"/>
                                          </p:val>
                                        </p:tav>
                                      </p:tavLst>
                                    </p:anim>
                                    <p:anim calcmode="lin" valueType="num">
                                      <p:cBhvr>
                                        <p:cTn id="38" dur="50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9" fill="hold">
                            <p:stCondLst>
                              <p:cond delay="2750"/>
                            </p:stCondLst>
                            <p:childTnLst>
                              <p:par>
                                <p:cTn id="40" presetID="42" presetClass="entr" presetSubtype="0"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3" presetClass="entr" presetSubtype="36"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p:cTn id="48" dur="500" fill="hold"/>
                                        <p:tgtEl>
                                          <p:spTgt spid="24"/>
                                        </p:tgtEl>
                                        <p:attrNameLst>
                                          <p:attrName>ppt_w</p:attrName>
                                        </p:attrNameLst>
                                      </p:cBhvr>
                                      <p:tavLst>
                                        <p:tav tm="0">
                                          <p:val>
                                            <p:strVal val="(6*min(max(#ppt_w*#ppt_h,.3),1)-7.4)/-.7*#ppt_w"/>
                                          </p:val>
                                        </p:tav>
                                        <p:tav tm="100000">
                                          <p:val>
                                            <p:strVal val="#ppt_w"/>
                                          </p:val>
                                        </p:tav>
                                      </p:tavLst>
                                    </p:anim>
                                    <p:anim calcmode="lin" valueType="num">
                                      <p:cBhvr>
                                        <p:cTn id="49" dur="500" fill="hold"/>
                                        <p:tgtEl>
                                          <p:spTgt spid="24"/>
                                        </p:tgtEl>
                                        <p:attrNameLst>
                                          <p:attrName>ppt_h</p:attrName>
                                        </p:attrNameLst>
                                      </p:cBhvr>
                                      <p:tavLst>
                                        <p:tav tm="0">
                                          <p:val>
                                            <p:strVal val="(6*min(max(#ppt_w*#ppt_h,.3),1)-7.4)/-.7*#ppt_h"/>
                                          </p:val>
                                        </p:tav>
                                        <p:tav tm="100000">
                                          <p:val>
                                            <p:strVal val="#ppt_h"/>
                                          </p:val>
                                        </p:tav>
                                      </p:tavLst>
                                    </p:anim>
                                    <p:anim calcmode="lin" valueType="num">
                                      <p:cBhvr>
                                        <p:cTn id="50" dur="500" fill="hold"/>
                                        <p:tgtEl>
                                          <p:spTgt spid="24"/>
                                        </p:tgtEl>
                                        <p:attrNameLst>
                                          <p:attrName>ppt_x</p:attrName>
                                        </p:attrNameLst>
                                      </p:cBhvr>
                                      <p:tavLst>
                                        <p:tav tm="0">
                                          <p:val>
                                            <p:fltVal val="0.5"/>
                                          </p:val>
                                        </p:tav>
                                        <p:tav tm="100000">
                                          <p:val>
                                            <p:strVal val="#ppt_x"/>
                                          </p:val>
                                        </p:tav>
                                      </p:tavLst>
                                    </p:anim>
                                    <p:anim calcmode="lin" valueType="num">
                                      <p:cBhvr>
                                        <p:cTn id="51" dur="500" fill="hold"/>
                                        <p:tgtEl>
                                          <p:spTgt spid="24"/>
                                        </p:tgtEl>
                                        <p:attrNameLst>
                                          <p:attrName>ppt_y</p:attrName>
                                        </p:attrNameLst>
                                      </p:cBhvr>
                                      <p:tavLst>
                                        <p:tav tm="0">
                                          <p:val>
                                            <p:strVal val="1+(6*min(max(#ppt_w*#ppt_h,.3),1)-7.4)/-.7*#ppt_h/2"/>
                                          </p:val>
                                        </p:tav>
                                        <p:tav tm="100000">
                                          <p:val>
                                            <p:strVal val="#ppt_y"/>
                                          </p:val>
                                        </p:tav>
                                      </p:tavLst>
                                    </p:anim>
                                  </p:childTnLst>
                                </p:cTn>
                              </p:par>
                            </p:childTnLst>
                          </p:cTn>
                        </p:par>
                        <p:par>
                          <p:cTn id="52" fill="hold">
                            <p:stCondLst>
                              <p:cond delay="4250"/>
                            </p:stCondLst>
                            <p:childTnLst>
                              <p:par>
                                <p:cTn id="53" presetID="42" presetClass="entr" presetSubtype="0"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1000"/>
                                        <p:tgtEl>
                                          <p:spTgt spid="38"/>
                                        </p:tgtEl>
                                      </p:cBhvr>
                                    </p:animEffect>
                                    <p:anim calcmode="lin" valueType="num">
                                      <p:cBhvr>
                                        <p:cTn id="56" dur="1000" fill="hold"/>
                                        <p:tgtEl>
                                          <p:spTgt spid="38"/>
                                        </p:tgtEl>
                                        <p:attrNameLst>
                                          <p:attrName>ppt_x</p:attrName>
                                        </p:attrNameLst>
                                      </p:cBhvr>
                                      <p:tavLst>
                                        <p:tav tm="0">
                                          <p:val>
                                            <p:strVal val="#ppt_x"/>
                                          </p:val>
                                        </p:tav>
                                        <p:tav tm="100000">
                                          <p:val>
                                            <p:strVal val="#ppt_x"/>
                                          </p:val>
                                        </p:tav>
                                      </p:tavLst>
                                    </p:anim>
                                    <p:anim calcmode="lin" valueType="num">
                                      <p:cBhvr>
                                        <p:cTn id="57" dur="1000" fill="hold"/>
                                        <p:tgtEl>
                                          <p:spTgt spid="38"/>
                                        </p:tgtEl>
                                        <p:attrNameLst>
                                          <p:attrName>ppt_y</p:attrName>
                                        </p:attrNameLst>
                                      </p:cBhvr>
                                      <p:tavLst>
                                        <p:tav tm="0">
                                          <p:val>
                                            <p:strVal val="#ppt_y+.1"/>
                                          </p:val>
                                        </p:tav>
                                        <p:tav tm="100000">
                                          <p:val>
                                            <p:strVal val="#ppt_y"/>
                                          </p:val>
                                        </p:tav>
                                      </p:tavLst>
                                    </p:anim>
                                  </p:childTnLst>
                                </p:cTn>
                              </p:par>
                            </p:childTnLst>
                          </p:cTn>
                        </p:par>
                        <p:par>
                          <p:cTn id="58" fill="hold">
                            <p:stCondLst>
                              <p:cond delay="5250"/>
                            </p:stCondLst>
                            <p:childTnLst>
                              <p:par>
                                <p:cTn id="59" presetID="23" presetClass="entr" presetSubtype="3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strVal val="(6*min(max(#ppt_w*#ppt_h,.3),1)-7.4)/-.7*#ppt_w"/>
                                          </p:val>
                                        </p:tav>
                                        <p:tav tm="100000">
                                          <p:val>
                                            <p:strVal val="#ppt_w"/>
                                          </p:val>
                                        </p:tav>
                                      </p:tavLst>
                                    </p:anim>
                                    <p:anim calcmode="lin" valueType="num">
                                      <p:cBhvr>
                                        <p:cTn id="62" dur="500" fill="hold"/>
                                        <p:tgtEl>
                                          <p:spTgt spid="34"/>
                                        </p:tgtEl>
                                        <p:attrNameLst>
                                          <p:attrName>ppt_h</p:attrName>
                                        </p:attrNameLst>
                                      </p:cBhvr>
                                      <p:tavLst>
                                        <p:tav tm="0">
                                          <p:val>
                                            <p:strVal val="(6*min(max(#ppt_w*#ppt_h,.3),1)-7.4)/-.7*#ppt_h"/>
                                          </p:val>
                                        </p:tav>
                                        <p:tav tm="100000">
                                          <p:val>
                                            <p:strVal val="#ppt_h"/>
                                          </p:val>
                                        </p:tav>
                                      </p:tavLst>
                                    </p:anim>
                                    <p:anim calcmode="lin" valueType="num">
                                      <p:cBhvr>
                                        <p:cTn id="63" dur="500" fill="hold"/>
                                        <p:tgtEl>
                                          <p:spTgt spid="34"/>
                                        </p:tgtEl>
                                        <p:attrNameLst>
                                          <p:attrName>ppt_x</p:attrName>
                                        </p:attrNameLst>
                                      </p:cBhvr>
                                      <p:tavLst>
                                        <p:tav tm="0">
                                          <p:val>
                                            <p:fltVal val="0.5"/>
                                          </p:val>
                                        </p:tav>
                                        <p:tav tm="100000">
                                          <p:val>
                                            <p:strVal val="#ppt_x"/>
                                          </p:val>
                                        </p:tav>
                                      </p:tavLst>
                                    </p:anim>
                                    <p:anim calcmode="lin" valueType="num">
                                      <p:cBhvr>
                                        <p:cTn id="64" dur="500" fill="hold"/>
                                        <p:tgtEl>
                                          <p:spTgt spid="34"/>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575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6750"/>
                            </p:stCondLst>
                            <p:childTnLst>
                              <p:par>
                                <p:cTn id="72" presetID="23" presetClass="entr" presetSubtype="36" fill="hold" grpId="0" nodeType="afterEffect">
                                  <p:stCondLst>
                                    <p:cond delay="0"/>
                                  </p:stCondLst>
                                  <p:childTnLst>
                                    <p:set>
                                      <p:cBhvr>
                                        <p:cTn id="73" dur="1" fill="hold">
                                          <p:stCondLst>
                                            <p:cond delay="0"/>
                                          </p:stCondLst>
                                        </p:cTn>
                                        <p:tgtEl>
                                          <p:spTgt spid="33"/>
                                        </p:tgtEl>
                                        <p:attrNameLst>
                                          <p:attrName>style.visibility</p:attrName>
                                        </p:attrNameLst>
                                      </p:cBhvr>
                                      <p:to>
                                        <p:strVal val="visible"/>
                                      </p:to>
                                    </p:set>
                                    <p:anim calcmode="lin" valueType="num">
                                      <p:cBhvr>
                                        <p:cTn id="74" dur="500" fill="hold"/>
                                        <p:tgtEl>
                                          <p:spTgt spid="33"/>
                                        </p:tgtEl>
                                        <p:attrNameLst>
                                          <p:attrName>ppt_w</p:attrName>
                                        </p:attrNameLst>
                                      </p:cBhvr>
                                      <p:tavLst>
                                        <p:tav tm="0">
                                          <p:val>
                                            <p:strVal val="(6*min(max(#ppt_w*#ppt_h,.3),1)-7.4)/-.7*#ppt_w"/>
                                          </p:val>
                                        </p:tav>
                                        <p:tav tm="100000">
                                          <p:val>
                                            <p:strVal val="#ppt_w"/>
                                          </p:val>
                                        </p:tav>
                                      </p:tavLst>
                                    </p:anim>
                                    <p:anim calcmode="lin" valueType="num">
                                      <p:cBhvr>
                                        <p:cTn id="75" dur="500" fill="hold"/>
                                        <p:tgtEl>
                                          <p:spTgt spid="33"/>
                                        </p:tgtEl>
                                        <p:attrNameLst>
                                          <p:attrName>ppt_h</p:attrName>
                                        </p:attrNameLst>
                                      </p:cBhvr>
                                      <p:tavLst>
                                        <p:tav tm="0">
                                          <p:val>
                                            <p:strVal val="(6*min(max(#ppt_w*#ppt_h,.3),1)-7.4)/-.7*#ppt_h"/>
                                          </p:val>
                                        </p:tav>
                                        <p:tav tm="100000">
                                          <p:val>
                                            <p:strVal val="#ppt_h"/>
                                          </p:val>
                                        </p:tav>
                                      </p:tavLst>
                                    </p:anim>
                                    <p:anim calcmode="lin" valueType="num">
                                      <p:cBhvr>
                                        <p:cTn id="76" dur="500" fill="hold"/>
                                        <p:tgtEl>
                                          <p:spTgt spid="33"/>
                                        </p:tgtEl>
                                        <p:attrNameLst>
                                          <p:attrName>ppt_x</p:attrName>
                                        </p:attrNameLst>
                                      </p:cBhvr>
                                      <p:tavLst>
                                        <p:tav tm="0">
                                          <p:val>
                                            <p:fltVal val="0.5"/>
                                          </p:val>
                                        </p:tav>
                                        <p:tav tm="100000">
                                          <p:val>
                                            <p:strVal val="#ppt_x"/>
                                          </p:val>
                                        </p:tav>
                                      </p:tavLst>
                                    </p:anim>
                                    <p:anim calcmode="lin" valueType="num">
                                      <p:cBhvr>
                                        <p:cTn id="77" dur="500" fill="hold"/>
                                        <p:tgtEl>
                                          <p:spTgt spid="33"/>
                                        </p:tgtEl>
                                        <p:attrNameLst>
                                          <p:attrName>ppt_y</p:attrName>
                                        </p:attrNameLst>
                                      </p:cBhvr>
                                      <p:tavLst>
                                        <p:tav tm="0">
                                          <p:val>
                                            <p:strVal val="1+(6*min(max(#ppt_w*#ppt_h,.3),1)-7.4)/-.7*#ppt_h/2"/>
                                          </p:val>
                                        </p:tav>
                                        <p:tav tm="100000">
                                          <p:val>
                                            <p:strVal val="#ppt_y"/>
                                          </p:val>
                                        </p:tav>
                                      </p:tavLst>
                                    </p:anim>
                                  </p:childTnLst>
                                </p:cTn>
                              </p:par>
                            </p:childTnLst>
                          </p:cTn>
                        </p:par>
                        <p:par>
                          <p:cTn id="78" fill="hold">
                            <p:stCondLst>
                              <p:cond delay="7250"/>
                            </p:stCondLst>
                            <p:childTnLst>
                              <p:par>
                                <p:cTn id="79" presetID="42"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1000"/>
                                        <p:tgtEl>
                                          <p:spTgt spid="40"/>
                                        </p:tgtEl>
                                      </p:cBhvr>
                                    </p:animEffect>
                                    <p:anim calcmode="lin" valueType="num">
                                      <p:cBhvr>
                                        <p:cTn id="82" dur="1000" fill="hold"/>
                                        <p:tgtEl>
                                          <p:spTgt spid="40"/>
                                        </p:tgtEl>
                                        <p:attrNameLst>
                                          <p:attrName>ppt_x</p:attrName>
                                        </p:attrNameLst>
                                      </p:cBhvr>
                                      <p:tavLst>
                                        <p:tav tm="0">
                                          <p:val>
                                            <p:strVal val="#ppt_x"/>
                                          </p:val>
                                        </p:tav>
                                        <p:tav tm="100000">
                                          <p:val>
                                            <p:strVal val="#ppt_x"/>
                                          </p:val>
                                        </p:tav>
                                      </p:tavLst>
                                    </p:anim>
                                    <p:anim calcmode="lin" valueType="num">
                                      <p:cBhvr>
                                        <p:cTn id="8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4" grpId="0" animBg="1"/>
      <p:bldP spid="27" grpId="0" animBg="1"/>
      <p:bldP spid="32" grpId="0" animBg="1"/>
      <p:bldP spid="33" grpId="0" animBg="1"/>
      <p:bldP spid="34" grpId="0" animBg="1"/>
      <p:bldP spid="37" grpId="0"/>
      <p:bldP spid="38" grpId="0"/>
      <p:bldP spid="39" grpId="0"/>
      <p:bldP spid="40" grpId="0"/>
      <p:bldP spid="41" grpId="0"/>
      <p:bldP spid="5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3" name="Oval 92">
            <a:extLst>
              <a:ext uri="{FF2B5EF4-FFF2-40B4-BE49-F238E27FC236}">
                <a16:creationId xmlns:a16="http://schemas.microsoft.com/office/drawing/2014/main" id="{94B7ADE0-78A3-4E70-B2CB-C6FFA8D17EB2}"/>
              </a:ext>
            </a:extLst>
          </p:cNvPr>
          <p:cNvSpPr>
            <a:spLocks noChangeAspect="1"/>
          </p:cNvSpPr>
          <p:nvPr/>
        </p:nvSpPr>
        <p:spPr>
          <a:xfrm>
            <a:off x="3126101" y="2103120"/>
            <a:ext cx="3749040" cy="3749040"/>
          </a:xfrm>
          <a:prstGeom prst="ellipse">
            <a:avLst/>
          </a:prstGeom>
          <a:solidFill>
            <a:srgbClr val="BF2500">
              <a:alpha val="15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78CFF7D0-00B3-4880-ADD2-DF9EC4D8BA94}"/>
              </a:ext>
            </a:extLst>
          </p:cNvPr>
          <p:cNvGrpSpPr/>
          <p:nvPr/>
        </p:nvGrpSpPr>
        <p:grpSpPr>
          <a:xfrm>
            <a:off x="457200" y="1828800"/>
            <a:ext cx="4297680" cy="4426411"/>
            <a:chOff x="609600" y="1676400"/>
            <a:chExt cx="4297680" cy="4426411"/>
          </a:xfrm>
          <a:effectLst>
            <a:outerShdw blurRad="190500" dist="190500" dir="18900000" algn="bl" rotWithShape="0">
              <a:prstClr val="black">
                <a:alpha val="40000"/>
              </a:prstClr>
            </a:outerShdw>
          </a:effectLst>
        </p:grpSpPr>
        <p:sp>
          <p:nvSpPr>
            <p:cNvPr id="69" name="Freeform: Shape 68">
              <a:extLst>
                <a:ext uri="{FF2B5EF4-FFF2-40B4-BE49-F238E27FC236}">
                  <a16:creationId xmlns:a16="http://schemas.microsoft.com/office/drawing/2014/main" id="{DC1A4B8F-5F7E-4485-A86A-F5646DC63C1F}"/>
                </a:ext>
              </a:extLst>
            </p:cNvPr>
            <p:cNvSpPr>
              <a:spLocks noChangeAspect="1"/>
            </p:cNvSpPr>
            <p:nvPr/>
          </p:nvSpPr>
          <p:spPr>
            <a:xfrm>
              <a:off x="609600" y="1676400"/>
              <a:ext cx="4297680" cy="4297680"/>
            </a:xfrm>
            <a:custGeom>
              <a:avLst/>
              <a:gdLst>
                <a:gd name="connsiteX0" fmla="*/ 3794418 w 4297680"/>
                <a:gd name="connsiteY0" fmla="*/ 1874483 h 4297680"/>
                <a:gd name="connsiteX1" fmla="*/ 3794504 w 4297680"/>
                <a:gd name="connsiteY1" fmla="*/ 1875416 h 4297680"/>
                <a:gd name="connsiteX2" fmla="*/ 3803455 w 4297680"/>
                <a:gd name="connsiteY2" fmla="*/ 1874951 h 4297680"/>
                <a:gd name="connsiteX3" fmla="*/ 2148840 w 4297680"/>
                <a:gd name="connsiteY3" fmla="*/ 0 h 4297680"/>
                <a:gd name="connsiteX4" fmla="*/ 4297680 w 4297680"/>
                <a:gd name="connsiteY4" fmla="*/ 2148840 h 4297680"/>
                <a:gd name="connsiteX5" fmla="*/ 2148840 w 4297680"/>
                <a:gd name="connsiteY5" fmla="*/ 4297680 h 4297680"/>
                <a:gd name="connsiteX6" fmla="*/ 0 w 4297680"/>
                <a:gd name="connsiteY6" fmla="*/ 2148840 h 4297680"/>
                <a:gd name="connsiteX7" fmla="*/ 2148840 w 4297680"/>
                <a:gd name="connsiteY7" fmla="*/ 0 h 429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7680" h="4297680">
                  <a:moveTo>
                    <a:pt x="3794418" y="1874483"/>
                  </a:moveTo>
                  <a:lnTo>
                    <a:pt x="3794504" y="1875416"/>
                  </a:lnTo>
                  <a:lnTo>
                    <a:pt x="3803455" y="1874951"/>
                  </a:lnTo>
                  <a:close/>
                  <a:moveTo>
                    <a:pt x="2148840" y="0"/>
                  </a:moveTo>
                  <a:cubicBezTo>
                    <a:pt x="3335612" y="0"/>
                    <a:pt x="4297680" y="962069"/>
                    <a:pt x="4297680" y="2148840"/>
                  </a:cubicBezTo>
                  <a:cubicBezTo>
                    <a:pt x="4297680" y="3335612"/>
                    <a:pt x="3335612" y="4297680"/>
                    <a:pt x="2148840" y="4297680"/>
                  </a:cubicBezTo>
                  <a:cubicBezTo>
                    <a:pt x="962069" y="4297680"/>
                    <a:pt x="0" y="3335612"/>
                    <a:pt x="0" y="2148840"/>
                  </a:cubicBezTo>
                  <a:cubicBezTo>
                    <a:pt x="0" y="962069"/>
                    <a:pt x="962069" y="0"/>
                    <a:pt x="21488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6D136ACF-F747-44DC-B4D5-011F55A0EA81}"/>
                </a:ext>
              </a:extLst>
            </p:cNvPr>
            <p:cNvSpPr>
              <a:spLocks noChangeAspect="1"/>
            </p:cNvSpPr>
            <p:nvPr/>
          </p:nvSpPr>
          <p:spPr>
            <a:xfrm rot="8840941">
              <a:off x="1162528" y="3565418"/>
              <a:ext cx="3304251" cy="2537393"/>
            </a:xfrm>
            <a:custGeom>
              <a:avLst/>
              <a:gdLst>
                <a:gd name="connsiteX0" fmla="*/ 1650296 w 3515161"/>
                <a:gd name="connsiteY0" fmla="*/ 2017603 h 2699354"/>
                <a:gd name="connsiteX1" fmla="*/ 1424934 w 3515161"/>
                <a:gd name="connsiteY1" fmla="*/ 1873196 h 2699354"/>
                <a:gd name="connsiteX2" fmla="*/ 1446910 w 3515161"/>
                <a:gd name="connsiteY2" fmla="*/ 1853685 h 2699354"/>
                <a:gd name="connsiteX3" fmla="*/ 1876615 w 3515161"/>
                <a:gd name="connsiteY3" fmla="*/ 1053130 h 2699354"/>
                <a:gd name="connsiteX4" fmla="*/ 1967147 w 3515161"/>
                <a:gd name="connsiteY4" fmla="*/ 744173 h 2699354"/>
                <a:gd name="connsiteX5" fmla="*/ 1986430 w 3515161"/>
                <a:gd name="connsiteY5" fmla="*/ 654260 h 2699354"/>
                <a:gd name="connsiteX6" fmla="*/ 1903691 w 3515161"/>
                <a:gd name="connsiteY6" fmla="*/ 598458 h 2699354"/>
                <a:gd name="connsiteX7" fmla="*/ 1721563 w 3515161"/>
                <a:gd name="connsiteY7" fmla="*/ 464018 h 2699354"/>
                <a:gd name="connsiteX8" fmla="*/ 1632242 w 3515161"/>
                <a:gd name="connsiteY8" fmla="*/ 519128 h 2699354"/>
                <a:gd name="connsiteX9" fmla="*/ 1376753 w 3515161"/>
                <a:gd name="connsiteY9" fmla="*/ 549684 h 2699354"/>
                <a:gd name="connsiteX10" fmla="*/ 1350459 w 3515161"/>
                <a:gd name="connsiteY10" fmla="*/ 542437 h 2699354"/>
                <a:gd name="connsiteX11" fmla="*/ 1344073 w 3515161"/>
                <a:gd name="connsiteY11" fmla="*/ 563009 h 2699354"/>
                <a:gd name="connsiteX12" fmla="*/ 928087 w 3515161"/>
                <a:gd name="connsiteY12" fmla="*/ 838743 h 2699354"/>
                <a:gd name="connsiteX13" fmla="*/ 928087 w 3515161"/>
                <a:gd name="connsiteY13" fmla="*/ 838742 h 2699354"/>
                <a:gd name="connsiteX14" fmla="*/ 675670 w 3515161"/>
                <a:gd name="connsiteY14" fmla="*/ 761639 h 2699354"/>
                <a:gd name="connsiteX15" fmla="*/ 531112 w 3515161"/>
                <a:gd name="connsiteY15" fmla="*/ 602473 h 2699354"/>
                <a:gd name="connsiteX16" fmla="*/ 495425 w 3515161"/>
                <a:gd name="connsiteY16" fmla="*/ 511766 h 2699354"/>
                <a:gd name="connsiteX17" fmla="*/ 484988 w 3515161"/>
                <a:gd name="connsiteY17" fmla="*/ 516082 h 2699354"/>
                <a:gd name="connsiteX18" fmla="*/ 145513 w 3515161"/>
                <a:gd name="connsiteY18" fmla="*/ 482740 h 2699354"/>
                <a:gd name="connsiteX19" fmla="*/ 90000 w 3515161"/>
                <a:gd name="connsiteY19" fmla="*/ 448192 h 2699354"/>
                <a:gd name="connsiteX20" fmla="*/ 39591 w 3515161"/>
                <a:gd name="connsiteY20" fmla="*/ 405472 h 2699354"/>
                <a:gd name="connsiteX21" fmla="*/ 0 w 3515161"/>
                <a:gd name="connsiteY21" fmla="*/ 360237 h 2699354"/>
                <a:gd name="connsiteX22" fmla="*/ 124322 w 3515161"/>
                <a:gd name="connsiteY22" fmla="*/ 283672 h 2699354"/>
                <a:gd name="connsiteX23" fmla="*/ 1175442 w 3515161"/>
                <a:gd name="connsiteY23" fmla="*/ 0 h 2699354"/>
                <a:gd name="connsiteX24" fmla="*/ 1200232 w 3515161"/>
                <a:gd name="connsiteY24" fmla="*/ 594 h 2699354"/>
                <a:gd name="connsiteX25" fmla="*/ 1200229 w 3515161"/>
                <a:gd name="connsiteY25" fmla="*/ 591 h 2699354"/>
                <a:gd name="connsiteX26" fmla="*/ 1395914 w 3515161"/>
                <a:gd name="connsiteY26" fmla="*/ 5277 h 2699354"/>
                <a:gd name="connsiteX27" fmla="*/ 1533665 w 3515161"/>
                <a:gd name="connsiteY27" fmla="*/ 19464 h 2699354"/>
                <a:gd name="connsiteX28" fmla="*/ 1592358 w 3515161"/>
                <a:gd name="connsiteY28" fmla="*/ 29155 h 2699354"/>
                <a:gd name="connsiteX29" fmla="*/ 1616101 w 3515161"/>
                <a:gd name="connsiteY29" fmla="*/ 32041 h 2699354"/>
                <a:gd name="connsiteX30" fmla="*/ 1634109 w 3515161"/>
                <a:gd name="connsiteY30" fmla="*/ 36049 h 2699354"/>
                <a:gd name="connsiteX31" fmla="*/ 1670916 w 3515161"/>
                <a:gd name="connsiteY31" fmla="*/ 42126 h 2699354"/>
                <a:gd name="connsiteX32" fmla="*/ 1807279 w 3515161"/>
                <a:gd name="connsiteY32" fmla="*/ 73350 h 2699354"/>
                <a:gd name="connsiteX33" fmla="*/ 1824401 w 3515161"/>
                <a:gd name="connsiteY33" fmla="*/ 78403 h 2699354"/>
                <a:gd name="connsiteX34" fmla="*/ 1834413 w 3515161"/>
                <a:gd name="connsiteY34" fmla="*/ 80632 h 2699354"/>
                <a:gd name="connsiteX35" fmla="*/ 1855620 w 3515161"/>
                <a:gd name="connsiteY35" fmla="*/ 87617 h 2699354"/>
                <a:gd name="connsiteX36" fmla="*/ 1942368 w 3515161"/>
                <a:gd name="connsiteY36" fmla="*/ 113220 h 2699354"/>
                <a:gd name="connsiteX37" fmla="*/ 2462222 w 3515161"/>
                <a:gd name="connsiteY37" fmla="*/ 360855 h 2699354"/>
                <a:gd name="connsiteX38" fmla="*/ 3082430 w 3515161"/>
                <a:gd name="connsiteY38" fmla="*/ 946598 h 2699354"/>
                <a:gd name="connsiteX39" fmla="*/ 3103304 w 3515161"/>
                <a:gd name="connsiteY39" fmla="*/ 977459 h 2699354"/>
                <a:gd name="connsiteX40" fmla="*/ 3114500 w 3515161"/>
                <a:gd name="connsiteY40" fmla="*/ 992185 h 2699354"/>
                <a:gd name="connsiteX41" fmla="*/ 3127077 w 3515161"/>
                <a:gd name="connsiteY41" fmla="*/ 1012606 h 2699354"/>
                <a:gd name="connsiteX42" fmla="*/ 3160368 w 3515161"/>
                <a:gd name="connsiteY42" fmla="*/ 1061824 h 2699354"/>
                <a:gd name="connsiteX43" fmla="*/ 3230784 w 3515161"/>
                <a:gd name="connsiteY43" fmla="*/ 1180996 h 2699354"/>
                <a:gd name="connsiteX44" fmla="*/ 3230815 w 3515161"/>
                <a:gd name="connsiteY44" fmla="*/ 1181047 h 2699354"/>
                <a:gd name="connsiteX45" fmla="*/ 3482446 w 3515161"/>
                <a:gd name="connsiteY45" fmla="*/ 2672826 h 2699354"/>
                <a:gd name="connsiteX46" fmla="*/ 3476542 w 3515161"/>
                <a:gd name="connsiteY46" fmla="*/ 2699354 h 2699354"/>
                <a:gd name="connsiteX47" fmla="*/ 3467748 w 3515161"/>
                <a:gd name="connsiteY47" fmla="*/ 2695889 h 2699354"/>
                <a:gd name="connsiteX48" fmla="*/ 3411058 w 3515161"/>
                <a:gd name="connsiteY48" fmla="*/ 2663305 h 2699354"/>
                <a:gd name="connsiteX49" fmla="*/ 3266501 w 3515161"/>
                <a:gd name="connsiteY49" fmla="*/ 2504139 h 2699354"/>
                <a:gd name="connsiteX50" fmla="*/ 3230813 w 3515161"/>
                <a:gd name="connsiteY50" fmla="*/ 2413433 h 2699354"/>
                <a:gd name="connsiteX51" fmla="*/ 3220376 w 3515161"/>
                <a:gd name="connsiteY51" fmla="*/ 2417748 h 2699354"/>
                <a:gd name="connsiteX52" fmla="*/ 2880901 w 3515161"/>
                <a:gd name="connsiteY52" fmla="*/ 2384407 h 2699354"/>
                <a:gd name="connsiteX53" fmla="*/ 2825388 w 3515161"/>
                <a:gd name="connsiteY53" fmla="*/ 2349858 h 2699354"/>
                <a:gd name="connsiteX54" fmla="*/ 2693622 w 3515161"/>
                <a:gd name="connsiteY54" fmla="*/ 2198433 h 2699354"/>
                <a:gd name="connsiteX55" fmla="*/ 2802164 w 3515161"/>
                <a:gd name="connsiteY55" fmla="*/ 1638268 h 2699354"/>
                <a:gd name="connsiteX56" fmla="*/ 2803038 w 3515161"/>
                <a:gd name="connsiteY56" fmla="*/ 1637681 h 2699354"/>
                <a:gd name="connsiteX57" fmla="*/ 2756972 w 3515161"/>
                <a:gd name="connsiteY57" fmla="*/ 1582983 h 2699354"/>
                <a:gd name="connsiteX58" fmla="*/ 2693902 w 3515161"/>
                <a:gd name="connsiteY58" fmla="*/ 1207958 h 2699354"/>
                <a:gd name="connsiteX59" fmla="*/ 2738462 w 3515161"/>
                <a:gd name="connsiteY59" fmla="*/ 1108128 h 2699354"/>
                <a:gd name="connsiteX60" fmla="*/ 2502052 w 3515161"/>
                <a:gd name="connsiteY60" fmla="*/ 979699 h 2699354"/>
                <a:gd name="connsiteX61" fmla="*/ 2462936 w 3515161"/>
                <a:gd name="connsiteY61" fmla="*/ 1008965 h 2699354"/>
                <a:gd name="connsiteX62" fmla="*/ 2220070 w 3515161"/>
                <a:gd name="connsiteY62" fmla="*/ 1220309 h 2699354"/>
                <a:gd name="connsiteX63" fmla="*/ 1672293 w 3515161"/>
                <a:gd name="connsiteY63" fmla="*/ 1945205 h 269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515161" h="2699354">
                  <a:moveTo>
                    <a:pt x="1650296" y="2017603"/>
                  </a:moveTo>
                  <a:lnTo>
                    <a:pt x="1424934" y="1873196"/>
                  </a:lnTo>
                  <a:lnTo>
                    <a:pt x="1446910" y="1853685"/>
                  </a:lnTo>
                  <a:cubicBezTo>
                    <a:pt x="1593392" y="1698542"/>
                    <a:pt x="1755192" y="1406138"/>
                    <a:pt x="1876615" y="1053130"/>
                  </a:cubicBezTo>
                  <a:cubicBezTo>
                    <a:pt x="1913042" y="947227"/>
                    <a:pt x="1943248" y="843389"/>
                    <a:pt x="1967147" y="744173"/>
                  </a:cubicBezTo>
                  <a:lnTo>
                    <a:pt x="1986430" y="654260"/>
                  </a:lnTo>
                  <a:lnTo>
                    <a:pt x="1903691" y="598458"/>
                  </a:lnTo>
                  <a:lnTo>
                    <a:pt x="1721563" y="464018"/>
                  </a:lnTo>
                  <a:lnTo>
                    <a:pt x="1632242" y="519128"/>
                  </a:lnTo>
                  <a:cubicBezTo>
                    <a:pt x="1552382" y="553533"/>
                    <a:pt x="1463456" y="564542"/>
                    <a:pt x="1376753" y="549684"/>
                  </a:cubicBezTo>
                  <a:lnTo>
                    <a:pt x="1350459" y="542437"/>
                  </a:lnTo>
                  <a:lnTo>
                    <a:pt x="1344073" y="563009"/>
                  </a:lnTo>
                  <a:cubicBezTo>
                    <a:pt x="1275537" y="725047"/>
                    <a:pt x="1115089" y="838743"/>
                    <a:pt x="928087" y="838743"/>
                  </a:cubicBezTo>
                  <a:lnTo>
                    <a:pt x="928087" y="838742"/>
                  </a:lnTo>
                  <a:cubicBezTo>
                    <a:pt x="834587" y="838742"/>
                    <a:pt x="747725" y="810318"/>
                    <a:pt x="675670" y="761639"/>
                  </a:cubicBezTo>
                  <a:cubicBezTo>
                    <a:pt x="615625" y="721074"/>
                    <a:pt x="565864" y="666442"/>
                    <a:pt x="531112" y="602473"/>
                  </a:cubicBezTo>
                  <a:lnTo>
                    <a:pt x="495425" y="511766"/>
                  </a:lnTo>
                  <a:lnTo>
                    <a:pt x="484988" y="516082"/>
                  </a:lnTo>
                  <a:cubicBezTo>
                    <a:pt x="370024" y="550461"/>
                    <a:pt x="248127" y="536713"/>
                    <a:pt x="145513" y="482740"/>
                  </a:cubicBezTo>
                  <a:cubicBezTo>
                    <a:pt x="126274" y="472622"/>
                    <a:pt x="107712" y="461088"/>
                    <a:pt x="90000" y="448192"/>
                  </a:cubicBezTo>
                  <a:cubicBezTo>
                    <a:pt x="72289" y="435296"/>
                    <a:pt x="55428" y="421039"/>
                    <a:pt x="39591" y="405472"/>
                  </a:cubicBezTo>
                  <a:lnTo>
                    <a:pt x="0" y="360237"/>
                  </a:lnTo>
                  <a:lnTo>
                    <a:pt x="124322" y="283672"/>
                  </a:lnTo>
                  <a:cubicBezTo>
                    <a:pt x="447230" y="105881"/>
                    <a:pt x="808627" y="8911"/>
                    <a:pt x="1175442" y="0"/>
                  </a:cubicBezTo>
                  <a:lnTo>
                    <a:pt x="1200232" y="594"/>
                  </a:lnTo>
                  <a:lnTo>
                    <a:pt x="1200229" y="591"/>
                  </a:lnTo>
                  <a:lnTo>
                    <a:pt x="1395914" y="5277"/>
                  </a:lnTo>
                  <a:cubicBezTo>
                    <a:pt x="1441871" y="8603"/>
                    <a:pt x="1487809" y="13327"/>
                    <a:pt x="1533665" y="19464"/>
                  </a:cubicBezTo>
                  <a:lnTo>
                    <a:pt x="1592358" y="29155"/>
                  </a:lnTo>
                  <a:lnTo>
                    <a:pt x="1616101" y="32041"/>
                  </a:lnTo>
                  <a:lnTo>
                    <a:pt x="1634109" y="36049"/>
                  </a:lnTo>
                  <a:lnTo>
                    <a:pt x="1670916" y="42126"/>
                  </a:lnTo>
                  <a:cubicBezTo>
                    <a:pt x="1716540" y="51103"/>
                    <a:pt x="1762015" y="61506"/>
                    <a:pt x="1807279" y="73350"/>
                  </a:cubicBezTo>
                  <a:lnTo>
                    <a:pt x="1824401" y="78403"/>
                  </a:lnTo>
                  <a:lnTo>
                    <a:pt x="1834413" y="80632"/>
                  </a:lnTo>
                  <a:lnTo>
                    <a:pt x="1855620" y="87617"/>
                  </a:lnTo>
                  <a:lnTo>
                    <a:pt x="1942368" y="113220"/>
                  </a:lnTo>
                  <a:cubicBezTo>
                    <a:pt x="2121464" y="172181"/>
                    <a:pt x="2296127" y="254424"/>
                    <a:pt x="2462222" y="360855"/>
                  </a:cubicBezTo>
                  <a:cubicBezTo>
                    <a:pt x="2711365" y="520501"/>
                    <a:pt x="2919119" y="720400"/>
                    <a:pt x="3082430" y="946598"/>
                  </a:cubicBezTo>
                  <a:lnTo>
                    <a:pt x="3103304" y="977459"/>
                  </a:lnTo>
                  <a:lnTo>
                    <a:pt x="3114500" y="992185"/>
                  </a:lnTo>
                  <a:lnTo>
                    <a:pt x="3127077" y="1012606"/>
                  </a:lnTo>
                  <a:lnTo>
                    <a:pt x="3160368" y="1061824"/>
                  </a:lnTo>
                  <a:lnTo>
                    <a:pt x="3230784" y="1180996"/>
                  </a:lnTo>
                  <a:lnTo>
                    <a:pt x="3230815" y="1181047"/>
                  </a:lnTo>
                  <a:cubicBezTo>
                    <a:pt x="3479722" y="1633119"/>
                    <a:pt x="3570221" y="2160628"/>
                    <a:pt x="3482446" y="2672826"/>
                  </a:cubicBezTo>
                  <a:lnTo>
                    <a:pt x="3476542" y="2699354"/>
                  </a:lnTo>
                  <a:lnTo>
                    <a:pt x="3467748" y="2695889"/>
                  </a:lnTo>
                  <a:cubicBezTo>
                    <a:pt x="3448010" y="2686379"/>
                    <a:pt x="3429072" y="2675475"/>
                    <a:pt x="3411058" y="2663305"/>
                  </a:cubicBezTo>
                  <a:cubicBezTo>
                    <a:pt x="3351013" y="2622740"/>
                    <a:pt x="3301252" y="2568108"/>
                    <a:pt x="3266501" y="2504139"/>
                  </a:cubicBezTo>
                  <a:lnTo>
                    <a:pt x="3230813" y="2413433"/>
                  </a:lnTo>
                  <a:lnTo>
                    <a:pt x="3220376" y="2417748"/>
                  </a:lnTo>
                  <a:cubicBezTo>
                    <a:pt x="3105412" y="2452128"/>
                    <a:pt x="2983516" y="2438379"/>
                    <a:pt x="2880901" y="2384407"/>
                  </a:cubicBezTo>
                  <a:cubicBezTo>
                    <a:pt x="2861661" y="2374287"/>
                    <a:pt x="2843099" y="2362754"/>
                    <a:pt x="2825388" y="2349858"/>
                  </a:cubicBezTo>
                  <a:cubicBezTo>
                    <a:pt x="2772254" y="2311171"/>
                    <a:pt x="2726776" y="2260227"/>
                    <a:pt x="2693622" y="2198433"/>
                  </a:cubicBezTo>
                  <a:cubicBezTo>
                    <a:pt x="2590478" y="2006186"/>
                    <a:pt x="2640786" y="1772625"/>
                    <a:pt x="2802164" y="1638268"/>
                  </a:cubicBezTo>
                  <a:lnTo>
                    <a:pt x="2803038" y="1637681"/>
                  </a:lnTo>
                  <a:lnTo>
                    <a:pt x="2756972" y="1582983"/>
                  </a:lnTo>
                  <a:cubicBezTo>
                    <a:pt x="2682381" y="1474137"/>
                    <a:pt x="2658578" y="1336432"/>
                    <a:pt x="2693902" y="1207958"/>
                  </a:cubicBezTo>
                  <a:lnTo>
                    <a:pt x="2738462" y="1108128"/>
                  </a:lnTo>
                  <a:lnTo>
                    <a:pt x="2502052" y="979699"/>
                  </a:lnTo>
                  <a:lnTo>
                    <a:pt x="2462936" y="1008965"/>
                  </a:lnTo>
                  <a:cubicBezTo>
                    <a:pt x="2382782" y="1072134"/>
                    <a:pt x="2301064" y="1142964"/>
                    <a:pt x="2220070" y="1220309"/>
                  </a:cubicBezTo>
                  <a:cubicBezTo>
                    <a:pt x="1950088" y="1478124"/>
                    <a:pt x="1752038" y="1747299"/>
                    <a:pt x="1672293" y="1945205"/>
                  </a:cubicBezTo>
                  <a:close/>
                </a:path>
              </a:pathLst>
            </a:custGeom>
            <a:solidFill>
              <a:schemeClr val="bg1"/>
            </a:solidFill>
            <a:ln>
              <a:noFill/>
            </a:ln>
            <a:effectLst>
              <a:outerShdw blurRad="2540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84595705-D8BD-449A-832A-1297E47B08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88876" y="1962912"/>
              <a:ext cx="1203350" cy="2106521"/>
            </a:xfrm>
            <a:prstGeom prst="rect">
              <a:avLst/>
            </a:prstGeom>
          </p:spPr>
        </p:pic>
        <p:sp>
          <p:nvSpPr>
            <p:cNvPr id="64" name="Freeform: Shape 63">
              <a:extLst>
                <a:ext uri="{FF2B5EF4-FFF2-40B4-BE49-F238E27FC236}">
                  <a16:creationId xmlns:a16="http://schemas.microsoft.com/office/drawing/2014/main" id="{362F82FD-1C14-43C4-8E86-572C7394B2FC}"/>
                </a:ext>
              </a:extLst>
            </p:cNvPr>
            <p:cNvSpPr/>
            <p:nvPr/>
          </p:nvSpPr>
          <p:spPr>
            <a:xfrm>
              <a:off x="1006654" y="2139969"/>
              <a:ext cx="3367794" cy="1752406"/>
            </a:xfrm>
            <a:custGeom>
              <a:avLst/>
              <a:gdLst>
                <a:gd name="connsiteX0" fmla="*/ 228865 w 3367794"/>
                <a:gd name="connsiteY0" fmla="*/ 1298761 h 1752406"/>
                <a:gd name="connsiteX1" fmla="*/ 239884 w 3367794"/>
                <a:gd name="connsiteY1" fmla="*/ 1511312 h 1752406"/>
                <a:gd name="connsiteX2" fmla="*/ 317452 w 3367794"/>
                <a:gd name="connsiteY2" fmla="*/ 1451488 h 1752406"/>
                <a:gd name="connsiteX3" fmla="*/ 250372 w 3367794"/>
                <a:gd name="connsiteY3" fmla="*/ 1515317 h 1752406"/>
                <a:gd name="connsiteX4" fmla="*/ 453644 w 3367794"/>
                <a:gd name="connsiteY4" fmla="*/ 1525855 h 1752406"/>
                <a:gd name="connsiteX5" fmla="*/ 240049 w 3367794"/>
                <a:gd name="connsiteY5" fmla="*/ 1536928 h 1752406"/>
                <a:gd name="connsiteX6" fmla="*/ 297927 w 3367794"/>
                <a:gd name="connsiteY6" fmla="*/ 1611973 h 1752406"/>
                <a:gd name="connsiteX7" fmla="*/ 238496 w 3367794"/>
                <a:gd name="connsiteY7" fmla="*/ 1549514 h 1752406"/>
                <a:gd name="connsiteX8" fmla="*/ 227977 w 3367794"/>
                <a:gd name="connsiteY8" fmla="*/ 1752406 h 1752406"/>
                <a:gd name="connsiteX9" fmla="*/ 217131 w 3367794"/>
                <a:gd name="connsiteY9" fmla="*/ 1543186 h 1752406"/>
                <a:gd name="connsiteX10" fmla="*/ 144328 w 3367794"/>
                <a:gd name="connsiteY10" fmla="*/ 1599335 h 1752406"/>
                <a:gd name="connsiteX11" fmla="*/ 210989 w 3367794"/>
                <a:gd name="connsiteY11" fmla="*/ 1535906 h 1752406"/>
                <a:gd name="connsiteX12" fmla="*/ 0 w 3367794"/>
                <a:gd name="connsiteY12" fmla="*/ 1524968 h 1752406"/>
                <a:gd name="connsiteX13" fmla="*/ 208175 w 3367794"/>
                <a:gd name="connsiteY13" fmla="*/ 1514174 h 1752406"/>
                <a:gd name="connsiteX14" fmla="*/ 150080 w 3367794"/>
                <a:gd name="connsiteY14" fmla="*/ 1438849 h 1752406"/>
                <a:gd name="connsiteX15" fmla="*/ 217906 w 3367794"/>
                <a:gd name="connsiteY15" fmla="*/ 1510131 h 1752406"/>
                <a:gd name="connsiteX16" fmla="*/ 3030625 w 3367794"/>
                <a:gd name="connsiteY16" fmla="*/ 937282 h 1752406"/>
                <a:gd name="connsiteX17" fmla="*/ 3047154 w 3367794"/>
                <a:gd name="connsiteY17" fmla="*/ 1256109 h 1752406"/>
                <a:gd name="connsiteX18" fmla="*/ 3163506 w 3367794"/>
                <a:gd name="connsiteY18" fmla="*/ 1166372 h 1752406"/>
                <a:gd name="connsiteX19" fmla="*/ 3062885 w 3367794"/>
                <a:gd name="connsiteY19" fmla="*/ 1262114 h 1752406"/>
                <a:gd name="connsiteX20" fmla="*/ 3367794 w 3367794"/>
                <a:gd name="connsiteY20" fmla="*/ 1277922 h 1752406"/>
                <a:gd name="connsiteX21" fmla="*/ 3047401 w 3367794"/>
                <a:gd name="connsiteY21" fmla="*/ 1294533 h 1752406"/>
                <a:gd name="connsiteX22" fmla="*/ 3134218 w 3367794"/>
                <a:gd name="connsiteY22" fmla="*/ 1407100 h 1752406"/>
                <a:gd name="connsiteX23" fmla="*/ 3045071 w 3367794"/>
                <a:gd name="connsiteY23" fmla="*/ 1313411 h 1752406"/>
                <a:gd name="connsiteX24" fmla="*/ 3029293 w 3367794"/>
                <a:gd name="connsiteY24" fmla="*/ 1617749 h 1752406"/>
                <a:gd name="connsiteX25" fmla="*/ 3013023 w 3367794"/>
                <a:gd name="connsiteY25" fmla="*/ 1303918 h 1752406"/>
                <a:gd name="connsiteX26" fmla="*/ 2903820 w 3367794"/>
                <a:gd name="connsiteY26" fmla="*/ 1388142 h 1752406"/>
                <a:gd name="connsiteX27" fmla="*/ 3003810 w 3367794"/>
                <a:gd name="connsiteY27" fmla="*/ 1292999 h 1752406"/>
                <a:gd name="connsiteX28" fmla="*/ 2687327 w 3367794"/>
                <a:gd name="connsiteY28" fmla="*/ 1276591 h 1752406"/>
                <a:gd name="connsiteX29" fmla="*/ 2999591 w 3367794"/>
                <a:gd name="connsiteY29" fmla="*/ 1260402 h 1752406"/>
                <a:gd name="connsiteX30" fmla="*/ 2912448 w 3367794"/>
                <a:gd name="connsiteY30" fmla="*/ 1147413 h 1752406"/>
                <a:gd name="connsiteX31" fmla="*/ 3014187 w 3367794"/>
                <a:gd name="connsiteY31" fmla="*/ 1254336 h 1752406"/>
                <a:gd name="connsiteX32" fmla="*/ 558154 w 3367794"/>
                <a:gd name="connsiteY32" fmla="*/ 221039 h 1752406"/>
                <a:gd name="connsiteX33" fmla="*/ 574683 w 3367794"/>
                <a:gd name="connsiteY33" fmla="*/ 539865 h 1752406"/>
                <a:gd name="connsiteX34" fmla="*/ 691035 w 3367794"/>
                <a:gd name="connsiteY34" fmla="*/ 450128 h 1752406"/>
                <a:gd name="connsiteX35" fmla="*/ 590415 w 3367794"/>
                <a:gd name="connsiteY35" fmla="*/ 545871 h 1752406"/>
                <a:gd name="connsiteX36" fmla="*/ 895324 w 3367794"/>
                <a:gd name="connsiteY36" fmla="*/ 561679 h 1752406"/>
                <a:gd name="connsiteX37" fmla="*/ 574930 w 3367794"/>
                <a:gd name="connsiteY37" fmla="*/ 578290 h 1752406"/>
                <a:gd name="connsiteX38" fmla="*/ 661748 w 3367794"/>
                <a:gd name="connsiteY38" fmla="*/ 690857 h 1752406"/>
                <a:gd name="connsiteX39" fmla="*/ 572601 w 3367794"/>
                <a:gd name="connsiteY39" fmla="*/ 597168 h 1752406"/>
                <a:gd name="connsiteX40" fmla="*/ 556822 w 3367794"/>
                <a:gd name="connsiteY40" fmla="*/ 901506 h 1752406"/>
                <a:gd name="connsiteX41" fmla="*/ 540553 w 3367794"/>
                <a:gd name="connsiteY41" fmla="*/ 587675 h 1752406"/>
                <a:gd name="connsiteX42" fmla="*/ 431349 w 3367794"/>
                <a:gd name="connsiteY42" fmla="*/ 671899 h 1752406"/>
                <a:gd name="connsiteX43" fmla="*/ 531340 w 3367794"/>
                <a:gd name="connsiteY43" fmla="*/ 576756 h 1752406"/>
                <a:gd name="connsiteX44" fmla="*/ 214857 w 3367794"/>
                <a:gd name="connsiteY44" fmla="*/ 560348 h 1752406"/>
                <a:gd name="connsiteX45" fmla="*/ 527121 w 3367794"/>
                <a:gd name="connsiteY45" fmla="*/ 544158 h 1752406"/>
                <a:gd name="connsiteX46" fmla="*/ 439977 w 3367794"/>
                <a:gd name="connsiteY46" fmla="*/ 431169 h 1752406"/>
                <a:gd name="connsiteX47" fmla="*/ 541716 w 3367794"/>
                <a:gd name="connsiteY47" fmla="*/ 538093 h 1752406"/>
                <a:gd name="connsiteX48" fmla="*/ 2666385 w 3367794"/>
                <a:gd name="connsiteY48" fmla="*/ 0 h 1752406"/>
                <a:gd name="connsiteX49" fmla="*/ 2677405 w 3367794"/>
                <a:gd name="connsiteY49" fmla="*/ 212552 h 1752406"/>
                <a:gd name="connsiteX50" fmla="*/ 2754973 w 3367794"/>
                <a:gd name="connsiteY50" fmla="*/ 152726 h 1752406"/>
                <a:gd name="connsiteX51" fmla="*/ 2687892 w 3367794"/>
                <a:gd name="connsiteY51" fmla="*/ 216555 h 1752406"/>
                <a:gd name="connsiteX52" fmla="*/ 2891165 w 3367794"/>
                <a:gd name="connsiteY52" fmla="*/ 227094 h 1752406"/>
                <a:gd name="connsiteX53" fmla="*/ 2677569 w 3367794"/>
                <a:gd name="connsiteY53" fmla="*/ 238168 h 1752406"/>
                <a:gd name="connsiteX54" fmla="*/ 2735448 w 3367794"/>
                <a:gd name="connsiteY54" fmla="*/ 313212 h 1752406"/>
                <a:gd name="connsiteX55" fmla="*/ 2676016 w 3367794"/>
                <a:gd name="connsiteY55" fmla="*/ 250752 h 1752406"/>
                <a:gd name="connsiteX56" fmla="*/ 2665498 w 3367794"/>
                <a:gd name="connsiteY56" fmla="*/ 453645 h 1752406"/>
                <a:gd name="connsiteX57" fmla="*/ 2654651 w 3367794"/>
                <a:gd name="connsiteY57" fmla="*/ 244424 h 1752406"/>
                <a:gd name="connsiteX58" fmla="*/ 2581848 w 3367794"/>
                <a:gd name="connsiteY58" fmla="*/ 300573 h 1752406"/>
                <a:gd name="connsiteX59" fmla="*/ 2648509 w 3367794"/>
                <a:gd name="connsiteY59" fmla="*/ 237145 h 1752406"/>
                <a:gd name="connsiteX60" fmla="*/ 2437521 w 3367794"/>
                <a:gd name="connsiteY60" fmla="*/ 226206 h 1752406"/>
                <a:gd name="connsiteX61" fmla="*/ 2645696 w 3367794"/>
                <a:gd name="connsiteY61" fmla="*/ 215413 h 1752406"/>
                <a:gd name="connsiteX62" fmla="*/ 2587601 w 3367794"/>
                <a:gd name="connsiteY62" fmla="*/ 140087 h 1752406"/>
                <a:gd name="connsiteX63" fmla="*/ 2655427 w 3367794"/>
                <a:gd name="connsiteY63" fmla="*/ 211369 h 175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367794" h="1752406">
                  <a:moveTo>
                    <a:pt x="228865" y="1298761"/>
                  </a:moveTo>
                  <a:lnTo>
                    <a:pt x="239884" y="1511312"/>
                  </a:lnTo>
                  <a:lnTo>
                    <a:pt x="317452" y="1451488"/>
                  </a:lnTo>
                  <a:lnTo>
                    <a:pt x="250372" y="1515317"/>
                  </a:lnTo>
                  <a:lnTo>
                    <a:pt x="453644" y="1525855"/>
                  </a:lnTo>
                  <a:lnTo>
                    <a:pt x="240049" y="1536928"/>
                  </a:lnTo>
                  <a:lnTo>
                    <a:pt x="297927" y="1611973"/>
                  </a:lnTo>
                  <a:lnTo>
                    <a:pt x="238496" y="1549514"/>
                  </a:lnTo>
                  <a:lnTo>
                    <a:pt x="227977" y="1752406"/>
                  </a:lnTo>
                  <a:lnTo>
                    <a:pt x="217131" y="1543186"/>
                  </a:lnTo>
                  <a:lnTo>
                    <a:pt x="144328" y="1599335"/>
                  </a:lnTo>
                  <a:lnTo>
                    <a:pt x="210989" y="1535906"/>
                  </a:lnTo>
                  <a:lnTo>
                    <a:pt x="0" y="1524968"/>
                  </a:lnTo>
                  <a:lnTo>
                    <a:pt x="208175" y="1514174"/>
                  </a:lnTo>
                  <a:lnTo>
                    <a:pt x="150080" y="1438849"/>
                  </a:lnTo>
                  <a:lnTo>
                    <a:pt x="217906" y="1510131"/>
                  </a:lnTo>
                  <a:close/>
                  <a:moveTo>
                    <a:pt x="3030625" y="937282"/>
                  </a:moveTo>
                  <a:lnTo>
                    <a:pt x="3047154" y="1256109"/>
                  </a:lnTo>
                  <a:lnTo>
                    <a:pt x="3163506" y="1166372"/>
                  </a:lnTo>
                  <a:lnTo>
                    <a:pt x="3062885" y="1262114"/>
                  </a:lnTo>
                  <a:lnTo>
                    <a:pt x="3367794" y="1277922"/>
                  </a:lnTo>
                  <a:lnTo>
                    <a:pt x="3047401" y="1294533"/>
                  </a:lnTo>
                  <a:lnTo>
                    <a:pt x="3134218" y="1407100"/>
                  </a:lnTo>
                  <a:lnTo>
                    <a:pt x="3045071" y="1313411"/>
                  </a:lnTo>
                  <a:lnTo>
                    <a:pt x="3029293" y="1617749"/>
                  </a:lnTo>
                  <a:lnTo>
                    <a:pt x="3013023" y="1303918"/>
                  </a:lnTo>
                  <a:lnTo>
                    <a:pt x="2903820" y="1388142"/>
                  </a:lnTo>
                  <a:lnTo>
                    <a:pt x="3003810" y="1292999"/>
                  </a:lnTo>
                  <a:lnTo>
                    <a:pt x="2687327" y="1276591"/>
                  </a:lnTo>
                  <a:lnTo>
                    <a:pt x="2999591" y="1260402"/>
                  </a:lnTo>
                  <a:lnTo>
                    <a:pt x="2912448" y="1147413"/>
                  </a:lnTo>
                  <a:lnTo>
                    <a:pt x="3014187" y="1254336"/>
                  </a:lnTo>
                  <a:close/>
                  <a:moveTo>
                    <a:pt x="558154" y="221039"/>
                  </a:moveTo>
                  <a:lnTo>
                    <a:pt x="574683" y="539865"/>
                  </a:lnTo>
                  <a:lnTo>
                    <a:pt x="691035" y="450128"/>
                  </a:lnTo>
                  <a:lnTo>
                    <a:pt x="590415" y="545871"/>
                  </a:lnTo>
                  <a:lnTo>
                    <a:pt x="895324" y="561679"/>
                  </a:lnTo>
                  <a:lnTo>
                    <a:pt x="574930" y="578290"/>
                  </a:lnTo>
                  <a:lnTo>
                    <a:pt x="661748" y="690857"/>
                  </a:lnTo>
                  <a:lnTo>
                    <a:pt x="572601" y="597168"/>
                  </a:lnTo>
                  <a:lnTo>
                    <a:pt x="556822" y="901506"/>
                  </a:lnTo>
                  <a:lnTo>
                    <a:pt x="540553" y="587675"/>
                  </a:lnTo>
                  <a:lnTo>
                    <a:pt x="431349" y="671899"/>
                  </a:lnTo>
                  <a:lnTo>
                    <a:pt x="531340" y="576756"/>
                  </a:lnTo>
                  <a:lnTo>
                    <a:pt x="214857" y="560348"/>
                  </a:lnTo>
                  <a:lnTo>
                    <a:pt x="527121" y="544158"/>
                  </a:lnTo>
                  <a:lnTo>
                    <a:pt x="439977" y="431169"/>
                  </a:lnTo>
                  <a:lnTo>
                    <a:pt x="541716" y="538093"/>
                  </a:lnTo>
                  <a:close/>
                  <a:moveTo>
                    <a:pt x="2666385" y="0"/>
                  </a:moveTo>
                  <a:lnTo>
                    <a:pt x="2677405" y="212552"/>
                  </a:lnTo>
                  <a:lnTo>
                    <a:pt x="2754973" y="152726"/>
                  </a:lnTo>
                  <a:lnTo>
                    <a:pt x="2687892" y="216555"/>
                  </a:lnTo>
                  <a:lnTo>
                    <a:pt x="2891165" y="227094"/>
                  </a:lnTo>
                  <a:lnTo>
                    <a:pt x="2677569" y="238168"/>
                  </a:lnTo>
                  <a:lnTo>
                    <a:pt x="2735448" y="313212"/>
                  </a:lnTo>
                  <a:lnTo>
                    <a:pt x="2676016" y="250752"/>
                  </a:lnTo>
                  <a:lnTo>
                    <a:pt x="2665498" y="453645"/>
                  </a:lnTo>
                  <a:lnTo>
                    <a:pt x="2654651" y="244424"/>
                  </a:lnTo>
                  <a:lnTo>
                    <a:pt x="2581848" y="300573"/>
                  </a:lnTo>
                  <a:lnTo>
                    <a:pt x="2648509" y="237145"/>
                  </a:lnTo>
                  <a:lnTo>
                    <a:pt x="2437521" y="226206"/>
                  </a:lnTo>
                  <a:lnTo>
                    <a:pt x="2645696" y="215413"/>
                  </a:lnTo>
                  <a:lnTo>
                    <a:pt x="2587601" y="140087"/>
                  </a:lnTo>
                  <a:lnTo>
                    <a:pt x="2655427" y="211369"/>
                  </a:lnTo>
                  <a:close/>
                </a:path>
              </a:pathLst>
            </a:cu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2F182975-277E-4BDA-A552-F4516EE72035}"/>
              </a:ext>
            </a:extLst>
          </p:cNvPr>
          <p:cNvSpPr txBox="1"/>
          <p:nvPr/>
        </p:nvSpPr>
        <p:spPr>
          <a:xfrm>
            <a:off x="6378425" y="1132006"/>
            <a:ext cx="5080753" cy="1043363"/>
          </a:xfrm>
          <a:prstGeom prst="rect">
            <a:avLst/>
          </a:prstGeom>
          <a:noFill/>
        </p:spPr>
        <p:txBody>
          <a:bodyPr wrap="square" rtlCol="0">
            <a:spAutoFit/>
          </a:bodyPr>
          <a:lstStyle/>
          <a:p>
            <a:pPr defTabSz="1219170">
              <a:spcBef>
                <a:spcPct val="20000"/>
              </a:spcBef>
              <a:defRPr/>
            </a:pPr>
            <a:r>
              <a:rPr lang="en-US" sz="1400" dirty="0">
                <a:solidFill>
                  <a:srgbClr val="CE8E40"/>
                </a:solidFill>
                <a:latin typeface="Bernard MT Condensed" panose="02050806060905020404" pitchFamily="18" charset="0"/>
              </a:rPr>
              <a:t>LOREM IPSUM DOLOR</a:t>
            </a: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73" name="Group 72">
            <a:extLst>
              <a:ext uri="{FF2B5EF4-FFF2-40B4-BE49-F238E27FC236}">
                <a16:creationId xmlns:a16="http://schemas.microsoft.com/office/drawing/2014/main" id="{D218E24C-CE56-4BBD-9173-A28A0F5C2BA6}"/>
              </a:ext>
            </a:extLst>
          </p:cNvPr>
          <p:cNvGrpSpPr/>
          <p:nvPr/>
        </p:nvGrpSpPr>
        <p:grpSpPr>
          <a:xfrm>
            <a:off x="6311625" y="4364054"/>
            <a:ext cx="1097280" cy="1097280"/>
            <a:chOff x="7534702" y="3822659"/>
            <a:chExt cx="1097280" cy="1097280"/>
          </a:xfrm>
        </p:grpSpPr>
        <p:sp>
          <p:nvSpPr>
            <p:cNvPr id="74" name="Oval 73">
              <a:extLst>
                <a:ext uri="{FF2B5EF4-FFF2-40B4-BE49-F238E27FC236}">
                  <a16:creationId xmlns:a16="http://schemas.microsoft.com/office/drawing/2014/main" id="{83556B59-E0AB-47C3-80FB-70B8CEDE9486}"/>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Oval 74">
              <a:extLst>
                <a:ext uri="{FF2B5EF4-FFF2-40B4-BE49-F238E27FC236}">
                  <a16:creationId xmlns:a16="http://schemas.microsoft.com/office/drawing/2014/main" id="{393F2ED7-E0F5-4B89-ADE9-534B2567BB14}"/>
                </a:ext>
              </a:extLst>
            </p:cNvPr>
            <p:cNvSpPr>
              <a:spLocks noChangeAspect="1"/>
            </p:cNvSpPr>
            <p:nvPr/>
          </p:nvSpPr>
          <p:spPr>
            <a:xfrm rot="10800000">
              <a:off x="7624846" y="3913897"/>
              <a:ext cx="914400" cy="914400"/>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144B723-3399-453A-BC0B-4750A41F53F8}"/>
              </a:ext>
            </a:extLst>
          </p:cNvPr>
          <p:cNvGrpSpPr/>
          <p:nvPr/>
        </p:nvGrpSpPr>
        <p:grpSpPr>
          <a:xfrm>
            <a:off x="6282665" y="2704919"/>
            <a:ext cx="1097280" cy="1097280"/>
            <a:chOff x="7991902" y="2686081"/>
            <a:chExt cx="1097280" cy="1097280"/>
          </a:xfrm>
        </p:grpSpPr>
        <p:sp>
          <p:nvSpPr>
            <p:cNvPr id="77" name="Oval 76">
              <a:extLst>
                <a:ext uri="{FF2B5EF4-FFF2-40B4-BE49-F238E27FC236}">
                  <a16:creationId xmlns:a16="http://schemas.microsoft.com/office/drawing/2014/main" id="{F6679B88-714B-402D-836A-4225F4F3F010}"/>
                </a:ext>
              </a:extLst>
            </p:cNvPr>
            <p:cNvSpPr>
              <a:spLocks noChangeAspect="1"/>
            </p:cNvSpPr>
            <p:nvPr/>
          </p:nvSpPr>
          <p:spPr>
            <a:xfrm rot="10800000">
              <a:off x="7991902" y="268608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A31741B6-82C1-4897-8535-9065D2E274C1}"/>
                </a:ext>
              </a:extLst>
            </p:cNvPr>
            <p:cNvSpPr>
              <a:spLocks noChangeAspect="1"/>
            </p:cNvSpPr>
            <p:nvPr/>
          </p:nvSpPr>
          <p:spPr>
            <a:xfrm rot="10800000">
              <a:off x="8087662" y="2777521"/>
              <a:ext cx="914400" cy="91440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9" name="Group 78">
            <a:extLst>
              <a:ext uri="{FF2B5EF4-FFF2-40B4-BE49-F238E27FC236}">
                <a16:creationId xmlns:a16="http://schemas.microsoft.com/office/drawing/2014/main" id="{E7CE3D71-6966-4588-8685-002CA1D419C1}"/>
              </a:ext>
            </a:extLst>
          </p:cNvPr>
          <p:cNvGrpSpPr/>
          <p:nvPr/>
        </p:nvGrpSpPr>
        <p:grpSpPr>
          <a:xfrm>
            <a:off x="5120485" y="1497114"/>
            <a:ext cx="1097280" cy="1097280"/>
            <a:chOff x="7534702" y="1572301"/>
            <a:chExt cx="1097280" cy="1097280"/>
          </a:xfrm>
        </p:grpSpPr>
        <p:sp>
          <p:nvSpPr>
            <p:cNvPr id="80" name="Oval 79">
              <a:extLst>
                <a:ext uri="{FF2B5EF4-FFF2-40B4-BE49-F238E27FC236}">
                  <a16:creationId xmlns:a16="http://schemas.microsoft.com/office/drawing/2014/main" id="{9EF9ACAD-6A8B-4332-B32F-1CA35032B8AB}"/>
                </a:ext>
              </a:extLst>
            </p:cNvPr>
            <p:cNvSpPr>
              <a:spLocks noChangeAspect="1"/>
            </p:cNvSpPr>
            <p:nvPr/>
          </p:nvSpPr>
          <p:spPr>
            <a:xfrm rot="10800000">
              <a:off x="7534702" y="1572301"/>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Oval 80">
              <a:extLst>
                <a:ext uri="{FF2B5EF4-FFF2-40B4-BE49-F238E27FC236}">
                  <a16:creationId xmlns:a16="http://schemas.microsoft.com/office/drawing/2014/main" id="{00B4AF5F-E437-414D-B4A5-E28692CF22E4}"/>
                </a:ext>
              </a:extLst>
            </p:cNvPr>
            <p:cNvSpPr>
              <a:spLocks noChangeAspect="1"/>
            </p:cNvSpPr>
            <p:nvPr/>
          </p:nvSpPr>
          <p:spPr>
            <a:xfrm rot="10800000">
              <a:off x="7629418" y="1664208"/>
              <a:ext cx="914400" cy="914400"/>
            </a:xfrm>
            <a:prstGeom prst="ellipse">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F27E07E3-E649-4051-B35A-B3985F455B10}"/>
              </a:ext>
            </a:extLst>
          </p:cNvPr>
          <p:cNvSpPr txBox="1"/>
          <p:nvPr/>
        </p:nvSpPr>
        <p:spPr>
          <a:xfrm>
            <a:off x="6282665" y="5829282"/>
            <a:ext cx="4762866" cy="1043363"/>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3" name="TextBox 82">
            <a:extLst>
              <a:ext uri="{FF2B5EF4-FFF2-40B4-BE49-F238E27FC236}">
                <a16:creationId xmlns:a16="http://schemas.microsoft.com/office/drawing/2014/main" id="{149A4E3F-D115-44A3-B450-1DA3D699EB7E}"/>
              </a:ext>
            </a:extLst>
          </p:cNvPr>
          <p:cNvSpPr txBox="1"/>
          <p:nvPr/>
        </p:nvSpPr>
        <p:spPr>
          <a:xfrm>
            <a:off x="7509466" y="2702381"/>
            <a:ext cx="4350386" cy="1043363"/>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grpSp>
        <p:nvGrpSpPr>
          <p:cNvPr id="84" name="Group 83">
            <a:extLst>
              <a:ext uri="{FF2B5EF4-FFF2-40B4-BE49-F238E27FC236}">
                <a16:creationId xmlns:a16="http://schemas.microsoft.com/office/drawing/2014/main" id="{3B4DC38A-9B07-414C-A784-9A27892F4D3F}"/>
              </a:ext>
            </a:extLst>
          </p:cNvPr>
          <p:cNvGrpSpPr/>
          <p:nvPr/>
        </p:nvGrpSpPr>
        <p:grpSpPr>
          <a:xfrm>
            <a:off x="4953000" y="5474117"/>
            <a:ext cx="1097280" cy="1097280"/>
            <a:chOff x="7534702" y="3822659"/>
            <a:chExt cx="1097280" cy="1097280"/>
          </a:xfrm>
        </p:grpSpPr>
        <p:sp>
          <p:nvSpPr>
            <p:cNvPr id="85" name="Oval 84">
              <a:extLst>
                <a:ext uri="{FF2B5EF4-FFF2-40B4-BE49-F238E27FC236}">
                  <a16:creationId xmlns:a16="http://schemas.microsoft.com/office/drawing/2014/main" id="{572BF412-DFA1-4354-964F-B4920A52C06A}"/>
                </a:ext>
              </a:extLst>
            </p:cNvPr>
            <p:cNvSpPr>
              <a:spLocks noChangeAspect="1"/>
            </p:cNvSpPr>
            <p:nvPr/>
          </p:nvSpPr>
          <p:spPr>
            <a:xfrm rot="10800000">
              <a:off x="7534702" y="3822659"/>
              <a:ext cx="1097280" cy="109728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lin ang="2700000" scaled="1"/>
              <a:tileRect/>
            </a:gradFill>
            <a:ln>
              <a:noFill/>
            </a:ln>
            <a:effectLst>
              <a:outerShdw blurRad="127000" dist="1270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804AA59A-CDC2-4FC6-B661-AA5904ED805D}"/>
                </a:ext>
              </a:extLst>
            </p:cNvPr>
            <p:cNvSpPr>
              <a:spLocks noChangeAspect="1"/>
            </p:cNvSpPr>
            <p:nvPr/>
          </p:nvSpPr>
          <p:spPr>
            <a:xfrm rot="10800000">
              <a:off x="7624846" y="3913897"/>
              <a:ext cx="914400" cy="91440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7" name="TextBox 86">
            <a:extLst>
              <a:ext uri="{FF2B5EF4-FFF2-40B4-BE49-F238E27FC236}">
                <a16:creationId xmlns:a16="http://schemas.microsoft.com/office/drawing/2014/main" id="{DBA918A4-A5D1-4ECB-B2B6-CC963FBD55B3}"/>
              </a:ext>
            </a:extLst>
          </p:cNvPr>
          <p:cNvSpPr txBox="1"/>
          <p:nvPr/>
        </p:nvSpPr>
        <p:spPr>
          <a:xfrm>
            <a:off x="7625528" y="4369199"/>
            <a:ext cx="4450081" cy="1043363"/>
          </a:xfrm>
          <a:prstGeom prst="rect">
            <a:avLst/>
          </a:prstGeom>
          <a:noFill/>
        </p:spPr>
        <p:txBody>
          <a:bodyPr wrap="square" rtlCol="0">
            <a:spAutoFit/>
          </a:bodyPr>
          <a:lstStyle/>
          <a:p>
            <a:pPr defTabSz="1219170">
              <a:spcBef>
                <a:spcPct val="20000"/>
              </a:spcBef>
              <a:defRPr/>
            </a:pPr>
            <a:r>
              <a:rPr lang="en-US" sz="14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p:txBody>
      </p:sp>
      <p:sp>
        <p:nvSpPr>
          <p:cNvPr id="89" name="TextBox 88">
            <a:extLst>
              <a:ext uri="{FF2B5EF4-FFF2-40B4-BE49-F238E27FC236}">
                <a16:creationId xmlns:a16="http://schemas.microsoft.com/office/drawing/2014/main" id="{23102D71-1079-4676-98F5-4C4F6B7BB0A0}"/>
              </a:ext>
            </a:extLst>
          </p:cNvPr>
          <p:cNvSpPr txBox="1"/>
          <p:nvPr/>
        </p:nvSpPr>
        <p:spPr>
          <a:xfrm>
            <a:off x="5175922" y="1845698"/>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$2,431</a:t>
            </a:r>
            <a:endParaRPr lang="en-US" sz="2000" dirty="0">
              <a:solidFill>
                <a:schemeClr val="bg1"/>
              </a:solidFill>
            </a:endParaRPr>
          </a:p>
        </p:txBody>
      </p:sp>
      <p:sp>
        <p:nvSpPr>
          <p:cNvPr id="90" name="TextBox 89">
            <a:extLst>
              <a:ext uri="{FF2B5EF4-FFF2-40B4-BE49-F238E27FC236}">
                <a16:creationId xmlns:a16="http://schemas.microsoft.com/office/drawing/2014/main" id="{62E5A9A7-9893-473B-9F7C-4B6A65CD7CD6}"/>
              </a:ext>
            </a:extLst>
          </p:cNvPr>
          <p:cNvSpPr txBox="1"/>
          <p:nvPr/>
        </p:nvSpPr>
        <p:spPr>
          <a:xfrm>
            <a:off x="6332806" y="3068314"/>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$1,571</a:t>
            </a:r>
            <a:endParaRPr lang="en-US" sz="2000" dirty="0">
              <a:solidFill>
                <a:schemeClr val="bg1"/>
              </a:solidFill>
            </a:endParaRPr>
          </a:p>
        </p:txBody>
      </p:sp>
      <p:sp>
        <p:nvSpPr>
          <p:cNvPr id="91" name="TextBox 90">
            <a:extLst>
              <a:ext uri="{FF2B5EF4-FFF2-40B4-BE49-F238E27FC236}">
                <a16:creationId xmlns:a16="http://schemas.microsoft.com/office/drawing/2014/main" id="{FAE98C8B-E552-44CC-9D59-1B61ECC60994}"/>
              </a:ext>
            </a:extLst>
          </p:cNvPr>
          <p:cNvSpPr txBox="1"/>
          <p:nvPr/>
        </p:nvSpPr>
        <p:spPr>
          <a:xfrm>
            <a:off x="6378425" y="4712437"/>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$3,285</a:t>
            </a:r>
            <a:endParaRPr lang="en-US" sz="2000" dirty="0">
              <a:solidFill>
                <a:schemeClr val="bg1"/>
              </a:solidFill>
            </a:endParaRPr>
          </a:p>
        </p:txBody>
      </p:sp>
      <p:sp>
        <p:nvSpPr>
          <p:cNvPr id="92" name="TextBox 91">
            <a:extLst>
              <a:ext uri="{FF2B5EF4-FFF2-40B4-BE49-F238E27FC236}">
                <a16:creationId xmlns:a16="http://schemas.microsoft.com/office/drawing/2014/main" id="{6732B9EC-0896-41B1-B315-DC884F31C729}"/>
              </a:ext>
            </a:extLst>
          </p:cNvPr>
          <p:cNvSpPr txBox="1"/>
          <p:nvPr/>
        </p:nvSpPr>
        <p:spPr>
          <a:xfrm>
            <a:off x="5007140" y="5836651"/>
            <a:ext cx="986405" cy="400110"/>
          </a:xfrm>
          <a:prstGeom prst="rect">
            <a:avLst/>
          </a:prstGeom>
          <a:noFill/>
          <a:effectLst/>
        </p:spPr>
        <p:txBody>
          <a:bodyPr wrap="square" rtlCol="0">
            <a:spAutoFit/>
          </a:bodyPr>
          <a:lstStyle/>
          <a:p>
            <a:pPr algn="ctr"/>
            <a:r>
              <a:rPr lang="en-US" sz="2000" dirty="0">
                <a:solidFill>
                  <a:schemeClr val="bg1"/>
                </a:solidFill>
                <a:latin typeface="Bernard MT Condensed" panose="02050806060905020404" pitchFamily="18" charset="0"/>
              </a:rPr>
              <a:t>$2,692</a:t>
            </a:r>
            <a:endParaRPr lang="en-US" sz="2000" dirty="0">
              <a:solidFill>
                <a:schemeClr val="bg1"/>
              </a:solidFill>
            </a:endParaRPr>
          </a:p>
        </p:txBody>
      </p:sp>
    </p:spTree>
    <p:extLst>
      <p:ext uri="{BB962C8B-B14F-4D97-AF65-F5344CB8AC3E}">
        <p14:creationId xmlns:p14="http://schemas.microsoft.com/office/powerpoint/2010/main" val="409326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p:cTn id="11" dur="1000" fill="hold"/>
                                        <p:tgtEl>
                                          <p:spTgt spid="70"/>
                                        </p:tgtEl>
                                        <p:attrNameLst>
                                          <p:attrName>ppt_w</p:attrName>
                                        </p:attrNameLst>
                                      </p:cBhvr>
                                      <p:tavLst>
                                        <p:tav tm="0">
                                          <p:val>
                                            <p:fltVal val="0"/>
                                          </p:val>
                                        </p:tav>
                                        <p:tav tm="100000">
                                          <p:val>
                                            <p:strVal val="#ppt_w"/>
                                          </p:val>
                                        </p:tav>
                                      </p:tavLst>
                                    </p:anim>
                                    <p:anim calcmode="lin" valueType="num">
                                      <p:cBhvr>
                                        <p:cTn id="12" dur="1000" fill="hold"/>
                                        <p:tgtEl>
                                          <p:spTgt spid="70"/>
                                        </p:tgtEl>
                                        <p:attrNameLst>
                                          <p:attrName>ppt_h</p:attrName>
                                        </p:attrNameLst>
                                      </p:cBhvr>
                                      <p:tavLst>
                                        <p:tav tm="0">
                                          <p:val>
                                            <p:fltVal val="0"/>
                                          </p:val>
                                        </p:tav>
                                        <p:tav tm="100000">
                                          <p:val>
                                            <p:strVal val="#ppt_h"/>
                                          </p:val>
                                        </p:tav>
                                      </p:tavLst>
                                    </p:anim>
                                    <p:animEffect transition="in" filter="fade">
                                      <p:cBhvr>
                                        <p:cTn id="13" dur="1000"/>
                                        <p:tgtEl>
                                          <p:spTgt spid="70"/>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93"/>
                                        </p:tgtEl>
                                        <p:attrNameLst>
                                          <p:attrName>style.visibility</p:attrName>
                                        </p:attrNameLst>
                                      </p:cBhvr>
                                      <p:to>
                                        <p:strVal val="visible"/>
                                      </p:to>
                                    </p:set>
                                    <p:anim calcmode="lin" valueType="num">
                                      <p:cBhvr additive="base">
                                        <p:cTn id="16" dur="1000" fill="hold"/>
                                        <p:tgtEl>
                                          <p:spTgt spid="93"/>
                                        </p:tgtEl>
                                        <p:attrNameLst>
                                          <p:attrName>ppt_x</p:attrName>
                                        </p:attrNameLst>
                                      </p:cBhvr>
                                      <p:tavLst>
                                        <p:tav tm="0">
                                          <p:val>
                                            <p:strVal val="0-#ppt_w/2"/>
                                          </p:val>
                                        </p:tav>
                                        <p:tav tm="100000">
                                          <p:val>
                                            <p:strVal val="#ppt_x"/>
                                          </p:val>
                                        </p:tav>
                                      </p:tavLst>
                                    </p:anim>
                                    <p:anim calcmode="lin" valueType="num">
                                      <p:cBhvr additive="base">
                                        <p:cTn id="17" dur="1000" fill="hold"/>
                                        <p:tgtEl>
                                          <p:spTgt spid="9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p:cTn id="21" dur="500" fill="hold"/>
                                        <p:tgtEl>
                                          <p:spTgt spid="79"/>
                                        </p:tgtEl>
                                        <p:attrNameLst>
                                          <p:attrName>ppt_w</p:attrName>
                                        </p:attrNameLst>
                                      </p:cBhvr>
                                      <p:tavLst>
                                        <p:tav tm="0">
                                          <p:val>
                                            <p:fltVal val="0"/>
                                          </p:val>
                                        </p:tav>
                                        <p:tav tm="100000">
                                          <p:val>
                                            <p:strVal val="#ppt_w"/>
                                          </p:val>
                                        </p:tav>
                                      </p:tavLst>
                                    </p:anim>
                                    <p:anim calcmode="lin" valueType="num">
                                      <p:cBhvr>
                                        <p:cTn id="22" dur="500" fill="hold"/>
                                        <p:tgtEl>
                                          <p:spTgt spid="79"/>
                                        </p:tgtEl>
                                        <p:attrNameLst>
                                          <p:attrName>ppt_h</p:attrName>
                                        </p:attrNameLst>
                                      </p:cBhvr>
                                      <p:tavLst>
                                        <p:tav tm="0">
                                          <p:val>
                                            <p:fltVal val="0"/>
                                          </p:val>
                                        </p:tav>
                                        <p:tav tm="100000">
                                          <p:val>
                                            <p:strVal val="#ppt_h"/>
                                          </p:val>
                                        </p:tav>
                                      </p:tavLst>
                                    </p:anim>
                                    <p:animEffect transition="in" filter="fade">
                                      <p:cBhvr>
                                        <p:cTn id="23" dur="500"/>
                                        <p:tgtEl>
                                          <p:spTgt spid="7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wipe(left)">
                                      <p:cBhvr>
                                        <p:cTn id="32" dur="500"/>
                                        <p:tgtEl>
                                          <p:spTgt spid="72"/>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p:cTn id="41" dur="500" fill="hold"/>
                                        <p:tgtEl>
                                          <p:spTgt spid="90"/>
                                        </p:tgtEl>
                                        <p:attrNameLst>
                                          <p:attrName>ppt_w</p:attrName>
                                        </p:attrNameLst>
                                      </p:cBhvr>
                                      <p:tavLst>
                                        <p:tav tm="0">
                                          <p:val>
                                            <p:fltVal val="0"/>
                                          </p:val>
                                        </p:tav>
                                        <p:tav tm="100000">
                                          <p:val>
                                            <p:strVal val="#ppt_w"/>
                                          </p:val>
                                        </p:tav>
                                      </p:tavLst>
                                    </p:anim>
                                    <p:anim calcmode="lin" valueType="num">
                                      <p:cBhvr>
                                        <p:cTn id="42" dur="500" fill="hold"/>
                                        <p:tgtEl>
                                          <p:spTgt spid="90"/>
                                        </p:tgtEl>
                                        <p:attrNameLst>
                                          <p:attrName>ppt_h</p:attrName>
                                        </p:attrNameLst>
                                      </p:cBhvr>
                                      <p:tavLst>
                                        <p:tav tm="0">
                                          <p:val>
                                            <p:fltVal val="0"/>
                                          </p:val>
                                        </p:tav>
                                        <p:tav tm="100000">
                                          <p:val>
                                            <p:strVal val="#ppt_h"/>
                                          </p:val>
                                        </p:tav>
                                      </p:tavLst>
                                    </p:anim>
                                    <p:animEffect transition="in" filter="fade">
                                      <p:cBhvr>
                                        <p:cTn id="43" dur="500"/>
                                        <p:tgtEl>
                                          <p:spTgt spid="90"/>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wipe(left)">
                                      <p:cBhvr>
                                        <p:cTn id="47" dur="500"/>
                                        <p:tgtEl>
                                          <p:spTgt spid="83"/>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 calcmode="lin" valueType="num">
                                      <p:cBhvr>
                                        <p:cTn id="51" dur="500" fill="hold"/>
                                        <p:tgtEl>
                                          <p:spTgt spid="73"/>
                                        </p:tgtEl>
                                        <p:attrNameLst>
                                          <p:attrName>ppt_w</p:attrName>
                                        </p:attrNameLst>
                                      </p:cBhvr>
                                      <p:tavLst>
                                        <p:tav tm="0">
                                          <p:val>
                                            <p:fltVal val="0"/>
                                          </p:val>
                                        </p:tav>
                                        <p:tav tm="100000">
                                          <p:val>
                                            <p:strVal val="#ppt_w"/>
                                          </p:val>
                                        </p:tav>
                                      </p:tavLst>
                                    </p:anim>
                                    <p:anim calcmode="lin" valueType="num">
                                      <p:cBhvr>
                                        <p:cTn id="52" dur="500" fill="hold"/>
                                        <p:tgtEl>
                                          <p:spTgt spid="73"/>
                                        </p:tgtEl>
                                        <p:attrNameLst>
                                          <p:attrName>ppt_h</p:attrName>
                                        </p:attrNameLst>
                                      </p:cBhvr>
                                      <p:tavLst>
                                        <p:tav tm="0">
                                          <p:val>
                                            <p:fltVal val="0"/>
                                          </p:val>
                                        </p:tav>
                                        <p:tav tm="100000">
                                          <p:val>
                                            <p:strVal val="#ppt_h"/>
                                          </p:val>
                                        </p:tav>
                                      </p:tavLst>
                                    </p:anim>
                                    <p:animEffect transition="in" filter="fade">
                                      <p:cBhvr>
                                        <p:cTn id="53" dur="500"/>
                                        <p:tgtEl>
                                          <p:spTgt spid="7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1"/>
                                        </p:tgtEl>
                                        <p:attrNameLst>
                                          <p:attrName>style.visibility</p:attrName>
                                        </p:attrNameLst>
                                      </p:cBhvr>
                                      <p:to>
                                        <p:strVal val="visible"/>
                                      </p:to>
                                    </p:set>
                                    <p:anim calcmode="lin" valueType="num">
                                      <p:cBhvr>
                                        <p:cTn id="56" dur="500" fill="hold"/>
                                        <p:tgtEl>
                                          <p:spTgt spid="91"/>
                                        </p:tgtEl>
                                        <p:attrNameLst>
                                          <p:attrName>ppt_w</p:attrName>
                                        </p:attrNameLst>
                                      </p:cBhvr>
                                      <p:tavLst>
                                        <p:tav tm="0">
                                          <p:val>
                                            <p:fltVal val="0"/>
                                          </p:val>
                                        </p:tav>
                                        <p:tav tm="100000">
                                          <p:val>
                                            <p:strVal val="#ppt_w"/>
                                          </p:val>
                                        </p:tav>
                                      </p:tavLst>
                                    </p:anim>
                                    <p:anim calcmode="lin" valueType="num">
                                      <p:cBhvr>
                                        <p:cTn id="57" dur="500" fill="hold"/>
                                        <p:tgtEl>
                                          <p:spTgt spid="91"/>
                                        </p:tgtEl>
                                        <p:attrNameLst>
                                          <p:attrName>ppt_h</p:attrName>
                                        </p:attrNameLst>
                                      </p:cBhvr>
                                      <p:tavLst>
                                        <p:tav tm="0">
                                          <p:val>
                                            <p:fltVal val="0"/>
                                          </p:val>
                                        </p:tav>
                                        <p:tav tm="100000">
                                          <p:val>
                                            <p:strVal val="#ppt_h"/>
                                          </p:val>
                                        </p:tav>
                                      </p:tavLst>
                                    </p:anim>
                                    <p:animEffect transition="in" filter="fade">
                                      <p:cBhvr>
                                        <p:cTn id="58" dur="500"/>
                                        <p:tgtEl>
                                          <p:spTgt spid="91"/>
                                        </p:tgtEl>
                                      </p:cBhvr>
                                    </p:animEffect>
                                  </p:childTnLst>
                                </p:cTn>
                              </p:par>
                            </p:childTnLst>
                          </p:cTn>
                        </p:par>
                        <p:par>
                          <p:cTn id="59" fill="hold">
                            <p:stCondLst>
                              <p:cond delay="4000"/>
                            </p:stCondLst>
                            <p:childTnLst>
                              <p:par>
                                <p:cTn id="60" presetID="22" presetClass="entr" presetSubtype="8" fill="hold" grpId="0" nodeType="afterEffect">
                                  <p:stCondLst>
                                    <p:cond delay="0"/>
                                  </p:stCondLst>
                                  <p:childTnLst>
                                    <p:set>
                                      <p:cBhvr>
                                        <p:cTn id="61" dur="1" fill="hold">
                                          <p:stCondLst>
                                            <p:cond delay="0"/>
                                          </p:stCondLst>
                                        </p:cTn>
                                        <p:tgtEl>
                                          <p:spTgt spid="87"/>
                                        </p:tgtEl>
                                        <p:attrNameLst>
                                          <p:attrName>style.visibility</p:attrName>
                                        </p:attrNameLst>
                                      </p:cBhvr>
                                      <p:to>
                                        <p:strVal val="visible"/>
                                      </p:to>
                                    </p:set>
                                    <p:animEffect transition="in" filter="wipe(left)">
                                      <p:cBhvr>
                                        <p:cTn id="62" dur="500"/>
                                        <p:tgtEl>
                                          <p:spTgt spid="87"/>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p:cTn id="66" dur="500" fill="hold"/>
                                        <p:tgtEl>
                                          <p:spTgt spid="84"/>
                                        </p:tgtEl>
                                        <p:attrNameLst>
                                          <p:attrName>ppt_w</p:attrName>
                                        </p:attrNameLst>
                                      </p:cBhvr>
                                      <p:tavLst>
                                        <p:tav tm="0">
                                          <p:val>
                                            <p:fltVal val="0"/>
                                          </p:val>
                                        </p:tav>
                                        <p:tav tm="100000">
                                          <p:val>
                                            <p:strVal val="#ppt_w"/>
                                          </p:val>
                                        </p:tav>
                                      </p:tavLst>
                                    </p:anim>
                                    <p:anim calcmode="lin" valueType="num">
                                      <p:cBhvr>
                                        <p:cTn id="67" dur="500" fill="hold"/>
                                        <p:tgtEl>
                                          <p:spTgt spid="84"/>
                                        </p:tgtEl>
                                        <p:attrNameLst>
                                          <p:attrName>ppt_h</p:attrName>
                                        </p:attrNameLst>
                                      </p:cBhvr>
                                      <p:tavLst>
                                        <p:tav tm="0">
                                          <p:val>
                                            <p:fltVal val="0"/>
                                          </p:val>
                                        </p:tav>
                                        <p:tav tm="100000">
                                          <p:val>
                                            <p:strVal val="#ppt_h"/>
                                          </p:val>
                                        </p:tav>
                                      </p:tavLst>
                                    </p:anim>
                                    <p:animEffect transition="in" filter="fade">
                                      <p:cBhvr>
                                        <p:cTn id="68" dur="500"/>
                                        <p:tgtEl>
                                          <p:spTgt spid="8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2"/>
                                        </p:tgtEl>
                                        <p:attrNameLst>
                                          <p:attrName>style.visibility</p:attrName>
                                        </p:attrNameLst>
                                      </p:cBhvr>
                                      <p:to>
                                        <p:strVal val="visible"/>
                                      </p:to>
                                    </p:set>
                                    <p:anim calcmode="lin" valueType="num">
                                      <p:cBhvr>
                                        <p:cTn id="71" dur="500" fill="hold"/>
                                        <p:tgtEl>
                                          <p:spTgt spid="92"/>
                                        </p:tgtEl>
                                        <p:attrNameLst>
                                          <p:attrName>ppt_w</p:attrName>
                                        </p:attrNameLst>
                                      </p:cBhvr>
                                      <p:tavLst>
                                        <p:tav tm="0">
                                          <p:val>
                                            <p:fltVal val="0"/>
                                          </p:val>
                                        </p:tav>
                                        <p:tav tm="100000">
                                          <p:val>
                                            <p:strVal val="#ppt_w"/>
                                          </p:val>
                                        </p:tav>
                                      </p:tavLst>
                                    </p:anim>
                                    <p:anim calcmode="lin" valueType="num">
                                      <p:cBhvr>
                                        <p:cTn id="72" dur="500" fill="hold"/>
                                        <p:tgtEl>
                                          <p:spTgt spid="92"/>
                                        </p:tgtEl>
                                        <p:attrNameLst>
                                          <p:attrName>ppt_h</p:attrName>
                                        </p:attrNameLst>
                                      </p:cBhvr>
                                      <p:tavLst>
                                        <p:tav tm="0">
                                          <p:val>
                                            <p:fltVal val="0"/>
                                          </p:val>
                                        </p:tav>
                                        <p:tav tm="100000">
                                          <p:val>
                                            <p:strVal val="#ppt_h"/>
                                          </p:val>
                                        </p:tav>
                                      </p:tavLst>
                                    </p:anim>
                                    <p:animEffect transition="in" filter="fade">
                                      <p:cBhvr>
                                        <p:cTn id="73" dur="500"/>
                                        <p:tgtEl>
                                          <p:spTgt spid="92"/>
                                        </p:tgtEl>
                                      </p:cBhvr>
                                    </p:animEffect>
                                  </p:childTnLst>
                                </p:cTn>
                              </p:par>
                            </p:childTnLst>
                          </p:cTn>
                        </p:par>
                        <p:par>
                          <p:cTn id="74" fill="hold">
                            <p:stCondLst>
                              <p:cond delay="5000"/>
                            </p:stCondLst>
                            <p:childTnLst>
                              <p:par>
                                <p:cTn id="75" presetID="22" presetClass="entr" presetSubtype="8" fill="hold" grpId="0" nodeType="afterEffect">
                                  <p:stCondLst>
                                    <p:cond delay="0"/>
                                  </p:stCondLst>
                                  <p:childTnLst>
                                    <p:set>
                                      <p:cBhvr>
                                        <p:cTn id="76" dur="1" fill="hold">
                                          <p:stCondLst>
                                            <p:cond delay="0"/>
                                          </p:stCondLst>
                                        </p:cTn>
                                        <p:tgtEl>
                                          <p:spTgt spid="82"/>
                                        </p:tgtEl>
                                        <p:attrNameLst>
                                          <p:attrName>style.visibility</p:attrName>
                                        </p:attrNameLst>
                                      </p:cBhvr>
                                      <p:to>
                                        <p:strVal val="visible"/>
                                      </p:to>
                                    </p:set>
                                    <p:animEffect transition="in" filter="wipe(left)">
                                      <p:cBhvr>
                                        <p:cTn id="7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8" grpId="0"/>
      <p:bldP spid="72" grpId="0"/>
      <p:bldP spid="82" grpId="0"/>
      <p:bldP spid="83" grpId="0"/>
      <p:bldP spid="87" grpId="0"/>
      <p:bldP spid="89" grpId="0"/>
      <p:bldP spid="90" grpId="0"/>
      <p:bldP spid="91" grpId="0"/>
      <p:bldP spid="9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2" name="Rectangle: Rounded Corners 31">
            <a:extLst>
              <a:ext uri="{FF2B5EF4-FFF2-40B4-BE49-F238E27FC236}">
                <a16:creationId xmlns:a16="http://schemas.microsoft.com/office/drawing/2014/main" id="{2F37ADA6-7377-4100-8F60-A79D113A554C}"/>
              </a:ext>
            </a:extLst>
          </p:cNvPr>
          <p:cNvSpPr/>
          <p:nvPr/>
        </p:nvSpPr>
        <p:spPr>
          <a:xfrm>
            <a:off x="40822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2E260A4C-B8A2-4F62-82A6-1B8E46CC253D}"/>
              </a:ext>
            </a:extLst>
          </p:cNvPr>
          <p:cNvSpPr/>
          <p:nvPr/>
        </p:nvSpPr>
        <p:spPr>
          <a:xfrm>
            <a:off x="4082283" y="2538670"/>
            <a:ext cx="762000" cy="2819400"/>
          </a:xfrm>
          <a:prstGeom prst="rect">
            <a:avLst/>
          </a:prstGeom>
          <a:solidFill>
            <a:srgbClr val="F8912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732974FA-C929-4E7B-BDDB-71B36EE0A081}"/>
              </a:ext>
            </a:extLst>
          </p:cNvPr>
          <p:cNvSpPr/>
          <p:nvPr/>
        </p:nvSpPr>
        <p:spPr>
          <a:xfrm>
            <a:off x="40822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69FEDDCE-DB54-41D3-93E4-9D98277D7DC4}"/>
              </a:ext>
            </a:extLst>
          </p:cNvPr>
          <p:cNvSpPr>
            <a:spLocks noChangeAspect="1"/>
          </p:cNvSpPr>
          <p:nvPr/>
        </p:nvSpPr>
        <p:spPr>
          <a:xfrm>
            <a:off x="40548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AD3B3A2E-2AD1-4CCE-9317-2A45589D373C}"/>
              </a:ext>
            </a:extLst>
          </p:cNvPr>
          <p:cNvSpPr txBox="1">
            <a:spLocks noChangeArrowheads="1"/>
          </p:cNvSpPr>
          <p:nvPr/>
        </p:nvSpPr>
        <p:spPr bwMode="auto">
          <a:xfrm>
            <a:off x="4140387"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78%</a:t>
            </a:r>
          </a:p>
          <a:p>
            <a:pPr algn="ctr"/>
            <a:r>
              <a:rPr lang="en-US" sz="700" dirty="0">
                <a:solidFill>
                  <a:srgbClr val="4D4D4D"/>
                </a:solidFill>
              </a:rPr>
              <a:t>LOREM IPSUM</a:t>
            </a:r>
          </a:p>
        </p:txBody>
      </p:sp>
      <p:sp>
        <p:nvSpPr>
          <p:cNvPr id="34" name="Text Box 10">
            <a:extLst>
              <a:ext uri="{FF2B5EF4-FFF2-40B4-BE49-F238E27FC236}">
                <a16:creationId xmlns:a16="http://schemas.microsoft.com/office/drawing/2014/main" id="{63614F7C-9FFC-4984-97E6-2F3DE701764D}"/>
              </a:ext>
            </a:extLst>
          </p:cNvPr>
          <p:cNvSpPr txBox="1">
            <a:spLocks noChangeArrowheads="1"/>
          </p:cNvSpPr>
          <p:nvPr/>
        </p:nvSpPr>
        <p:spPr bwMode="auto">
          <a:xfrm rot="16200000">
            <a:off x="42328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35" name="Freeform 236">
            <a:extLst>
              <a:ext uri="{FF2B5EF4-FFF2-40B4-BE49-F238E27FC236}">
                <a16:creationId xmlns:a16="http://schemas.microsoft.com/office/drawing/2014/main" id="{6C495387-DBBF-4E44-ACD5-29FA788A5B21}"/>
              </a:ext>
            </a:extLst>
          </p:cNvPr>
          <p:cNvSpPr>
            <a:spLocks noChangeAspect="1" noEditPoints="1"/>
          </p:cNvSpPr>
          <p:nvPr/>
        </p:nvSpPr>
        <p:spPr bwMode="auto">
          <a:xfrm>
            <a:off x="4118859" y="5025097"/>
            <a:ext cx="274320" cy="274320"/>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Rounded Corners 37">
            <a:extLst>
              <a:ext uri="{FF2B5EF4-FFF2-40B4-BE49-F238E27FC236}">
                <a16:creationId xmlns:a16="http://schemas.microsoft.com/office/drawing/2014/main" id="{D83722DD-8294-4885-906F-E503994A2EBF}"/>
              </a:ext>
            </a:extLst>
          </p:cNvPr>
          <p:cNvSpPr/>
          <p:nvPr/>
        </p:nvSpPr>
        <p:spPr>
          <a:xfrm>
            <a:off x="527100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86B61808-262C-4407-A75D-1017E3B37BDC}"/>
              </a:ext>
            </a:extLst>
          </p:cNvPr>
          <p:cNvSpPr/>
          <p:nvPr/>
        </p:nvSpPr>
        <p:spPr>
          <a:xfrm>
            <a:off x="5271003" y="3200400"/>
            <a:ext cx="762000" cy="2157669"/>
          </a:xfrm>
          <a:prstGeom prst="rect">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CEBDCF88-8158-4951-B63E-27017630F714}"/>
              </a:ext>
            </a:extLst>
          </p:cNvPr>
          <p:cNvSpPr/>
          <p:nvPr/>
        </p:nvSpPr>
        <p:spPr>
          <a:xfrm>
            <a:off x="527100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D2709A51-79D0-4824-8B40-C689D8D69E59}"/>
              </a:ext>
            </a:extLst>
          </p:cNvPr>
          <p:cNvSpPr>
            <a:spLocks noChangeAspect="1"/>
          </p:cNvSpPr>
          <p:nvPr/>
        </p:nvSpPr>
        <p:spPr>
          <a:xfrm>
            <a:off x="524357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E4C72A7-BDC8-4507-A3FF-B9134D5138A8}"/>
              </a:ext>
            </a:extLst>
          </p:cNvPr>
          <p:cNvSpPr txBox="1">
            <a:spLocks noChangeArrowheads="1"/>
          </p:cNvSpPr>
          <p:nvPr/>
        </p:nvSpPr>
        <p:spPr bwMode="auto">
          <a:xfrm>
            <a:off x="5307509" y="1843340"/>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53%</a:t>
            </a:r>
          </a:p>
          <a:p>
            <a:pPr algn="ctr"/>
            <a:r>
              <a:rPr lang="en-US" sz="700" dirty="0">
                <a:solidFill>
                  <a:srgbClr val="4D4D4D"/>
                </a:solidFill>
              </a:rPr>
              <a:t>LOREM IPSUM</a:t>
            </a:r>
          </a:p>
        </p:txBody>
      </p:sp>
      <p:sp>
        <p:nvSpPr>
          <p:cNvPr id="43" name="Text Box 10">
            <a:extLst>
              <a:ext uri="{FF2B5EF4-FFF2-40B4-BE49-F238E27FC236}">
                <a16:creationId xmlns:a16="http://schemas.microsoft.com/office/drawing/2014/main" id="{FF43420D-0F63-4FCC-89EF-658C15C8F1CD}"/>
              </a:ext>
            </a:extLst>
          </p:cNvPr>
          <p:cNvSpPr txBox="1">
            <a:spLocks noChangeArrowheads="1"/>
          </p:cNvSpPr>
          <p:nvPr/>
        </p:nvSpPr>
        <p:spPr bwMode="auto">
          <a:xfrm rot="16200000">
            <a:off x="542161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46" name="Rectangle: Rounded Corners 45">
            <a:extLst>
              <a:ext uri="{FF2B5EF4-FFF2-40B4-BE49-F238E27FC236}">
                <a16:creationId xmlns:a16="http://schemas.microsoft.com/office/drawing/2014/main" id="{A94BC21E-72E8-4D5F-AB97-1B7FFD1E579E}"/>
              </a:ext>
            </a:extLst>
          </p:cNvPr>
          <p:cNvSpPr/>
          <p:nvPr/>
        </p:nvSpPr>
        <p:spPr>
          <a:xfrm>
            <a:off x="645972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8333A8FE-1296-404B-8618-DA5D9087C976}"/>
              </a:ext>
            </a:extLst>
          </p:cNvPr>
          <p:cNvSpPr/>
          <p:nvPr/>
        </p:nvSpPr>
        <p:spPr>
          <a:xfrm>
            <a:off x="6459723" y="3733800"/>
            <a:ext cx="762000" cy="1624270"/>
          </a:xfrm>
          <a:prstGeom prst="rect">
            <a:avLst/>
          </a:prstGeom>
          <a:solidFill>
            <a:srgbClr val="E76C0F"/>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4E7D821F-0A1D-4576-8BAA-7AC67B1BBE0B}"/>
              </a:ext>
            </a:extLst>
          </p:cNvPr>
          <p:cNvSpPr/>
          <p:nvPr/>
        </p:nvSpPr>
        <p:spPr>
          <a:xfrm>
            <a:off x="645972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AB1B42C5-3E37-4F2F-8CF3-0029CC2E573D}"/>
              </a:ext>
            </a:extLst>
          </p:cNvPr>
          <p:cNvSpPr>
            <a:spLocks noChangeAspect="1"/>
          </p:cNvSpPr>
          <p:nvPr/>
        </p:nvSpPr>
        <p:spPr>
          <a:xfrm>
            <a:off x="643229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a:extLst>
              <a:ext uri="{FF2B5EF4-FFF2-40B4-BE49-F238E27FC236}">
                <a16:creationId xmlns:a16="http://schemas.microsoft.com/office/drawing/2014/main" id="{2C898742-9517-4090-9080-76A82D2B0A10}"/>
              </a:ext>
            </a:extLst>
          </p:cNvPr>
          <p:cNvSpPr txBox="1">
            <a:spLocks noChangeArrowheads="1"/>
          </p:cNvSpPr>
          <p:nvPr/>
        </p:nvSpPr>
        <p:spPr bwMode="auto">
          <a:xfrm>
            <a:off x="649622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37%</a:t>
            </a:r>
          </a:p>
          <a:p>
            <a:pPr algn="ctr"/>
            <a:r>
              <a:rPr lang="en-US" sz="700" dirty="0">
                <a:solidFill>
                  <a:srgbClr val="4D4D4D"/>
                </a:solidFill>
              </a:rPr>
              <a:t>LOREM IPSUM</a:t>
            </a:r>
          </a:p>
        </p:txBody>
      </p:sp>
      <p:sp>
        <p:nvSpPr>
          <p:cNvPr id="51" name="Text Box 10">
            <a:extLst>
              <a:ext uri="{FF2B5EF4-FFF2-40B4-BE49-F238E27FC236}">
                <a16:creationId xmlns:a16="http://schemas.microsoft.com/office/drawing/2014/main" id="{68B7DFBF-C18D-4244-A5F0-044848EA3773}"/>
              </a:ext>
            </a:extLst>
          </p:cNvPr>
          <p:cNvSpPr txBox="1">
            <a:spLocks noChangeArrowheads="1"/>
          </p:cNvSpPr>
          <p:nvPr/>
        </p:nvSpPr>
        <p:spPr bwMode="auto">
          <a:xfrm rot="16200000">
            <a:off x="661033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54" name="Rectangle: Rounded Corners 53">
            <a:extLst>
              <a:ext uri="{FF2B5EF4-FFF2-40B4-BE49-F238E27FC236}">
                <a16:creationId xmlns:a16="http://schemas.microsoft.com/office/drawing/2014/main" id="{C36EE9BC-4248-4E26-83C8-B352BA8A8DA5}"/>
              </a:ext>
            </a:extLst>
          </p:cNvPr>
          <p:cNvSpPr/>
          <p:nvPr/>
        </p:nvSpPr>
        <p:spPr>
          <a:xfrm>
            <a:off x="764844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C9089B5E-AAC5-474E-92B6-E797B64D569B}"/>
              </a:ext>
            </a:extLst>
          </p:cNvPr>
          <p:cNvSpPr/>
          <p:nvPr/>
        </p:nvSpPr>
        <p:spPr>
          <a:xfrm>
            <a:off x="7648443" y="2743200"/>
            <a:ext cx="762000" cy="2614870"/>
          </a:xfrm>
          <a:prstGeom prst="rect">
            <a:avLst/>
          </a:prstGeom>
          <a:solidFill>
            <a:srgbClr val="E04621"/>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1AA80C63-3EA2-42BE-AFCB-AD00BDF02BD4}"/>
              </a:ext>
            </a:extLst>
          </p:cNvPr>
          <p:cNvSpPr/>
          <p:nvPr/>
        </p:nvSpPr>
        <p:spPr>
          <a:xfrm>
            <a:off x="764844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A6A1418-D5AA-4752-9517-F7AA3AF9D6EA}"/>
              </a:ext>
            </a:extLst>
          </p:cNvPr>
          <p:cNvSpPr>
            <a:spLocks noChangeAspect="1"/>
          </p:cNvSpPr>
          <p:nvPr/>
        </p:nvSpPr>
        <p:spPr>
          <a:xfrm>
            <a:off x="762101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F303ACFB-C928-4C7D-8BCB-BB9AD95247AF}"/>
              </a:ext>
            </a:extLst>
          </p:cNvPr>
          <p:cNvSpPr txBox="1">
            <a:spLocks noChangeArrowheads="1"/>
          </p:cNvSpPr>
          <p:nvPr/>
        </p:nvSpPr>
        <p:spPr bwMode="auto">
          <a:xfrm>
            <a:off x="768494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76%</a:t>
            </a:r>
          </a:p>
          <a:p>
            <a:pPr algn="ctr"/>
            <a:r>
              <a:rPr lang="en-US" sz="700" dirty="0">
                <a:solidFill>
                  <a:srgbClr val="4D4D4D"/>
                </a:solidFill>
              </a:rPr>
              <a:t>LOREM IPSUM</a:t>
            </a:r>
          </a:p>
        </p:txBody>
      </p:sp>
      <p:sp>
        <p:nvSpPr>
          <p:cNvPr id="59" name="Text Box 10">
            <a:extLst>
              <a:ext uri="{FF2B5EF4-FFF2-40B4-BE49-F238E27FC236}">
                <a16:creationId xmlns:a16="http://schemas.microsoft.com/office/drawing/2014/main" id="{B395264F-0AB9-4F2A-B0D8-A5BDA62FE2E1}"/>
              </a:ext>
            </a:extLst>
          </p:cNvPr>
          <p:cNvSpPr txBox="1">
            <a:spLocks noChangeArrowheads="1"/>
          </p:cNvSpPr>
          <p:nvPr/>
        </p:nvSpPr>
        <p:spPr bwMode="auto">
          <a:xfrm rot="16200000">
            <a:off x="779905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62" name="Rectangle: Rounded Corners 61">
            <a:extLst>
              <a:ext uri="{FF2B5EF4-FFF2-40B4-BE49-F238E27FC236}">
                <a16:creationId xmlns:a16="http://schemas.microsoft.com/office/drawing/2014/main" id="{FA52D4FE-04F1-4AA3-ACA3-FCFBB6345FC0}"/>
              </a:ext>
            </a:extLst>
          </p:cNvPr>
          <p:cNvSpPr/>
          <p:nvPr/>
        </p:nvSpPr>
        <p:spPr>
          <a:xfrm>
            <a:off x="883716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1CC0BB4-B923-4854-9DD4-5212E7455504}"/>
              </a:ext>
            </a:extLst>
          </p:cNvPr>
          <p:cNvSpPr/>
          <p:nvPr/>
        </p:nvSpPr>
        <p:spPr>
          <a:xfrm>
            <a:off x="8837163" y="2359899"/>
            <a:ext cx="762000" cy="2998171"/>
          </a:xfrm>
          <a:prstGeom prst="rect">
            <a:avLst/>
          </a:prstGeom>
          <a:solidFill>
            <a:srgbClr val="CF351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F82FC587-9767-4CD6-93F6-99B564A6890C}"/>
              </a:ext>
            </a:extLst>
          </p:cNvPr>
          <p:cNvSpPr/>
          <p:nvPr/>
        </p:nvSpPr>
        <p:spPr>
          <a:xfrm>
            <a:off x="883716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D9453808-AF95-4E52-B296-581C11E68D1D}"/>
              </a:ext>
            </a:extLst>
          </p:cNvPr>
          <p:cNvSpPr>
            <a:spLocks noChangeAspect="1"/>
          </p:cNvSpPr>
          <p:nvPr/>
        </p:nvSpPr>
        <p:spPr>
          <a:xfrm>
            <a:off x="880973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9A991490-4BF1-4068-8CF0-49A63F7C3893}"/>
              </a:ext>
            </a:extLst>
          </p:cNvPr>
          <p:cNvSpPr txBox="1">
            <a:spLocks noChangeArrowheads="1"/>
          </p:cNvSpPr>
          <p:nvPr/>
        </p:nvSpPr>
        <p:spPr bwMode="auto">
          <a:xfrm>
            <a:off x="8873669"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85%</a:t>
            </a:r>
          </a:p>
          <a:p>
            <a:pPr algn="ctr"/>
            <a:r>
              <a:rPr lang="en-US" sz="700" dirty="0">
                <a:solidFill>
                  <a:srgbClr val="4D4D4D"/>
                </a:solidFill>
              </a:rPr>
              <a:t>LOREM IPSUM</a:t>
            </a:r>
          </a:p>
        </p:txBody>
      </p:sp>
      <p:sp>
        <p:nvSpPr>
          <p:cNvPr id="67" name="Text Box 10">
            <a:extLst>
              <a:ext uri="{FF2B5EF4-FFF2-40B4-BE49-F238E27FC236}">
                <a16:creationId xmlns:a16="http://schemas.microsoft.com/office/drawing/2014/main" id="{535D987F-2C75-4FD8-95E4-524133476DE6}"/>
              </a:ext>
            </a:extLst>
          </p:cNvPr>
          <p:cNvSpPr txBox="1">
            <a:spLocks noChangeArrowheads="1"/>
          </p:cNvSpPr>
          <p:nvPr/>
        </p:nvSpPr>
        <p:spPr bwMode="auto">
          <a:xfrm rot="16200000">
            <a:off x="898777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sp>
        <p:nvSpPr>
          <p:cNvPr id="70" name="Rectangle: Rounded Corners 69">
            <a:extLst>
              <a:ext uri="{FF2B5EF4-FFF2-40B4-BE49-F238E27FC236}">
                <a16:creationId xmlns:a16="http://schemas.microsoft.com/office/drawing/2014/main" id="{1DA24733-BC41-450C-A311-3D92722F7A55}"/>
              </a:ext>
            </a:extLst>
          </p:cNvPr>
          <p:cNvSpPr/>
          <p:nvPr/>
        </p:nvSpPr>
        <p:spPr>
          <a:xfrm>
            <a:off x="10025883" y="1776984"/>
            <a:ext cx="762000" cy="4191000"/>
          </a:xfrm>
          <a:prstGeom prst="round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276CFA1-4A46-40F5-810A-A3D3B704831F}"/>
              </a:ext>
            </a:extLst>
          </p:cNvPr>
          <p:cNvSpPr/>
          <p:nvPr/>
        </p:nvSpPr>
        <p:spPr>
          <a:xfrm>
            <a:off x="10025883" y="3276600"/>
            <a:ext cx="762000" cy="2081469"/>
          </a:xfrm>
          <a:prstGeom prst="rect">
            <a:avLst/>
          </a:prstGeom>
          <a:solidFill>
            <a:srgbClr val="BF250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C5E63B4E-C525-42F0-A003-8370CBA0C0DD}"/>
              </a:ext>
            </a:extLst>
          </p:cNvPr>
          <p:cNvSpPr/>
          <p:nvPr/>
        </p:nvSpPr>
        <p:spPr>
          <a:xfrm>
            <a:off x="10025883" y="4830189"/>
            <a:ext cx="762000" cy="1137796"/>
          </a:xfrm>
          <a:custGeom>
            <a:avLst/>
            <a:gdLst>
              <a:gd name="connsiteX0" fmla="*/ 182366 w 762000"/>
              <a:gd name="connsiteY0" fmla="*/ 0 h 1137796"/>
              <a:gd name="connsiteX1" fmla="*/ 296666 w 762000"/>
              <a:gd name="connsiteY1" fmla="*/ 114300 h 1137796"/>
              <a:gd name="connsiteX2" fmla="*/ 762000 w 762000"/>
              <a:gd name="connsiteY2" fmla="*/ 114300 h 1137796"/>
              <a:gd name="connsiteX3" fmla="*/ 762000 w 762000"/>
              <a:gd name="connsiteY3" fmla="*/ 1010793 h 1137796"/>
              <a:gd name="connsiteX4" fmla="*/ 634997 w 762000"/>
              <a:gd name="connsiteY4" fmla="*/ 1137796 h 1137796"/>
              <a:gd name="connsiteX5" fmla="*/ 127003 w 762000"/>
              <a:gd name="connsiteY5" fmla="*/ 1137796 h 1137796"/>
              <a:gd name="connsiteX6" fmla="*/ 0 w 762000"/>
              <a:gd name="connsiteY6" fmla="*/ 1010793 h 1137796"/>
              <a:gd name="connsiteX7" fmla="*/ 0 w 762000"/>
              <a:gd name="connsiteY7" fmla="*/ 114300 h 1137796"/>
              <a:gd name="connsiteX8" fmla="*/ 68066 w 762000"/>
              <a:gd name="connsiteY8" fmla="*/ 114300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0" h="1137796">
                <a:moveTo>
                  <a:pt x="182366" y="0"/>
                </a:moveTo>
                <a:lnTo>
                  <a:pt x="296666" y="114300"/>
                </a:lnTo>
                <a:lnTo>
                  <a:pt x="762000" y="114300"/>
                </a:lnTo>
                <a:lnTo>
                  <a:pt x="762000" y="1010793"/>
                </a:lnTo>
                <a:cubicBezTo>
                  <a:pt x="762000" y="1080935"/>
                  <a:pt x="705139" y="1137796"/>
                  <a:pt x="634997" y="1137796"/>
                </a:cubicBezTo>
                <a:lnTo>
                  <a:pt x="127003" y="1137796"/>
                </a:lnTo>
                <a:cubicBezTo>
                  <a:pt x="56861" y="1137796"/>
                  <a:pt x="0" y="1080935"/>
                  <a:pt x="0" y="1010793"/>
                </a:cubicBezTo>
                <a:lnTo>
                  <a:pt x="0" y="114300"/>
                </a:lnTo>
                <a:lnTo>
                  <a:pt x="68066" y="114300"/>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5B20D3F7-5AF9-4401-A9E7-DDF8D1F4AFFA}"/>
              </a:ext>
            </a:extLst>
          </p:cNvPr>
          <p:cNvSpPr>
            <a:spLocks noChangeAspect="1"/>
          </p:cNvSpPr>
          <p:nvPr/>
        </p:nvSpPr>
        <p:spPr>
          <a:xfrm>
            <a:off x="9998450" y="1752600"/>
            <a:ext cx="821950" cy="4251960"/>
          </a:xfrm>
          <a:custGeom>
            <a:avLst/>
            <a:gdLst>
              <a:gd name="connsiteX0" fmla="*/ 154436 w 821950"/>
              <a:gd name="connsiteY0" fmla="*/ 24384 h 4251960"/>
              <a:gd name="connsiteX1" fmla="*/ 27433 w 821950"/>
              <a:gd name="connsiteY1" fmla="*/ 151387 h 4251960"/>
              <a:gd name="connsiteX2" fmla="*/ 27433 w 821950"/>
              <a:gd name="connsiteY2" fmla="*/ 4088381 h 4251960"/>
              <a:gd name="connsiteX3" fmla="*/ 154436 w 821950"/>
              <a:gd name="connsiteY3" fmla="*/ 4215384 h 4251960"/>
              <a:gd name="connsiteX4" fmla="*/ 662430 w 821950"/>
              <a:gd name="connsiteY4" fmla="*/ 4215384 h 4251960"/>
              <a:gd name="connsiteX5" fmla="*/ 789433 w 821950"/>
              <a:gd name="connsiteY5" fmla="*/ 4088381 h 4251960"/>
              <a:gd name="connsiteX6" fmla="*/ 789433 w 821950"/>
              <a:gd name="connsiteY6" fmla="*/ 151387 h 4251960"/>
              <a:gd name="connsiteX7" fmla="*/ 662430 w 821950"/>
              <a:gd name="connsiteY7" fmla="*/ 24384 h 4251960"/>
              <a:gd name="connsiteX8" fmla="*/ 136994 w 821950"/>
              <a:gd name="connsiteY8" fmla="*/ 0 h 4251960"/>
              <a:gd name="connsiteX9" fmla="*/ 684956 w 821950"/>
              <a:gd name="connsiteY9" fmla="*/ 0 h 4251960"/>
              <a:gd name="connsiteX10" fmla="*/ 821950 w 821950"/>
              <a:gd name="connsiteY10" fmla="*/ 136994 h 4251960"/>
              <a:gd name="connsiteX11" fmla="*/ 821950 w 821950"/>
              <a:gd name="connsiteY11" fmla="*/ 4114966 h 4251960"/>
              <a:gd name="connsiteX12" fmla="*/ 684956 w 821950"/>
              <a:gd name="connsiteY12" fmla="*/ 4251960 h 4251960"/>
              <a:gd name="connsiteX13" fmla="*/ 136994 w 821950"/>
              <a:gd name="connsiteY13" fmla="*/ 4251960 h 4251960"/>
              <a:gd name="connsiteX14" fmla="*/ 0 w 821950"/>
              <a:gd name="connsiteY14" fmla="*/ 4114966 h 4251960"/>
              <a:gd name="connsiteX15" fmla="*/ 0 w 821950"/>
              <a:gd name="connsiteY15" fmla="*/ 136994 h 4251960"/>
              <a:gd name="connsiteX16" fmla="*/ 136994 w 821950"/>
              <a:gd name="connsiteY16" fmla="*/ 0 h 425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1950" h="4251960">
                <a:moveTo>
                  <a:pt x="154436" y="24384"/>
                </a:moveTo>
                <a:cubicBezTo>
                  <a:pt x="84294" y="24384"/>
                  <a:pt x="27433" y="81245"/>
                  <a:pt x="27433" y="151387"/>
                </a:cubicBezTo>
                <a:lnTo>
                  <a:pt x="27433" y="4088381"/>
                </a:lnTo>
                <a:cubicBezTo>
                  <a:pt x="27433" y="4158523"/>
                  <a:pt x="84294" y="4215384"/>
                  <a:pt x="154436" y="4215384"/>
                </a:cubicBezTo>
                <a:lnTo>
                  <a:pt x="662430" y="4215384"/>
                </a:lnTo>
                <a:cubicBezTo>
                  <a:pt x="732572" y="4215384"/>
                  <a:pt x="789433" y="4158523"/>
                  <a:pt x="789433" y="4088381"/>
                </a:cubicBezTo>
                <a:lnTo>
                  <a:pt x="789433" y="151387"/>
                </a:lnTo>
                <a:cubicBezTo>
                  <a:pt x="789433" y="81245"/>
                  <a:pt x="732572" y="24384"/>
                  <a:pt x="662430" y="24384"/>
                </a:cubicBezTo>
                <a:close/>
                <a:moveTo>
                  <a:pt x="136994" y="0"/>
                </a:moveTo>
                <a:lnTo>
                  <a:pt x="684956" y="0"/>
                </a:lnTo>
                <a:cubicBezTo>
                  <a:pt x="760616" y="0"/>
                  <a:pt x="821950" y="61334"/>
                  <a:pt x="821950" y="136994"/>
                </a:cubicBezTo>
                <a:lnTo>
                  <a:pt x="821950" y="4114966"/>
                </a:lnTo>
                <a:cubicBezTo>
                  <a:pt x="821950" y="4190626"/>
                  <a:pt x="760616" y="4251960"/>
                  <a:pt x="684956" y="4251960"/>
                </a:cubicBezTo>
                <a:lnTo>
                  <a:pt x="136994" y="4251960"/>
                </a:lnTo>
                <a:cubicBezTo>
                  <a:pt x="61334" y="4251960"/>
                  <a:pt x="0" y="4190626"/>
                  <a:pt x="0" y="4114966"/>
                </a:cubicBezTo>
                <a:lnTo>
                  <a:pt x="0" y="136994"/>
                </a:lnTo>
                <a:cubicBezTo>
                  <a:pt x="0" y="61334"/>
                  <a:pt x="61334" y="0"/>
                  <a:pt x="136994"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a:extLst>
              <a:ext uri="{FF2B5EF4-FFF2-40B4-BE49-F238E27FC236}">
                <a16:creationId xmlns:a16="http://schemas.microsoft.com/office/drawing/2014/main" id="{31F4A911-20E8-4090-BCD8-C404F4417528}"/>
              </a:ext>
            </a:extLst>
          </p:cNvPr>
          <p:cNvSpPr txBox="1">
            <a:spLocks noChangeArrowheads="1"/>
          </p:cNvSpPr>
          <p:nvPr/>
        </p:nvSpPr>
        <p:spPr bwMode="auto">
          <a:xfrm>
            <a:off x="10057256" y="1841207"/>
            <a:ext cx="688987" cy="415498"/>
          </a:xfrm>
          <a:prstGeom prst="rect">
            <a:avLst/>
          </a:prstGeom>
          <a:noFill/>
          <a:ln w="9525">
            <a:noFill/>
            <a:miter lim="800000"/>
            <a:headEnd/>
            <a:tailEnd/>
          </a:ln>
        </p:spPr>
        <p:txBody>
          <a:bodyPr wrap="square" lIns="60960" tIns="30480" rIns="60960" bIns="30480">
            <a:spAutoFit/>
          </a:bodyPr>
          <a:lstStyle/>
          <a:p>
            <a:pPr algn="ctr"/>
            <a:r>
              <a:rPr lang="en-US" sz="1600" spc="100" dirty="0">
                <a:solidFill>
                  <a:srgbClr val="4D4D4D"/>
                </a:solidFill>
                <a:latin typeface="Bernard MT Condensed" panose="02050806060905020404" pitchFamily="18" charset="0"/>
              </a:rPr>
              <a:t>50%</a:t>
            </a:r>
          </a:p>
          <a:p>
            <a:pPr algn="ctr"/>
            <a:r>
              <a:rPr lang="en-US" sz="700" dirty="0">
                <a:solidFill>
                  <a:srgbClr val="4D4D4D"/>
                </a:solidFill>
              </a:rPr>
              <a:t>LOREM IPSUM</a:t>
            </a:r>
          </a:p>
        </p:txBody>
      </p:sp>
      <p:sp>
        <p:nvSpPr>
          <p:cNvPr id="75" name="Text Box 10">
            <a:extLst>
              <a:ext uri="{FF2B5EF4-FFF2-40B4-BE49-F238E27FC236}">
                <a16:creationId xmlns:a16="http://schemas.microsoft.com/office/drawing/2014/main" id="{FA9AFC24-E7F1-419B-A721-3C8E6D9C36D1}"/>
              </a:ext>
            </a:extLst>
          </p:cNvPr>
          <p:cNvSpPr txBox="1">
            <a:spLocks noChangeArrowheads="1"/>
          </p:cNvSpPr>
          <p:nvPr/>
        </p:nvSpPr>
        <p:spPr bwMode="auto">
          <a:xfrm rot="16200000">
            <a:off x="10176490" y="5290556"/>
            <a:ext cx="914400" cy="200055"/>
          </a:xfrm>
          <a:prstGeom prst="rect">
            <a:avLst/>
          </a:prstGeom>
          <a:noFill/>
          <a:ln w="9525">
            <a:noFill/>
            <a:miter lim="800000"/>
            <a:headEnd/>
            <a:tailEnd/>
          </a:ln>
        </p:spPr>
        <p:txBody>
          <a:bodyPr wrap="square" lIns="60960" tIns="30480" rIns="60960" bIns="30480">
            <a:spAutoFit/>
          </a:bodyPr>
          <a:lstStyle/>
          <a:p>
            <a:r>
              <a:rPr lang="en-US" sz="900" b="1" dirty="0">
                <a:solidFill>
                  <a:srgbClr val="4D4D4D"/>
                </a:solidFill>
                <a:latin typeface="Candara" panose="020E0502030303020204" pitchFamily="34" charset="0"/>
              </a:rPr>
              <a:t>LOREM IPSUM</a:t>
            </a:r>
          </a:p>
        </p:txBody>
      </p:sp>
      <p:cxnSp>
        <p:nvCxnSpPr>
          <p:cNvPr id="78" name="Straight Connector 77">
            <a:extLst>
              <a:ext uri="{FF2B5EF4-FFF2-40B4-BE49-F238E27FC236}">
                <a16:creationId xmlns:a16="http://schemas.microsoft.com/office/drawing/2014/main" id="{C366D2E5-FCE9-40BD-9328-5DFC58743F5B}"/>
              </a:ext>
            </a:extLst>
          </p:cNvPr>
          <p:cNvCxnSpPr/>
          <p:nvPr/>
        </p:nvCxnSpPr>
        <p:spPr>
          <a:xfrm>
            <a:off x="3505200" y="2556217"/>
            <a:ext cx="0" cy="274320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4A7A935-7C0D-4E80-BFEB-2BB144CD339B}"/>
              </a:ext>
            </a:extLst>
          </p:cNvPr>
          <p:cNvSpPr txBox="1"/>
          <p:nvPr/>
        </p:nvSpPr>
        <p:spPr>
          <a:xfrm>
            <a:off x="493936" y="2388934"/>
            <a:ext cx="2623833" cy="3077766"/>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 Sit Amet Consectetur</a:t>
            </a:r>
          </a:p>
          <a:p>
            <a:endParaRPr lang="en-US"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0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0" name="Freeform 43">
            <a:extLst>
              <a:ext uri="{FF2B5EF4-FFF2-40B4-BE49-F238E27FC236}">
                <a16:creationId xmlns:a16="http://schemas.microsoft.com/office/drawing/2014/main" id="{4ACFDFB9-885F-423E-AD51-DB9A16290756}"/>
              </a:ext>
            </a:extLst>
          </p:cNvPr>
          <p:cNvSpPr>
            <a:spLocks noChangeAspect="1" noEditPoints="1"/>
          </p:cNvSpPr>
          <p:nvPr/>
        </p:nvSpPr>
        <p:spPr bwMode="auto">
          <a:xfrm>
            <a:off x="6509797" y="5018424"/>
            <a:ext cx="274320" cy="244212"/>
          </a:xfrm>
          <a:custGeom>
            <a:avLst/>
            <a:gdLst>
              <a:gd name="T0" fmla="*/ 94 w 129"/>
              <a:gd name="T1" fmla="*/ 47 h 115"/>
              <a:gd name="T2" fmla="*/ 93 w 129"/>
              <a:gd name="T3" fmla="*/ 45 h 115"/>
              <a:gd name="T4" fmla="*/ 114 w 129"/>
              <a:gd name="T5" fmla="*/ 23 h 115"/>
              <a:gd name="T6" fmla="*/ 116 w 129"/>
              <a:gd name="T7" fmla="*/ 25 h 115"/>
              <a:gd name="T8" fmla="*/ 94 w 129"/>
              <a:gd name="T9" fmla="*/ 47 h 115"/>
              <a:gd name="T10" fmla="*/ 87 w 129"/>
              <a:gd name="T11" fmla="*/ 40 h 115"/>
              <a:gd name="T12" fmla="*/ 85 w 129"/>
              <a:gd name="T13" fmla="*/ 38 h 115"/>
              <a:gd name="T14" fmla="*/ 107 w 129"/>
              <a:gd name="T15" fmla="*/ 16 h 115"/>
              <a:gd name="T16" fmla="*/ 109 w 129"/>
              <a:gd name="T17" fmla="*/ 18 h 115"/>
              <a:gd name="T18" fmla="*/ 87 w 129"/>
              <a:gd name="T19" fmla="*/ 40 h 115"/>
              <a:gd name="T20" fmla="*/ 104 w 129"/>
              <a:gd name="T21" fmla="*/ 100 h 115"/>
              <a:gd name="T22" fmla="*/ 108 w 129"/>
              <a:gd name="T23" fmla="*/ 105 h 115"/>
              <a:gd name="T24" fmla="*/ 104 w 129"/>
              <a:gd name="T25" fmla="*/ 109 h 115"/>
              <a:gd name="T26" fmla="*/ 99 w 129"/>
              <a:gd name="T27" fmla="*/ 105 h 115"/>
              <a:gd name="T28" fmla="*/ 104 w 129"/>
              <a:gd name="T29" fmla="*/ 100 h 115"/>
              <a:gd name="T30" fmla="*/ 128 w 129"/>
              <a:gd name="T31" fmla="*/ 16 h 115"/>
              <a:gd name="T32" fmla="*/ 116 w 129"/>
              <a:gd name="T33" fmla="*/ 5 h 115"/>
              <a:gd name="T34" fmla="*/ 111 w 129"/>
              <a:gd name="T35" fmla="*/ 5 h 115"/>
              <a:gd name="T36" fmla="*/ 110 w 129"/>
              <a:gd name="T37" fmla="*/ 8 h 115"/>
              <a:gd name="T38" fmla="*/ 107 w 129"/>
              <a:gd name="T39" fmla="*/ 9 h 115"/>
              <a:gd name="T40" fmla="*/ 107 w 129"/>
              <a:gd name="T41" fmla="*/ 9 h 115"/>
              <a:gd name="T42" fmla="*/ 78 w 129"/>
              <a:gd name="T43" fmla="*/ 38 h 115"/>
              <a:gd name="T44" fmla="*/ 76 w 129"/>
              <a:gd name="T45" fmla="*/ 46 h 115"/>
              <a:gd name="T46" fmla="*/ 79 w 129"/>
              <a:gd name="T47" fmla="*/ 49 h 115"/>
              <a:gd name="T48" fmla="*/ 79 w 129"/>
              <a:gd name="T49" fmla="*/ 49 h 115"/>
              <a:gd name="T50" fmla="*/ 79 w 129"/>
              <a:gd name="T51" fmla="*/ 49 h 115"/>
              <a:gd name="T52" fmla="*/ 73 w 129"/>
              <a:gd name="T53" fmla="*/ 56 h 115"/>
              <a:gd name="T54" fmla="*/ 51 w 129"/>
              <a:gd name="T55" fmla="*/ 34 h 115"/>
              <a:gd name="T56" fmla="*/ 45 w 129"/>
              <a:gd name="T57" fmla="*/ 9 h 115"/>
              <a:gd name="T58" fmla="*/ 20 w 129"/>
              <a:gd name="T59" fmla="*/ 3 h 115"/>
              <a:gd name="T60" fmla="*/ 34 w 129"/>
              <a:gd name="T61" fmla="*/ 17 h 115"/>
              <a:gd name="T62" fmla="*/ 31 w 129"/>
              <a:gd name="T63" fmla="*/ 31 h 115"/>
              <a:gd name="T64" fmla="*/ 16 w 129"/>
              <a:gd name="T65" fmla="*/ 35 h 115"/>
              <a:gd name="T66" fmla="*/ 2 w 129"/>
              <a:gd name="T67" fmla="*/ 21 h 115"/>
              <a:gd name="T68" fmla="*/ 9 w 129"/>
              <a:gd name="T69" fmla="*/ 45 h 115"/>
              <a:gd name="T70" fmla="*/ 35 w 129"/>
              <a:gd name="T71" fmla="*/ 52 h 115"/>
              <a:gd name="T72" fmla="*/ 35 w 129"/>
              <a:gd name="T73" fmla="*/ 52 h 115"/>
              <a:gd name="T74" fmla="*/ 56 w 129"/>
              <a:gd name="T75" fmla="*/ 73 h 115"/>
              <a:gd name="T76" fmla="*/ 36 w 129"/>
              <a:gd name="T77" fmla="*/ 93 h 115"/>
              <a:gd name="T78" fmla="*/ 35 w 129"/>
              <a:gd name="T79" fmla="*/ 91 h 115"/>
              <a:gd name="T80" fmla="*/ 29 w 129"/>
              <a:gd name="T81" fmla="*/ 96 h 115"/>
              <a:gd name="T82" fmla="*/ 20 w 129"/>
              <a:gd name="T83" fmla="*/ 111 h 115"/>
              <a:gd name="T84" fmla="*/ 22 w 129"/>
              <a:gd name="T85" fmla="*/ 113 h 115"/>
              <a:gd name="T86" fmla="*/ 37 w 129"/>
              <a:gd name="T87" fmla="*/ 104 h 115"/>
              <a:gd name="T88" fmla="*/ 41 w 129"/>
              <a:gd name="T89" fmla="*/ 98 h 115"/>
              <a:gd name="T90" fmla="*/ 40 w 129"/>
              <a:gd name="T91" fmla="*/ 97 h 115"/>
              <a:gd name="T92" fmla="*/ 60 w 129"/>
              <a:gd name="T93" fmla="*/ 77 h 115"/>
              <a:gd name="T94" fmla="*/ 94 w 129"/>
              <a:gd name="T95" fmla="*/ 111 h 115"/>
              <a:gd name="T96" fmla="*/ 103 w 129"/>
              <a:gd name="T97" fmla="*/ 115 h 115"/>
              <a:gd name="T98" fmla="*/ 111 w 129"/>
              <a:gd name="T99" fmla="*/ 111 h 115"/>
              <a:gd name="T100" fmla="*/ 111 w 129"/>
              <a:gd name="T101" fmla="*/ 94 h 115"/>
              <a:gd name="T102" fmla="*/ 77 w 129"/>
              <a:gd name="T103" fmla="*/ 60 h 115"/>
              <a:gd name="T104" fmla="*/ 84 w 129"/>
              <a:gd name="T105" fmla="*/ 54 h 115"/>
              <a:gd name="T106" fmla="*/ 86 w 129"/>
              <a:gd name="T107" fmla="*/ 57 h 115"/>
              <a:gd name="T108" fmla="*/ 94 w 129"/>
              <a:gd name="T109" fmla="*/ 55 h 115"/>
              <a:gd name="T110" fmla="*/ 123 w 129"/>
              <a:gd name="T111" fmla="*/ 26 h 115"/>
              <a:gd name="T112" fmla="*/ 124 w 129"/>
              <a:gd name="T113" fmla="*/ 25 h 115"/>
              <a:gd name="T114" fmla="*/ 123 w 129"/>
              <a:gd name="T115" fmla="*/ 25 h 115"/>
              <a:gd name="T116" fmla="*/ 124 w 129"/>
              <a:gd name="T117" fmla="*/ 23 h 115"/>
              <a:gd name="T118" fmla="*/ 128 w 129"/>
              <a:gd name="T119" fmla="*/ 22 h 115"/>
              <a:gd name="T120" fmla="*/ 128 w 129"/>
              <a:gd name="T121" fmla="*/ 1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15">
                <a:moveTo>
                  <a:pt x="94" y="47"/>
                </a:moveTo>
                <a:cubicBezTo>
                  <a:pt x="93" y="45"/>
                  <a:pt x="93" y="45"/>
                  <a:pt x="93" y="45"/>
                </a:cubicBezTo>
                <a:cubicBezTo>
                  <a:pt x="114" y="23"/>
                  <a:pt x="114" y="23"/>
                  <a:pt x="114" y="23"/>
                </a:cubicBezTo>
                <a:cubicBezTo>
                  <a:pt x="116" y="25"/>
                  <a:pt x="116" y="25"/>
                  <a:pt x="116" y="25"/>
                </a:cubicBezTo>
                <a:cubicBezTo>
                  <a:pt x="94" y="47"/>
                  <a:pt x="94" y="47"/>
                  <a:pt x="94" y="47"/>
                </a:cubicBezTo>
                <a:close/>
                <a:moveTo>
                  <a:pt x="87" y="40"/>
                </a:moveTo>
                <a:cubicBezTo>
                  <a:pt x="85" y="38"/>
                  <a:pt x="85" y="38"/>
                  <a:pt x="85" y="38"/>
                </a:cubicBezTo>
                <a:cubicBezTo>
                  <a:pt x="107" y="16"/>
                  <a:pt x="107" y="16"/>
                  <a:pt x="107" y="16"/>
                </a:cubicBezTo>
                <a:cubicBezTo>
                  <a:pt x="109" y="18"/>
                  <a:pt x="109" y="18"/>
                  <a:pt x="109" y="18"/>
                </a:cubicBezTo>
                <a:cubicBezTo>
                  <a:pt x="87" y="40"/>
                  <a:pt x="87" y="40"/>
                  <a:pt x="87" y="40"/>
                </a:cubicBezTo>
                <a:close/>
                <a:moveTo>
                  <a:pt x="104" y="100"/>
                </a:moveTo>
                <a:cubicBezTo>
                  <a:pt x="106" y="100"/>
                  <a:pt x="108" y="102"/>
                  <a:pt x="108" y="105"/>
                </a:cubicBezTo>
                <a:cubicBezTo>
                  <a:pt x="108" y="107"/>
                  <a:pt x="106" y="109"/>
                  <a:pt x="104" y="109"/>
                </a:cubicBezTo>
                <a:cubicBezTo>
                  <a:pt x="101" y="109"/>
                  <a:pt x="99" y="107"/>
                  <a:pt x="99" y="105"/>
                </a:cubicBezTo>
                <a:cubicBezTo>
                  <a:pt x="99" y="102"/>
                  <a:pt x="101" y="100"/>
                  <a:pt x="104" y="100"/>
                </a:cubicBezTo>
                <a:close/>
                <a:moveTo>
                  <a:pt x="128" y="16"/>
                </a:moveTo>
                <a:cubicBezTo>
                  <a:pt x="116" y="5"/>
                  <a:pt x="116" y="5"/>
                  <a:pt x="116" y="5"/>
                </a:cubicBezTo>
                <a:cubicBezTo>
                  <a:pt x="115" y="3"/>
                  <a:pt x="112" y="3"/>
                  <a:pt x="111" y="5"/>
                </a:cubicBezTo>
                <a:cubicBezTo>
                  <a:pt x="110" y="5"/>
                  <a:pt x="109" y="7"/>
                  <a:pt x="110" y="8"/>
                </a:cubicBezTo>
                <a:cubicBezTo>
                  <a:pt x="109" y="8"/>
                  <a:pt x="108" y="8"/>
                  <a:pt x="107" y="9"/>
                </a:cubicBezTo>
                <a:cubicBezTo>
                  <a:pt x="107" y="9"/>
                  <a:pt x="107" y="9"/>
                  <a:pt x="107" y="9"/>
                </a:cubicBezTo>
                <a:cubicBezTo>
                  <a:pt x="78" y="38"/>
                  <a:pt x="78" y="38"/>
                  <a:pt x="78" y="38"/>
                </a:cubicBezTo>
                <a:cubicBezTo>
                  <a:pt x="78" y="41"/>
                  <a:pt x="77" y="43"/>
                  <a:pt x="76" y="46"/>
                </a:cubicBezTo>
                <a:cubicBezTo>
                  <a:pt x="79" y="49"/>
                  <a:pt x="79" y="49"/>
                  <a:pt x="79" y="49"/>
                </a:cubicBezTo>
                <a:cubicBezTo>
                  <a:pt x="79" y="49"/>
                  <a:pt x="79" y="49"/>
                  <a:pt x="79" y="49"/>
                </a:cubicBezTo>
                <a:cubicBezTo>
                  <a:pt x="79" y="49"/>
                  <a:pt x="79" y="49"/>
                  <a:pt x="79" y="49"/>
                </a:cubicBezTo>
                <a:cubicBezTo>
                  <a:pt x="73" y="56"/>
                  <a:pt x="73" y="56"/>
                  <a:pt x="73" y="56"/>
                </a:cubicBezTo>
                <a:cubicBezTo>
                  <a:pt x="51" y="34"/>
                  <a:pt x="51" y="34"/>
                  <a:pt x="51" y="34"/>
                </a:cubicBezTo>
                <a:cubicBezTo>
                  <a:pt x="54" y="26"/>
                  <a:pt x="52" y="16"/>
                  <a:pt x="45" y="9"/>
                </a:cubicBezTo>
                <a:cubicBezTo>
                  <a:pt x="38" y="3"/>
                  <a:pt x="29" y="0"/>
                  <a:pt x="20" y="3"/>
                </a:cubicBezTo>
                <a:cubicBezTo>
                  <a:pt x="34" y="17"/>
                  <a:pt x="34" y="17"/>
                  <a:pt x="34" y="17"/>
                </a:cubicBezTo>
                <a:cubicBezTo>
                  <a:pt x="31" y="31"/>
                  <a:pt x="31" y="31"/>
                  <a:pt x="31" y="31"/>
                </a:cubicBezTo>
                <a:cubicBezTo>
                  <a:pt x="16" y="35"/>
                  <a:pt x="16" y="35"/>
                  <a:pt x="16" y="35"/>
                </a:cubicBezTo>
                <a:cubicBezTo>
                  <a:pt x="2" y="21"/>
                  <a:pt x="2" y="21"/>
                  <a:pt x="2" y="21"/>
                </a:cubicBezTo>
                <a:cubicBezTo>
                  <a:pt x="0" y="29"/>
                  <a:pt x="2" y="39"/>
                  <a:pt x="9" y="45"/>
                </a:cubicBezTo>
                <a:cubicBezTo>
                  <a:pt x="16" y="52"/>
                  <a:pt x="26" y="55"/>
                  <a:pt x="35" y="52"/>
                </a:cubicBezTo>
                <a:cubicBezTo>
                  <a:pt x="35" y="52"/>
                  <a:pt x="35" y="52"/>
                  <a:pt x="35" y="52"/>
                </a:cubicBezTo>
                <a:cubicBezTo>
                  <a:pt x="56" y="73"/>
                  <a:pt x="56" y="73"/>
                  <a:pt x="56" y="73"/>
                </a:cubicBezTo>
                <a:cubicBezTo>
                  <a:pt x="36" y="93"/>
                  <a:pt x="36" y="93"/>
                  <a:pt x="36" y="93"/>
                </a:cubicBezTo>
                <a:cubicBezTo>
                  <a:pt x="35" y="91"/>
                  <a:pt x="35" y="91"/>
                  <a:pt x="35" y="91"/>
                </a:cubicBezTo>
                <a:cubicBezTo>
                  <a:pt x="29" y="96"/>
                  <a:pt x="29" y="96"/>
                  <a:pt x="29" y="96"/>
                </a:cubicBezTo>
                <a:cubicBezTo>
                  <a:pt x="20" y="111"/>
                  <a:pt x="20" y="111"/>
                  <a:pt x="20" y="111"/>
                </a:cubicBezTo>
                <a:cubicBezTo>
                  <a:pt x="22" y="113"/>
                  <a:pt x="22" y="113"/>
                  <a:pt x="22" y="113"/>
                </a:cubicBezTo>
                <a:cubicBezTo>
                  <a:pt x="37" y="104"/>
                  <a:pt x="37" y="104"/>
                  <a:pt x="37" y="104"/>
                </a:cubicBezTo>
                <a:cubicBezTo>
                  <a:pt x="41" y="98"/>
                  <a:pt x="41" y="98"/>
                  <a:pt x="41" y="98"/>
                </a:cubicBezTo>
                <a:cubicBezTo>
                  <a:pt x="40" y="97"/>
                  <a:pt x="40" y="97"/>
                  <a:pt x="40" y="97"/>
                </a:cubicBezTo>
                <a:cubicBezTo>
                  <a:pt x="60" y="77"/>
                  <a:pt x="60" y="77"/>
                  <a:pt x="60" y="77"/>
                </a:cubicBezTo>
                <a:cubicBezTo>
                  <a:pt x="94" y="111"/>
                  <a:pt x="94" y="111"/>
                  <a:pt x="94" y="111"/>
                </a:cubicBezTo>
                <a:cubicBezTo>
                  <a:pt x="97" y="114"/>
                  <a:pt x="100" y="115"/>
                  <a:pt x="103" y="115"/>
                </a:cubicBezTo>
                <a:cubicBezTo>
                  <a:pt x="106" y="115"/>
                  <a:pt x="109" y="114"/>
                  <a:pt x="111" y="111"/>
                </a:cubicBezTo>
                <a:cubicBezTo>
                  <a:pt x="116" y="107"/>
                  <a:pt x="116" y="99"/>
                  <a:pt x="111" y="94"/>
                </a:cubicBezTo>
                <a:cubicBezTo>
                  <a:pt x="77" y="60"/>
                  <a:pt x="77" y="60"/>
                  <a:pt x="77" y="60"/>
                </a:cubicBezTo>
                <a:cubicBezTo>
                  <a:pt x="84" y="54"/>
                  <a:pt x="84" y="54"/>
                  <a:pt x="84" y="54"/>
                </a:cubicBezTo>
                <a:cubicBezTo>
                  <a:pt x="86" y="57"/>
                  <a:pt x="86" y="57"/>
                  <a:pt x="86" y="57"/>
                </a:cubicBezTo>
                <a:cubicBezTo>
                  <a:pt x="89" y="55"/>
                  <a:pt x="91" y="54"/>
                  <a:pt x="94" y="55"/>
                </a:cubicBezTo>
                <a:cubicBezTo>
                  <a:pt x="123" y="26"/>
                  <a:pt x="123" y="26"/>
                  <a:pt x="123" y="26"/>
                </a:cubicBezTo>
                <a:cubicBezTo>
                  <a:pt x="124" y="25"/>
                  <a:pt x="124" y="25"/>
                  <a:pt x="124" y="25"/>
                </a:cubicBezTo>
                <a:cubicBezTo>
                  <a:pt x="123" y="25"/>
                  <a:pt x="123" y="25"/>
                  <a:pt x="123" y="25"/>
                </a:cubicBezTo>
                <a:cubicBezTo>
                  <a:pt x="124" y="24"/>
                  <a:pt x="124" y="24"/>
                  <a:pt x="124" y="23"/>
                </a:cubicBezTo>
                <a:cubicBezTo>
                  <a:pt x="126" y="23"/>
                  <a:pt x="127" y="23"/>
                  <a:pt x="128" y="22"/>
                </a:cubicBezTo>
                <a:cubicBezTo>
                  <a:pt x="129" y="20"/>
                  <a:pt x="129" y="18"/>
                  <a:pt x="128" y="1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33">
            <a:extLst>
              <a:ext uri="{FF2B5EF4-FFF2-40B4-BE49-F238E27FC236}">
                <a16:creationId xmlns:a16="http://schemas.microsoft.com/office/drawing/2014/main" id="{062859ED-7B54-425E-829C-15EB6EF66AA4}"/>
              </a:ext>
            </a:extLst>
          </p:cNvPr>
          <p:cNvSpPr>
            <a:spLocks noChangeAspect="1" noEditPoints="1"/>
          </p:cNvSpPr>
          <p:nvPr/>
        </p:nvSpPr>
        <p:spPr bwMode="auto">
          <a:xfrm>
            <a:off x="5302309" y="5007271"/>
            <a:ext cx="302637" cy="274320"/>
          </a:xfrm>
          <a:custGeom>
            <a:avLst/>
            <a:gdLst>
              <a:gd name="T0" fmla="*/ 67 w 134"/>
              <a:gd name="T1" fmla="*/ 87 h 122"/>
              <a:gd name="T2" fmla="*/ 84 w 134"/>
              <a:gd name="T3" fmla="*/ 105 h 122"/>
              <a:gd name="T4" fmla="*/ 67 w 134"/>
              <a:gd name="T5" fmla="*/ 122 h 122"/>
              <a:gd name="T6" fmla="*/ 50 w 134"/>
              <a:gd name="T7" fmla="*/ 105 h 122"/>
              <a:gd name="T8" fmla="*/ 67 w 134"/>
              <a:gd name="T9" fmla="*/ 87 h 122"/>
              <a:gd name="T10" fmla="*/ 97 w 134"/>
              <a:gd name="T11" fmla="*/ 74 h 122"/>
              <a:gd name="T12" fmla="*/ 85 w 134"/>
              <a:gd name="T13" fmla="*/ 86 h 122"/>
              <a:gd name="T14" fmla="*/ 49 w 134"/>
              <a:gd name="T15" fmla="*/ 86 h 122"/>
              <a:gd name="T16" fmla="*/ 36 w 134"/>
              <a:gd name="T17" fmla="*/ 74 h 122"/>
              <a:gd name="T18" fmla="*/ 97 w 134"/>
              <a:gd name="T19" fmla="*/ 74 h 122"/>
              <a:gd name="T20" fmla="*/ 116 w 134"/>
              <a:gd name="T21" fmla="*/ 56 h 122"/>
              <a:gd name="T22" fmla="*/ 104 w 134"/>
              <a:gd name="T23" fmla="*/ 68 h 122"/>
              <a:gd name="T24" fmla="*/ 30 w 134"/>
              <a:gd name="T25" fmla="*/ 68 h 122"/>
              <a:gd name="T26" fmla="*/ 18 w 134"/>
              <a:gd name="T27" fmla="*/ 56 h 122"/>
              <a:gd name="T28" fmla="*/ 116 w 134"/>
              <a:gd name="T29" fmla="*/ 56 h 122"/>
              <a:gd name="T30" fmla="*/ 122 w 134"/>
              <a:gd name="T31" fmla="*/ 50 h 122"/>
              <a:gd name="T32" fmla="*/ 12 w 134"/>
              <a:gd name="T33" fmla="*/ 50 h 122"/>
              <a:gd name="T34" fmla="*/ 0 w 134"/>
              <a:gd name="T35" fmla="*/ 38 h 122"/>
              <a:gd name="T36" fmla="*/ 134 w 134"/>
              <a:gd name="T37" fmla="*/ 38 h 122"/>
              <a:gd name="T38" fmla="*/ 122 w 134"/>
              <a:gd name="T39" fmla="*/ 5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22">
                <a:moveTo>
                  <a:pt x="67" y="87"/>
                </a:moveTo>
                <a:cubicBezTo>
                  <a:pt x="76" y="87"/>
                  <a:pt x="84" y="95"/>
                  <a:pt x="84" y="105"/>
                </a:cubicBezTo>
                <a:cubicBezTo>
                  <a:pt x="84" y="114"/>
                  <a:pt x="76" y="122"/>
                  <a:pt x="67" y="122"/>
                </a:cubicBezTo>
                <a:cubicBezTo>
                  <a:pt x="57" y="122"/>
                  <a:pt x="50" y="114"/>
                  <a:pt x="50" y="105"/>
                </a:cubicBezTo>
                <a:cubicBezTo>
                  <a:pt x="50" y="95"/>
                  <a:pt x="57" y="87"/>
                  <a:pt x="67" y="87"/>
                </a:cubicBezTo>
                <a:close/>
                <a:moveTo>
                  <a:pt x="97" y="74"/>
                </a:moveTo>
                <a:cubicBezTo>
                  <a:pt x="85" y="86"/>
                  <a:pt x="85" y="86"/>
                  <a:pt x="85" y="86"/>
                </a:cubicBezTo>
                <a:cubicBezTo>
                  <a:pt x="75" y="76"/>
                  <a:pt x="59" y="76"/>
                  <a:pt x="49" y="86"/>
                </a:cubicBezTo>
                <a:cubicBezTo>
                  <a:pt x="36" y="74"/>
                  <a:pt x="36" y="74"/>
                  <a:pt x="36" y="74"/>
                </a:cubicBezTo>
                <a:cubicBezTo>
                  <a:pt x="53" y="57"/>
                  <a:pt x="81" y="57"/>
                  <a:pt x="97" y="74"/>
                </a:cubicBezTo>
                <a:close/>
                <a:moveTo>
                  <a:pt x="116" y="56"/>
                </a:moveTo>
                <a:cubicBezTo>
                  <a:pt x="104" y="68"/>
                  <a:pt x="104" y="68"/>
                  <a:pt x="104" y="68"/>
                </a:cubicBezTo>
                <a:cubicBezTo>
                  <a:pt x="83" y="48"/>
                  <a:pt x="50" y="48"/>
                  <a:pt x="30" y="68"/>
                </a:cubicBezTo>
                <a:cubicBezTo>
                  <a:pt x="18" y="56"/>
                  <a:pt x="18" y="56"/>
                  <a:pt x="18" y="56"/>
                </a:cubicBezTo>
                <a:cubicBezTo>
                  <a:pt x="45" y="29"/>
                  <a:pt x="89" y="29"/>
                  <a:pt x="116" y="56"/>
                </a:cubicBezTo>
                <a:close/>
                <a:moveTo>
                  <a:pt x="122" y="50"/>
                </a:moveTo>
                <a:cubicBezTo>
                  <a:pt x="92" y="19"/>
                  <a:pt x="42" y="19"/>
                  <a:pt x="12" y="50"/>
                </a:cubicBezTo>
                <a:cubicBezTo>
                  <a:pt x="0" y="38"/>
                  <a:pt x="0" y="38"/>
                  <a:pt x="0" y="38"/>
                </a:cubicBezTo>
                <a:cubicBezTo>
                  <a:pt x="37" y="0"/>
                  <a:pt x="97" y="0"/>
                  <a:pt x="134" y="38"/>
                </a:cubicBezTo>
                <a:cubicBezTo>
                  <a:pt x="122" y="50"/>
                  <a:pt x="122" y="50"/>
                  <a:pt x="122" y="5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82" name="Group 72">
            <a:extLst>
              <a:ext uri="{FF2B5EF4-FFF2-40B4-BE49-F238E27FC236}">
                <a16:creationId xmlns:a16="http://schemas.microsoft.com/office/drawing/2014/main" id="{6F1B595E-B484-4335-9DC2-54C57B578454}"/>
              </a:ext>
            </a:extLst>
          </p:cNvPr>
          <p:cNvGrpSpPr>
            <a:grpSpLocks noChangeAspect="1"/>
          </p:cNvGrpSpPr>
          <p:nvPr/>
        </p:nvGrpSpPr>
        <p:grpSpPr>
          <a:xfrm>
            <a:off x="8867406" y="4988316"/>
            <a:ext cx="290456" cy="274320"/>
            <a:chOff x="5530851" y="1866899"/>
            <a:chExt cx="285750" cy="269875"/>
          </a:xfrm>
          <a:solidFill>
            <a:srgbClr val="4D4D4D"/>
          </a:solidFill>
        </p:grpSpPr>
        <p:sp>
          <p:nvSpPr>
            <p:cNvPr id="83" name="Oval 190">
              <a:extLst>
                <a:ext uri="{FF2B5EF4-FFF2-40B4-BE49-F238E27FC236}">
                  <a16:creationId xmlns:a16="http://schemas.microsoft.com/office/drawing/2014/main" id="{717EEC34-BD84-4AE2-8D7D-CF9A095F76A9}"/>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191">
              <a:extLst>
                <a:ext uri="{FF2B5EF4-FFF2-40B4-BE49-F238E27FC236}">
                  <a16:creationId xmlns:a16="http://schemas.microsoft.com/office/drawing/2014/main" id="{EDF857AE-5D97-48F1-861D-289E5C4D2068}"/>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85" name="Group 75">
            <a:extLst>
              <a:ext uri="{FF2B5EF4-FFF2-40B4-BE49-F238E27FC236}">
                <a16:creationId xmlns:a16="http://schemas.microsoft.com/office/drawing/2014/main" id="{27AADC41-ACBB-467F-B9BC-59CE9B38F60F}"/>
              </a:ext>
            </a:extLst>
          </p:cNvPr>
          <p:cNvGrpSpPr>
            <a:grpSpLocks noChangeAspect="1"/>
          </p:cNvGrpSpPr>
          <p:nvPr/>
        </p:nvGrpSpPr>
        <p:grpSpPr>
          <a:xfrm>
            <a:off x="10098912" y="4988316"/>
            <a:ext cx="218441" cy="274320"/>
            <a:chOff x="6743700" y="2347912"/>
            <a:chExt cx="273050" cy="342900"/>
          </a:xfrm>
          <a:solidFill>
            <a:srgbClr val="4D4D4D"/>
          </a:solidFill>
        </p:grpSpPr>
        <p:sp>
          <p:nvSpPr>
            <p:cNvPr id="86" name="Freeform 268">
              <a:extLst>
                <a:ext uri="{FF2B5EF4-FFF2-40B4-BE49-F238E27FC236}">
                  <a16:creationId xmlns:a16="http://schemas.microsoft.com/office/drawing/2014/main" id="{26E35DC2-9C00-410F-A92E-2572B8B36F1D}"/>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Oval 269">
              <a:extLst>
                <a:ext uri="{FF2B5EF4-FFF2-40B4-BE49-F238E27FC236}">
                  <a16:creationId xmlns:a16="http://schemas.microsoft.com/office/drawing/2014/main" id="{C60456B6-C3E2-48FE-AEEF-742E56434430}"/>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8" name="Freeform 159">
            <a:extLst>
              <a:ext uri="{FF2B5EF4-FFF2-40B4-BE49-F238E27FC236}">
                <a16:creationId xmlns:a16="http://schemas.microsoft.com/office/drawing/2014/main" id="{F3513702-F632-4BB9-BC39-7B8E84E342C5}"/>
              </a:ext>
            </a:extLst>
          </p:cNvPr>
          <p:cNvSpPr>
            <a:spLocks noChangeAspect="1" noEditPoints="1"/>
          </p:cNvSpPr>
          <p:nvPr/>
        </p:nvSpPr>
        <p:spPr bwMode="auto">
          <a:xfrm>
            <a:off x="7745440" y="5007271"/>
            <a:ext cx="151598" cy="274320"/>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458339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750" fill="hold"/>
                                        <p:tgtEl>
                                          <p:spTgt spid="78"/>
                                        </p:tgtEl>
                                        <p:attrNameLst>
                                          <p:attrName>ppt_x</p:attrName>
                                        </p:attrNameLst>
                                      </p:cBhvr>
                                      <p:tavLst>
                                        <p:tav tm="0">
                                          <p:val>
                                            <p:strVal val="1+#ppt_w/2"/>
                                          </p:val>
                                        </p:tav>
                                        <p:tav tm="100000">
                                          <p:val>
                                            <p:strVal val="#ppt_x"/>
                                          </p:val>
                                        </p:tav>
                                      </p:tavLst>
                                    </p:anim>
                                    <p:anim calcmode="lin" valueType="num">
                                      <p:cBhvr additive="base">
                                        <p:cTn id="12" dur="750" fill="hold"/>
                                        <p:tgtEl>
                                          <p:spTgt spid="78"/>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2" presetClass="entr" presetSubtype="1" fill="hold" grpId="0" nodeType="afterEffect">
                                  <p:stCondLst>
                                    <p:cond delay="0"/>
                                  </p:stCondLst>
                                  <p:childTnLst>
                                    <p:set>
                                      <p:cBhvr>
                                        <p:cTn id="15" dur="1" fill="hold">
                                          <p:stCondLst>
                                            <p:cond delay="0"/>
                                          </p:stCondLst>
                                        </p:cTn>
                                        <p:tgtEl>
                                          <p:spTgt spid="79"/>
                                        </p:tgtEl>
                                        <p:attrNameLst>
                                          <p:attrName>style.visibility</p:attrName>
                                        </p:attrNameLst>
                                      </p:cBhvr>
                                      <p:to>
                                        <p:strVal val="visible"/>
                                      </p:to>
                                    </p:set>
                                    <p:animEffect transition="in" filter="wipe(up)">
                                      <p:cBhvr>
                                        <p:cTn id="16" dur="1000"/>
                                        <p:tgtEl>
                                          <p:spTgt spid="79"/>
                                        </p:tgtEl>
                                      </p:cBhvr>
                                    </p:animEffect>
                                  </p:childTnLst>
                                </p:cTn>
                              </p:par>
                            </p:childTnLst>
                          </p:cTn>
                        </p:par>
                        <p:par>
                          <p:cTn id="17" fill="hold">
                            <p:stCondLst>
                              <p:cond delay="2250"/>
                            </p:stCondLst>
                            <p:childTnLst>
                              <p:par>
                                <p:cTn id="18" presetID="53" presetClass="entr" presetSubtype="16"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p:cTn id="30" dur="500" fill="hold"/>
                                        <p:tgtEl>
                                          <p:spTgt spid="29"/>
                                        </p:tgtEl>
                                        <p:attrNameLst>
                                          <p:attrName>ppt_w</p:attrName>
                                        </p:attrNameLst>
                                      </p:cBhvr>
                                      <p:tavLst>
                                        <p:tav tm="0">
                                          <p:val>
                                            <p:fltVal val="0"/>
                                          </p:val>
                                        </p:tav>
                                        <p:tav tm="100000">
                                          <p:val>
                                            <p:strVal val="#ppt_w"/>
                                          </p:val>
                                        </p:tav>
                                      </p:tavLst>
                                    </p:anim>
                                    <p:anim calcmode="lin" valueType="num">
                                      <p:cBhvr>
                                        <p:cTn id="31" dur="500" fill="hold"/>
                                        <p:tgtEl>
                                          <p:spTgt spid="29"/>
                                        </p:tgtEl>
                                        <p:attrNameLst>
                                          <p:attrName>ppt_h</p:attrName>
                                        </p:attrNameLst>
                                      </p:cBhvr>
                                      <p:tavLst>
                                        <p:tav tm="0">
                                          <p:val>
                                            <p:fltVal val="0"/>
                                          </p:val>
                                        </p:tav>
                                        <p:tav tm="100000">
                                          <p:val>
                                            <p:strVal val="#ppt_h"/>
                                          </p:val>
                                        </p:tav>
                                      </p:tavLst>
                                    </p:anim>
                                    <p:animEffect transition="in" filter="fade">
                                      <p:cBhvr>
                                        <p:cTn id="32" dur="500"/>
                                        <p:tgtEl>
                                          <p:spTgt spid="29"/>
                                        </p:tgtEl>
                                      </p:cBhvr>
                                    </p:animEffect>
                                  </p:childTnLst>
                                </p:cTn>
                              </p:par>
                            </p:childTnLst>
                          </p:cTn>
                        </p:par>
                        <p:par>
                          <p:cTn id="33" fill="hold">
                            <p:stCondLst>
                              <p:cond delay="2750"/>
                            </p:stCondLst>
                            <p:childTnLst>
                              <p:par>
                                <p:cTn id="34" presetID="53" presetClass="entr" presetSubtype="16"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par>
                          <p:cTn id="39" fill="hold">
                            <p:stCondLst>
                              <p:cond delay="3250"/>
                            </p:stCondLst>
                            <p:childTnLst>
                              <p:par>
                                <p:cTn id="40" presetID="42"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1000"/>
                                        <p:tgtEl>
                                          <p:spTgt spid="34"/>
                                        </p:tgtEl>
                                      </p:cBhvr>
                                    </p:animEffect>
                                    <p:anim calcmode="lin" valueType="num">
                                      <p:cBhvr>
                                        <p:cTn id="43" dur="1000" fill="hold"/>
                                        <p:tgtEl>
                                          <p:spTgt spid="34"/>
                                        </p:tgtEl>
                                        <p:attrNameLst>
                                          <p:attrName>ppt_x</p:attrName>
                                        </p:attrNameLst>
                                      </p:cBhvr>
                                      <p:tavLst>
                                        <p:tav tm="0">
                                          <p:val>
                                            <p:strVal val="#ppt_x"/>
                                          </p:val>
                                        </p:tav>
                                        <p:tav tm="100000">
                                          <p:val>
                                            <p:strVal val="#ppt_x"/>
                                          </p:val>
                                        </p:tav>
                                      </p:tavLst>
                                    </p:anim>
                                    <p:anim calcmode="lin" valueType="num">
                                      <p:cBhvr>
                                        <p:cTn id="44" dur="1000" fill="hold"/>
                                        <p:tgtEl>
                                          <p:spTgt spid="34"/>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4"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down)">
                                      <p:cBhvr>
                                        <p:cTn id="48" dur="1000"/>
                                        <p:tgtEl>
                                          <p:spTgt spid="28"/>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1000"/>
                                        <p:tgtEl>
                                          <p:spTgt spid="33"/>
                                        </p:tgtEl>
                                      </p:cBhvr>
                                    </p:animEffect>
                                    <p:anim calcmode="lin" valueType="num">
                                      <p:cBhvr>
                                        <p:cTn id="52" dur="1000" fill="hold"/>
                                        <p:tgtEl>
                                          <p:spTgt spid="33"/>
                                        </p:tgtEl>
                                        <p:attrNameLst>
                                          <p:attrName>ppt_x</p:attrName>
                                        </p:attrNameLst>
                                      </p:cBhvr>
                                      <p:tavLst>
                                        <p:tav tm="0">
                                          <p:val>
                                            <p:strVal val="#ppt_x"/>
                                          </p:val>
                                        </p:tav>
                                        <p:tav tm="100000">
                                          <p:val>
                                            <p:strVal val="#ppt_x"/>
                                          </p:val>
                                        </p:tav>
                                      </p:tavLst>
                                    </p:anim>
                                    <p:anim calcmode="lin" valueType="num">
                                      <p:cBhvr>
                                        <p:cTn id="53" dur="1000" fill="hold"/>
                                        <p:tgtEl>
                                          <p:spTgt spid="33"/>
                                        </p:tgtEl>
                                        <p:attrNameLst>
                                          <p:attrName>ppt_y</p:attrName>
                                        </p:attrNameLst>
                                      </p:cBhvr>
                                      <p:tavLst>
                                        <p:tav tm="0">
                                          <p:val>
                                            <p:strVal val="#ppt_y+.1"/>
                                          </p:val>
                                        </p:tav>
                                        <p:tav tm="100000">
                                          <p:val>
                                            <p:strVal val="#ppt_y"/>
                                          </p:val>
                                        </p:tav>
                                      </p:tavLst>
                                    </p:anim>
                                  </p:childTnLst>
                                </p:cTn>
                              </p:par>
                            </p:childTnLst>
                          </p:cTn>
                        </p:par>
                        <p:par>
                          <p:cTn id="54" fill="hold">
                            <p:stCondLst>
                              <p:cond delay="5250"/>
                            </p:stCondLst>
                            <p:childTnLst>
                              <p:par>
                                <p:cTn id="55" presetID="53" presetClass="entr" presetSubtype="16"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fltVal val="0"/>
                                          </p:val>
                                        </p:tav>
                                        <p:tav tm="100000">
                                          <p:val>
                                            <p:strVal val="#ppt_h"/>
                                          </p:val>
                                        </p:tav>
                                      </p:tavLst>
                                    </p:anim>
                                    <p:animEffect transition="in" filter="fade">
                                      <p:cBhvr>
                                        <p:cTn id="59" dur="500"/>
                                        <p:tgtEl>
                                          <p:spTgt spid="4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8"/>
                                        </p:tgtEl>
                                        <p:attrNameLst>
                                          <p:attrName>style.visibility</p:attrName>
                                        </p:attrNameLst>
                                      </p:cBhvr>
                                      <p:to>
                                        <p:strVal val="visible"/>
                                      </p:to>
                                    </p:set>
                                    <p:anim calcmode="lin" valueType="num">
                                      <p:cBhvr>
                                        <p:cTn id="62" dur="500" fill="hold"/>
                                        <p:tgtEl>
                                          <p:spTgt spid="38"/>
                                        </p:tgtEl>
                                        <p:attrNameLst>
                                          <p:attrName>ppt_w</p:attrName>
                                        </p:attrNameLst>
                                      </p:cBhvr>
                                      <p:tavLst>
                                        <p:tav tm="0">
                                          <p:val>
                                            <p:fltVal val="0"/>
                                          </p:val>
                                        </p:tav>
                                        <p:tav tm="100000">
                                          <p:val>
                                            <p:strVal val="#ppt_w"/>
                                          </p:val>
                                        </p:tav>
                                      </p:tavLst>
                                    </p:anim>
                                    <p:anim calcmode="lin" valueType="num">
                                      <p:cBhvr>
                                        <p:cTn id="63" dur="500" fill="hold"/>
                                        <p:tgtEl>
                                          <p:spTgt spid="38"/>
                                        </p:tgtEl>
                                        <p:attrNameLst>
                                          <p:attrName>ppt_h</p:attrName>
                                        </p:attrNameLst>
                                      </p:cBhvr>
                                      <p:tavLst>
                                        <p:tav tm="0">
                                          <p:val>
                                            <p:fltVal val="0"/>
                                          </p:val>
                                        </p:tav>
                                        <p:tav tm="100000">
                                          <p:val>
                                            <p:strVal val="#ppt_h"/>
                                          </p:val>
                                        </p:tav>
                                      </p:tavLst>
                                    </p:anim>
                                    <p:animEffect transition="in" filter="fade">
                                      <p:cBhvr>
                                        <p:cTn id="64" dur="500"/>
                                        <p:tgtEl>
                                          <p:spTgt spid="38"/>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fltVal val="0"/>
                                          </p:val>
                                        </p:tav>
                                        <p:tav tm="100000">
                                          <p:val>
                                            <p:strVal val="#ppt_w"/>
                                          </p:val>
                                        </p:tav>
                                      </p:tavLst>
                                    </p:anim>
                                    <p:anim calcmode="lin" valueType="num">
                                      <p:cBhvr>
                                        <p:cTn id="74" dur="500" fill="hold"/>
                                        <p:tgtEl>
                                          <p:spTgt spid="81"/>
                                        </p:tgtEl>
                                        <p:attrNameLst>
                                          <p:attrName>ppt_h</p:attrName>
                                        </p:attrNameLst>
                                      </p:cBhvr>
                                      <p:tavLst>
                                        <p:tav tm="0">
                                          <p:val>
                                            <p:fltVal val="0"/>
                                          </p:val>
                                        </p:tav>
                                        <p:tav tm="100000">
                                          <p:val>
                                            <p:strVal val="#ppt_h"/>
                                          </p:val>
                                        </p:tav>
                                      </p:tavLst>
                                    </p:anim>
                                    <p:animEffect transition="in" filter="fade">
                                      <p:cBhvr>
                                        <p:cTn id="75" dur="500"/>
                                        <p:tgtEl>
                                          <p:spTgt spid="81"/>
                                        </p:tgtEl>
                                      </p:cBhvr>
                                    </p:animEffect>
                                  </p:childTnLst>
                                </p:cTn>
                              </p:par>
                            </p:childTnLst>
                          </p:cTn>
                        </p:par>
                        <p:par>
                          <p:cTn id="76" fill="hold">
                            <p:stCondLst>
                              <p:cond delay="6250"/>
                            </p:stCondLst>
                            <p:childTnLst>
                              <p:par>
                                <p:cTn id="77" presetID="42" presetClass="entr" presetSubtype="0" fill="hold" grpId="0" nodeType="after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250"/>
                            </p:stCondLst>
                            <p:childTnLst>
                              <p:par>
                                <p:cTn id="83" presetID="22" presetClass="entr" presetSubtype="4"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wipe(down)">
                                      <p:cBhvr>
                                        <p:cTn id="85" dur="1000"/>
                                        <p:tgtEl>
                                          <p:spTgt spid="39"/>
                                        </p:tgtEl>
                                      </p:cBhvr>
                                    </p:animEffect>
                                  </p:childTnLst>
                                </p:cTn>
                              </p:par>
                              <p:par>
                                <p:cTn id="86" presetID="42" presetClass="entr" presetSubtype="0" fill="hold" grpId="0" nodeType="withEffect">
                                  <p:stCondLst>
                                    <p:cond delay="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1000"/>
                                        <p:tgtEl>
                                          <p:spTgt spid="42"/>
                                        </p:tgtEl>
                                      </p:cBhvr>
                                    </p:animEffect>
                                    <p:anim calcmode="lin" valueType="num">
                                      <p:cBhvr>
                                        <p:cTn id="89" dur="1000" fill="hold"/>
                                        <p:tgtEl>
                                          <p:spTgt spid="42"/>
                                        </p:tgtEl>
                                        <p:attrNameLst>
                                          <p:attrName>ppt_x</p:attrName>
                                        </p:attrNameLst>
                                      </p:cBhvr>
                                      <p:tavLst>
                                        <p:tav tm="0">
                                          <p:val>
                                            <p:strVal val="#ppt_x"/>
                                          </p:val>
                                        </p:tav>
                                        <p:tav tm="100000">
                                          <p:val>
                                            <p:strVal val="#ppt_x"/>
                                          </p:val>
                                        </p:tav>
                                      </p:tavLst>
                                    </p:anim>
                                    <p:anim calcmode="lin" valueType="num">
                                      <p:cBhvr>
                                        <p:cTn id="90" dur="1000" fill="hold"/>
                                        <p:tgtEl>
                                          <p:spTgt spid="42"/>
                                        </p:tgtEl>
                                        <p:attrNameLst>
                                          <p:attrName>ppt_y</p:attrName>
                                        </p:attrNameLst>
                                      </p:cBhvr>
                                      <p:tavLst>
                                        <p:tav tm="0">
                                          <p:val>
                                            <p:strVal val="#ppt_y+.1"/>
                                          </p:val>
                                        </p:tav>
                                        <p:tav tm="100000">
                                          <p:val>
                                            <p:strVal val="#ppt_y"/>
                                          </p:val>
                                        </p:tav>
                                      </p:tavLst>
                                    </p:anim>
                                  </p:childTnLst>
                                </p:cTn>
                              </p:par>
                            </p:childTnLst>
                          </p:cTn>
                        </p:par>
                        <p:par>
                          <p:cTn id="91" fill="hold">
                            <p:stCondLst>
                              <p:cond delay="825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anim calcmode="lin" valueType="num">
                                      <p:cBhvr>
                                        <p:cTn id="99" dur="500" fill="hold"/>
                                        <p:tgtEl>
                                          <p:spTgt spid="46"/>
                                        </p:tgtEl>
                                        <p:attrNameLst>
                                          <p:attrName>ppt_w</p:attrName>
                                        </p:attrNameLst>
                                      </p:cBhvr>
                                      <p:tavLst>
                                        <p:tav tm="0">
                                          <p:val>
                                            <p:fltVal val="0"/>
                                          </p:val>
                                        </p:tav>
                                        <p:tav tm="100000">
                                          <p:val>
                                            <p:strVal val="#ppt_w"/>
                                          </p:val>
                                        </p:tav>
                                      </p:tavLst>
                                    </p:anim>
                                    <p:anim calcmode="lin" valueType="num">
                                      <p:cBhvr>
                                        <p:cTn id="100" dur="500" fill="hold"/>
                                        <p:tgtEl>
                                          <p:spTgt spid="46"/>
                                        </p:tgtEl>
                                        <p:attrNameLst>
                                          <p:attrName>ppt_h</p:attrName>
                                        </p:attrNameLst>
                                      </p:cBhvr>
                                      <p:tavLst>
                                        <p:tav tm="0">
                                          <p:val>
                                            <p:fltVal val="0"/>
                                          </p:val>
                                        </p:tav>
                                        <p:tav tm="100000">
                                          <p:val>
                                            <p:strVal val="#ppt_h"/>
                                          </p:val>
                                        </p:tav>
                                      </p:tavLst>
                                    </p:anim>
                                    <p:animEffect transition="in" filter="fade">
                                      <p:cBhvr>
                                        <p:cTn id="101" dur="500"/>
                                        <p:tgtEl>
                                          <p:spTgt spid="46"/>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500" fill="hold"/>
                                        <p:tgtEl>
                                          <p:spTgt spid="48"/>
                                        </p:tgtEl>
                                        <p:attrNameLst>
                                          <p:attrName>ppt_w</p:attrName>
                                        </p:attrNameLst>
                                      </p:cBhvr>
                                      <p:tavLst>
                                        <p:tav tm="0">
                                          <p:val>
                                            <p:fltVal val="0"/>
                                          </p:val>
                                        </p:tav>
                                        <p:tav tm="100000">
                                          <p:val>
                                            <p:strVal val="#ppt_w"/>
                                          </p:val>
                                        </p:tav>
                                      </p:tavLst>
                                    </p:anim>
                                    <p:anim calcmode="lin" valueType="num">
                                      <p:cBhvr>
                                        <p:cTn id="105" dur="500" fill="hold"/>
                                        <p:tgtEl>
                                          <p:spTgt spid="48"/>
                                        </p:tgtEl>
                                        <p:attrNameLst>
                                          <p:attrName>ppt_h</p:attrName>
                                        </p:attrNameLst>
                                      </p:cBhvr>
                                      <p:tavLst>
                                        <p:tav tm="0">
                                          <p:val>
                                            <p:fltVal val="0"/>
                                          </p:val>
                                        </p:tav>
                                        <p:tav tm="100000">
                                          <p:val>
                                            <p:strVal val="#ppt_h"/>
                                          </p:val>
                                        </p:tav>
                                      </p:tavLst>
                                    </p:anim>
                                    <p:animEffect transition="in" filter="fade">
                                      <p:cBhvr>
                                        <p:cTn id="106" dur="500"/>
                                        <p:tgtEl>
                                          <p:spTgt spid="48"/>
                                        </p:tgtEl>
                                      </p:cBhvr>
                                    </p:animEffect>
                                  </p:childTnLst>
                                </p:cTn>
                              </p:par>
                            </p:childTnLst>
                          </p:cTn>
                        </p:par>
                        <p:par>
                          <p:cTn id="107" fill="hold">
                            <p:stCondLst>
                              <p:cond delay="8750"/>
                            </p:stCondLst>
                            <p:childTnLst>
                              <p:par>
                                <p:cTn id="108" presetID="53" presetClass="entr" presetSubtype="16"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 calcmode="lin" valueType="num">
                                      <p:cBhvr>
                                        <p:cTn id="110" dur="500" fill="hold"/>
                                        <p:tgtEl>
                                          <p:spTgt spid="80"/>
                                        </p:tgtEl>
                                        <p:attrNameLst>
                                          <p:attrName>ppt_w</p:attrName>
                                        </p:attrNameLst>
                                      </p:cBhvr>
                                      <p:tavLst>
                                        <p:tav tm="0">
                                          <p:val>
                                            <p:fltVal val="0"/>
                                          </p:val>
                                        </p:tav>
                                        <p:tav tm="100000">
                                          <p:val>
                                            <p:strVal val="#ppt_w"/>
                                          </p:val>
                                        </p:tav>
                                      </p:tavLst>
                                    </p:anim>
                                    <p:anim calcmode="lin" valueType="num">
                                      <p:cBhvr>
                                        <p:cTn id="111" dur="500" fill="hold"/>
                                        <p:tgtEl>
                                          <p:spTgt spid="80"/>
                                        </p:tgtEl>
                                        <p:attrNameLst>
                                          <p:attrName>ppt_h</p:attrName>
                                        </p:attrNameLst>
                                      </p:cBhvr>
                                      <p:tavLst>
                                        <p:tav tm="0">
                                          <p:val>
                                            <p:fltVal val="0"/>
                                          </p:val>
                                        </p:tav>
                                        <p:tav tm="100000">
                                          <p:val>
                                            <p:strVal val="#ppt_h"/>
                                          </p:val>
                                        </p:tav>
                                      </p:tavLst>
                                    </p:anim>
                                    <p:animEffect transition="in" filter="fade">
                                      <p:cBhvr>
                                        <p:cTn id="112" dur="500"/>
                                        <p:tgtEl>
                                          <p:spTgt spid="80"/>
                                        </p:tgtEl>
                                      </p:cBhvr>
                                    </p:animEffect>
                                  </p:childTnLst>
                                </p:cTn>
                              </p:par>
                            </p:childTnLst>
                          </p:cTn>
                        </p:par>
                        <p:par>
                          <p:cTn id="113" fill="hold">
                            <p:stCondLst>
                              <p:cond delay="9250"/>
                            </p:stCondLst>
                            <p:childTnLst>
                              <p:par>
                                <p:cTn id="114" presetID="42" presetClass="entr" presetSubtype="0" fill="hold" grpId="0"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1000"/>
                                        <p:tgtEl>
                                          <p:spTgt spid="51"/>
                                        </p:tgtEl>
                                      </p:cBhvr>
                                    </p:animEffect>
                                    <p:anim calcmode="lin" valueType="num">
                                      <p:cBhvr>
                                        <p:cTn id="117" dur="1000" fill="hold"/>
                                        <p:tgtEl>
                                          <p:spTgt spid="51"/>
                                        </p:tgtEl>
                                        <p:attrNameLst>
                                          <p:attrName>ppt_x</p:attrName>
                                        </p:attrNameLst>
                                      </p:cBhvr>
                                      <p:tavLst>
                                        <p:tav tm="0">
                                          <p:val>
                                            <p:strVal val="#ppt_x"/>
                                          </p:val>
                                        </p:tav>
                                        <p:tav tm="100000">
                                          <p:val>
                                            <p:strVal val="#ppt_x"/>
                                          </p:val>
                                        </p:tav>
                                      </p:tavLst>
                                    </p:anim>
                                    <p:anim calcmode="lin" valueType="num">
                                      <p:cBhvr>
                                        <p:cTn id="118" dur="1000" fill="hold"/>
                                        <p:tgtEl>
                                          <p:spTgt spid="51"/>
                                        </p:tgtEl>
                                        <p:attrNameLst>
                                          <p:attrName>ppt_y</p:attrName>
                                        </p:attrNameLst>
                                      </p:cBhvr>
                                      <p:tavLst>
                                        <p:tav tm="0">
                                          <p:val>
                                            <p:strVal val="#ppt_y+.1"/>
                                          </p:val>
                                        </p:tav>
                                        <p:tav tm="100000">
                                          <p:val>
                                            <p:strVal val="#ppt_y"/>
                                          </p:val>
                                        </p:tav>
                                      </p:tavLst>
                                    </p:anim>
                                  </p:childTnLst>
                                </p:cTn>
                              </p:par>
                            </p:childTnLst>
                          </p:cTn>
                        </p:par>
                        <p:par>
                          <p:cTn id="119" fill="hold">
                            <p:stCondLst>
                              <p:cond delay="10250"/>
                            </p:stCondLst>
                            <p:childTnLst>
                              <p:par>
                                <p:cTn id="120" presetID="22" presetClass="entr" presetSubtype="4" fill="hold" grpId="0" nodeType="after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1000"/>
                                        <p:tgtEl>
                                          <p:spTgt spid="47"/>
                                        </p:tgtEl>
                                      </p:cBhvr>
                                    </p:animEffect>
                                  </p:childTnLst>
                                </p:cTn>
                              </p:par>
                              <p:par>
                                <p:cTn id="123" presetID="42" presetClass="entr" presetSubtype="0" fill="hold" grpId="0" nodeType="withEffect">
                                  <p:stCondLst>
                                    <p:cond delay="0"/>
                                  </p:stCondLst>
                                  <p:childTnLst>
                                    <p:set>
                                      <p:cBhvr>
                                        <p:cTn id="124" dur="1" fill="hold">
                                          <p:stCondLst>
                                            <p:cond delay="0"/>
                                          </p:stCondLst>
                                        </p:cTn>
                                        <p:tgtEl>
                                          <p:spTgt spid="50"/>
                                        </p:tgtEl>
                                        <p:attrNameLst>
                                          <p:attrName>style.visibility</p:attrName>
                                        </p:attrNameLst>
                                      </p:cBhvr>
                                      <p:to>
                                        <p:strVal val="visible"/>
                                      </p:to>
                                    </p:set>
                                    <p:animEffect transition="in" filter="fade">
                                      <p:cBhvr>
                                        <p:cTn id="125" dur="1000"/>
                                        <p:tgtEl>
                                          <p:spTgt spid="50"/>
                                        </p:tgtEl>
                                      </p:cBhvr>
                                    </p:animEffect>
                                    <p:anim calcmode="lin" valueType="num">
                                      <p:cBhvr>
                                        <p:cTn id="126" dur="1000" fill="hold"/>
                                        <p:tgtEl>
                                          <p:spTgt spid="50"/>
                                        </p:tgtEl>
                                        <p:attrNameLst>
                                          <p:attrName>ppt_x</p:attrName>
                                        </p:attrNameLst>
                                      </p:cBhvr>
                                      <p:tavLst>
                                        <p:tav tm="0">
                                          <p:val>
                                            <p:strVal val="#ppt_x"/>
                                          </p:val>
                                        </p:tav>
                                        <p:tav tm="100000">
                                          <p:val>
                                            <p:strVal val="#ppt_x"/>
                                          </p:val>
                                        </p:tav>
                                      </p:tavLst>
                                    </p:anim>
                                    <p:anim calcmode="lin" valueType="num">
                                      <p:cBhvr>
                                        <p:cTn id="127" dur="1000" fill="hold"/>
                                        <p:tgtEl>
                                          <p:spTgt spid="50"/>
                                        </p:tgtEl>
                                        <p:attrNameLst>
                                          <p:attrName>ppt_y</p:attrName>
                                        </p:attrNameLst>
                                      </p:cBhvr>
                                      <p:tavLst>
                                        <p:tav tm="0">
                                          <p:val>
                                            <p:strVal val="#ppt_y+.1"/>
                                          </p:val>
                                        </p:tav>
                                        <p:tav tm="100000">
                                          <p:val>
                                            <p:strVal val="#ppt_y"/>
                                          </p:val>
                                        </p:tav>
                                      </p:tavLst>
                                    </p:anim>
                                  </p:childTnLst>
                                </p:cTn>
                              </p:par>
                            </p:childTnLst>
                          </p:cTn>
                        </p:par>
                        <p:par>
                          <p:cTn id="128" fill="hold">
                            <p:stCondLst>
                              <p:cond delay="11250"/>
                            </p:stCondLst>
                            <p:childTnLst>
                              <p:par>
                                <p:cTn id="129" presetID="53" presetClass="entr" presetSubtype="16" fill="hold" grpId="0" nodeType="afterEffect">
                                  <p:stCondLst>
                                    <p:cond delay="0"/>
                                  </p:stCondLst>
                                  <p:childTnLst>
                                    <p:set>
                                      <p:cBhvr>
                                        <p:cTn id="130" dur="1" fill="hold">
                                          <p:stCondLst>
                                            <p:cond delay="0"/>
                                          </p:stCondLst>
                                        </p:cTn>
                                        <p:tgtEl>
                                          <p:spTgt spid="57"/>
                                        </p:tgtEl>
                                        <p:attrNameLst>
                                          <p:attrName>style.visibility</p:attrName>
                                        </p:attrNameLst>
                                      </p:cBhvr>
                                      <p:to>
                                        <p:strVal val="visible"/>
                                      </p:to>
                                    </p:set>
                                    <p:anim calcmode="lin" valueType="num">
                                      <p:cBhvr>
                                        <p:cTn id="131" dur="500" fill="hold"/>
                                        <p:tgtEl>
                                          <p:spTgt spid="57"/>
                                        </p:tgtEl>
                                        <p:attrNameLst>
                                          <p:attrName>ppt_w</p:attrName>
                                        </p:attrNameLst>
                                      </p:cBhvr>
                                      <p:tavLst>
                                        <p:tav tm="0">
                                          <p:val>
                                            <p:fltVal val="0"/>
                                          </p:val>
                                        </p:tav>
                                        <p:tav tm="100000">
                                          <p:val>
                                            <p:strVal val="#ppt_w"/>
                                          </p:val>
                                        </p:tav>
                                      </p:tavLst>
                                    </p:anim>
                                    <p:anim calcmode="lin" valueType="num">
                                      <p:cBhvr>
                                        <p:cTn id="132" dur="500" fill="hold"/>
                                        <p:tgtEl>
                                          <p:spTgt spid="57"/>
                                        </p:tgtEl>
                                        <p:attrNameLst>
                                          <p:attrName>ppt_h</p:attrName>
                                        </p:attrNameLst>
                                      </p:cBhvr>
                                      <p:tavLst>
                                        <p:tav tm="0">
                                          <p:val>
                                            <p:fltVal val="0"/>
                                          </p:val>
                                        </p:tav>
                                        <p:tav tm="100000">
                                          <p:val>
                                            <p:strVal val="#ppt_h"/>
                                          </p:val>
                                        </p:tav>
                                      </p:tavLst>
                                    </p:anim>
                                    <p:animEffect transition="in" filter="fade">
                                      <p:cBhvr>
                                        <p:cTn id="133" dur="500"/>
                                        <p:tgtEl>
                                          <p:spTgt spid="57"/>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 calcmode="lin" valueType="num">
                                      <p:cBhvr>
                                        <p:cTn id="136" dur="500" fill="hold"/>
                                        <p:tgtEl>
                                          <p:spTgt spid="54"/>
                                        </p:tgtEl>
                                        <p:attrNameLst>
                                          <p:attrName>ppt_w</p:attrName>
                                        </p:attrNameLst>
                                      </p:cBhvr>
                                      <p:tavLst>
                                        <p:tav tm="0">
                                          <p:val>
                                            <p:fltVal val="0"/>
                                          </p:val>
                                        </p:tav>
                                        <p:tav tm="100000">
                                          <p:val>
                                            <p:strVal val="#ppt_w"/>
                                          </p:val>
                                        </p:tav>
                                      </p:tavLst>
                                    </p:anim>
                                    <p:anim calcmode="lin" valueType="num">
                                      <p:cBhvr>
                                        <p:cTn id="137" dur="500" fill="hold"/>
                                        <p:tgtEl>
                                          <p:spTgt spid="54"/>
                                        </p:tgtEl>
                                        <p:attrNameLst>
                                          <p:attrName>ppt_h</p:attrName>
                                        </p:attrNameLst>
                                      </p:cBhvr>
                                      <p:tavLst>
                                        <p:tav tm="0">
                                          <p:val>
                                            <p:fltVal val="0"/>
                                          </p:val>
                                        </p:tav>
                                        <p:tav tm="100000">
                                          <p:val>
                                            <p:strVal val="#ppt_h"/>
                                          </p:val>
                                        </p:tav>
                                      </p:tavLst>
                                    </p:anim>
                                    <p:animEffect transition="in" filter="fade">
                                      <p:cBhvr>
                                        <p:cTn id="138" dur="500"/>
                                        <p:tgtEl>
                                          <p:spTgt spid="54"/>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56"/>
                                        </p:tgtEl>
                                        <p:attrNameLst>
                                          <p:attrName>style.visibility</p:attrName>
                                        </p:attrNameLst>
                                      </p:cBhvr>
                                      <p:to>
                                        <p:strVal val="visible"/>
                                      </p:to>
                                    </p:set>
                                    <p:anim calcmode="lin" valueType="num">
                                      <p:cBhvr>
                                        <p:cTn id="141" dur="500" fill="hold"/>
                                        <p:tgtEl>
                                          <p:spTgt spid="56"/>
                                        </p:tgtEl>
                                        <p:attrNameLst>
                                          <p:attrName>ppt_w</p:attrName>
                                        </p:attrNameLst>
                                      </p:cBhvr>
                                      <p:tavLst>
                                        <p:tav tm="0">
                                          <p:val>
                                            <p:fltVal val="0"/>
                                          </p:val>
                                        </p:tav>
                                        <p:tav tm="100000">
                                          <p:val>
                                            <p:strVal val="#ppt_w"/>
                                          </p:val>
                                        </p:tav>
                                      </p:tavLst>
                                    </p:anim>
                                    <p:anim calcmode="lin" valueType="num">
                                      <p:cBhvr>
                                        <p:cTn id="142" dur="500" fill="hold"/>
                                        <p:tgtEl>
                                          <p:spTgt spid="56"/>
                                        </p:tgtEl>
                                        <p:attrNameLst>
                                          <p:attrName>ppt_h</p:attrName>
                                        </p:attrNameLst>
                                      </p:cBhvr>
                                      <p:tavLst>
                                        <p:tav tm="0">
                                          <p:val>
                                            <p:fltVal val="0"/>
                                          </p:val>
                                        </p:tav>
                                        <p:tav tm="100000">
                                          <p:val>
                                            <p:strVal val="#ppt_h"/>
                                          </p:val>
                                        </p:tav>
                                      </p:tavLst>
                                    </p:anim>
                                    <p:animEffect transition="in" filter="fade">
                                      <p:cBhvr>
                                        <p:cTn id="143" dur="500"/>
                                        <p:tgtEl>
                                          <p:spTgt spid="56"/>
                                        </p:tgtEl>
                                      </p:cBhvr>
                                    </p:animEffect>
                                  </p:childTnLst>
                                </p:cTn>
                              </p:par>
                            </p:childTnLst>
                          </p:cTn>
                        </p:par>
                        <p:par>
                          <p:cTn id="144" fill="hold">
                            <p:stCondLst>
                              <p:cond delay="11750"/>
                            </p:stCondLst>
                            <p:childTnLst>
                              <p:par>
                                <p:cTn id="145" presetID="53" presetClass="entr" presetSubtype="16" fill="hold" grpId="0" nodeType="afterEffect">
                                  <p:stCondLst>
                                    <p:cond delay="0"/>
                                  </p:stCondLst>
                                  <p:childTnLst>
                                    <p:set>
                                      <p:cBhvr>
                                        <p:cTn id="146" dur="1" fill="hold">
                                          <p:stCondLst>
                                            <p:cond delay="0"/>
                                          </p:stCondLst>
                                        </p:cTn>
                                        <p:tgtEl>
                                          <p:spTgt spid="88"/>
                                        </p:tgtEl>
                                        <p:attrNameLst>
                                          <p:attrName>style.visibility</p:attrName>
                                        </p:attrNameLst>
                                      </p:cBhvr>
                                      <p:to>
                                        <p:strVal val="visible"/>
                                      </p:to>
                                    </p:set>
                                    <p:anim calcmode="lin" valueType="num">
                                      <p:cBhvr>
                                        <p:cTn id="147" dur="500" fill="hold"/>
                                        <p:tgtEl>
                                          <p:spTgt spid="88"/>
                                        </p:tgtEl>
                                        <p:attrNameLst>
                                          <p:attrName>ppt_w</p:attrName>
                                        </p:attrNameLst>
                                      </p:cBhvr>
                                      <p:tavLst>
                                        <p:tav tm="0">
                                          <p:val>
                                            <p:fltVal val="0"/>
                                          </p:val>
                                        </p:tav>
                                        <p:tav tm="100000">
                                          <p:val>
                                            <p:strVal val="#ppt_w"/>
                                          </p:val>
                                        </p:tav>
                                      </p:tavLst>
                                    </p:anim>
                                    <p:anim calcmode="lin" valueType="num">
                                      <p:cBhvr>
                                        <p:cTn id="148" dur="500" fill="hold"/>
                                        <p:tgtEl>
                                          <p:spTgt spid="88"/>
                                        </p:tgtEl>
                                        <p:attrNameLst>
                                          <p:attrName>ppt_h</p:attrName>
                                        </p:attrNameLst>
                                      </p:cBhvr>
                                      <p:tavLst>
                                        <p:tav tm="0">
                                          <p:val>
                                            <p:fltVal val="0"/>
                                          </p:val>
                                        </p:tav>
                                        <p:tav tm="100000">
                                          <p:val>
                                            <p:strVal val="#ppt_h"/>
                                          </p:val>
                                        </p:tav>
                                      </p:tavLst>
                                    </p:anim>
                                    <p:animEffect transition="in" filter="fade">
                                      <p:cBhvr>
                                        <p:cTn id="149" dur="500"/>
                                        <p:tgtEl>
                                          <p:spTgt spid="88"/>
                                        </p:tgtEl>
                                      </p:cBhvr>
                                    </p:animEffect>
                                  </p:childTnLst>
                                </p:cTn>
                              </p:par>
                            </p:childTnLst>
                          </p:cTn>
                        </p:par>
                        <p:par>
                          <p:cTn id="150" fill="hold">
                            <p:stCondLst>
                              <p:cond delay="12250"/>
                            </p:stCondLst>
                            <p:childTnLst>
                              <p:par>
                                <p:cTn id="151" presetID="42" presetClass="entr" presetSubtype="0" fill="hold" grpId="0" nodeType="afterEffect">
                                  <p:stCondLst>
                                    <p:cond delay="0"/>
                                  </p:stCondLst>
                                  <p:childTnLst>
                                    <p:set>
                                      <p:cBhvr>
                                        <p:cTn id="152" dur="1" fill="hold">
                                          <p:stCondLst>
                                            <p:cond delay="0"/>
                                          </p:stCondLst>
                                        </p:cTn>
                                        <p:tgtEl>
                                          <p:spTgt spid="59"/>
                                        </p:tgtEl>
                                        <p:attrNameLst>
                                          <p:attrName>style.visibility</p:attrName>
                                        </p:attrNameLst>
                                      </p:cBhvr>
                                      <p:to>
                                        <p:strVal val="visible"/>
                                      </p:to>
                                    </p:set>
                                    <p:animEffect transition="in" filter="fade">
                                      <p:cBhvr>
                                        <p:cTn id="153" dur="1000"/>
                                        <p:tgtEl>
                                          <p:spTgt spid="59"/>
                                        </p:tgtEl>
                                      </p:cBhvr>
                                    </p:animEffect>
                                    <p:anim calcmode="lin" valueType="num">
                                      <p:cBhvr>
                                        <p:cTn id="154" dur="1000" fill="hold"/>
                                        <p:tgtEl>
                                          <p:spTgt spid="59"/>
                                        </p:tgtEl>
                                        <p:attrNameLst>
                                          <p:attrName>ppt_x</p:attrName>
                                        </p:attrNameLst>
                                      </p:cBhvr>
                                      <p:tavLst>
                                        <p:tav tm="0">
                                          <p:val>
                                            <p:strVal val="#ppt_x"/>
                                          </p:val>
                                        </p:tav>
                                        <p:tav tm="100000">
                                          <p:val>
                                            <p:strVal val="#ppt_x"/>
                                          </p:val>
                                        </p:tav>
                                      </p:tavLst>
                                    </p:anim>
                                    <p:anim calcmode="lin" valueType="num">
                                      <p:cBhvr>
                                        <p:cTn id="155" dur="1000" fill="hold"/>
                                        <p:tgtEl>
                                          <p:spTgt spid="59"/>
                                        </p:tgtEl>
                                        <p:attrNameLst>
                                          <p:attrName>ppt_y</p:attrName>
                                        </p:attrNameLst>
                                      </p:cBhvr>
                                      <p:tavLst>
                                        <p:tav tm="0">
                                          <p:val>
                                            <p:strVal val="#ppt_y+.1"/>
                                          </p:val>
                                        </p:tav>
                                        <p:tav tm="100000">
                                          <p:val>
                                            <p:strVal val="#ppt_y"/>
                                          </p:val>
                                        </p:tav>
                                      </p:tavLst>
                                    </p:anim>
                                  </p:childTnLst>
                                </p:cTn>
                              </p:par>
                            </p:childTnLst>
                          </p:cTn>
                        </p:par>
                        <p:par>
                          <p:cTn id="156" fill="hold">
                            <p:stCondLst>
                              <p:cond delay="13250"/>
                            </p:stCondLst>
                            <p:childTnLst>
                              <p:par>
                                <p:cTn id="157" presetID="22" presetClass="entr" presetSubtype="4" fill="hold" grpId="0" nodeType="afterEffect">
                                  <p:stCondLst>
                                    <p:cond delay="0"/>
                                  </p:stCondLst>
                                  <p:childTnLst>
                                    <p:set>
                                      <p:cBhvr>
                                        <p:cTn id="158" dur="1" fill="hold">
                                          <p:stCondLst>
                                            <p:cond delay="0"/>
                                          </p:stCondLst>
                                        </p:cTn>
                                        <p:tgtEl>
                                          <p:spTgt spid="55"/>
                                        </p:tgtEl>
                                        <p:attrNameLst>
                                          <p:attrName>style.visibility</p:attrName>
                                        </p:attrNameLst>
                                      </p:cBhvr>
                                      <p:to>
                                        <p:strVal val="visible"/>
                                      </p:to>
                                    </p:set>
                                    <p:animEffect transition="in" filter="wipe(down)">
                                      <p:cBhvr>
                                        <p:cTn id="159" dur="1000"/>
                                        <p:tgtEl>
                                          <p:spTgt spid="55"/>
                                        </p:tgtEl>
                                      </p:cBhvr>
                                    </p:animEffect>
                                  </p:childTnLst>
                                </p:cTn>
                              </p:par>
                              <p:par>
                                <p:cTn id="160" presetID="42" presetClass="entr" presetSubtype="0" fill="hold" grpId="0" nodeType="withEffect">
                                  <p:stCondLst>
                                    <p:cond delay="0"/>
                                  </p:stCondLst>
                                  <p:childTnLst>
                                    <p:set>
                                      <p:cBhvr>
                                        <p:cTn id="161" dur="1" fill="hold">
                                          <p:stCondLst>
                                            <p:cond delay="0"/>
                                          </p:stCondLst>
                                        </p:cTn>
                                        <p:tgtEl>
                                          <p:spTgt spid="58"/>
                                        </p:tgtEl>
                                        <p:attrNameLst>
                                          <p:attrName>style.visibility</p:attrName>
                                        </p:attrNameLst>
                                      </p:cBhvr>
                                      <p:to>
                                        <p:strVal val="visible"/>
                                      </p:to>
                                    </p:set>
                                    <p:animEffect transition="in" filter="fade">
                                      <p:cBhvr>
                                        <p:cTn id="162" dur="1000"/>
                                        <p:tgtEl>
                                          <p:spTgt spid="58"/>
                                        </p:tgtEl>
                                      </p:cBhvr>
                                    </p:animEffect>
                                    <p:anim calcmode="lin" valueType="num">
                                      <p:cBhvr>
                                        <p:cTn id="163" dur="1000" fill="hold"/>
                                        <p:tgtEl>
                                          <p:spTgt spid="58"/>
                                        </p:tgtEl>
                                        <p:attrNameLst>
                                          <p:attrName>ppt_x</p:attrName>
                                        </p:attrNameLst>
                                      </p:cBhvr>
                                      <p:tavLst>
                                        <p:tav tm="0">
                                          <p:val>
                                            <p:strVal val="#ppt_x"/>
                                          </p:val>
                                        </p:tav>
                                        <p:tav tm="100000">
                                          <p:val>
                                            <p:strVal val="#ppt_x"/>
                                          </p:val>
                                        </p:tav>
                                      </p:tavLst>
                                    </p:anim>
                                    <p:anim calcmode="lin" valueType="num">
                                      <p:cBhvr>
                                        <p:cTn id="164" dur="1000" fill="hold"/>
                                        <p:tgtEl>
                                          <p:spTgt spid="58"/>
                                        </p:tgtEl>
                                        <p:attrNameLst>
                                          <p:attrName>ppt_y</p:attrName>
                                        </p:attrNameLst>
                                      </p:cBhvr>
                                      <p:tavLst>
                                        <p:tav tm="0">
                                          <p:val>
                                            <p:strVal val="#ppt_y+.1"/>
                                          </p:val>
                                        </p:tav>
                                        <p:tav tm="100000">
                                          <p:val>
                                            <p:strVal val="#ppt_y"/>
                                          </p:val>
                                        </p:tav>
                                      </p:tavLst>
                                    </p:anim>
                                  </p:childTnLst>
                                </p:cTn>
                              </p:par>
                            </p:childTnLst>
                          </p:cTn>
                        </p:par>
                        <p:par>
                          <p:cTn id="165" fill="hold">
                            <p:stCondLst>
                              <p:cond delay="14250"/>
                            </p:stCondLst>
                            <p:childTnLst>
                              <p:par>
                                <p:cTn id="166" presetID="53" presetClass="entr" presetSubtype="16" fill="hold" grpId="0" nodeType="afterEffect">
                                  <p:stCondLst>
                                    <p:cond delay="0"/>
                                  </p:stCondLst>
                                  <p:childTnLst>
                                    <p:set>
                                      <p:cBhvr>
                                        <p:cTn id="167" dur="1" fill="hold">
                                          <p:stCondLst>
                                            <p:cond delay="0"/>
                                          </p:stCondLst>
                                        </p:cTn>
                                        <p:tgtEl>
                                          <p:spTgt spid="65"/>
                                        </p:tgtEl>
                                        <p:attrNameLst>
                                          <p:attrName>style.visibility</p:attrName>
                                        </p:attrNameLst>
                                      </p:cBhvr>
                                      <p:to>
                                        <p:strVal val="visible"/>
                                      </p:to>
                                    </p:set>
                                    <p:anim calcmode="lin" valueType="num">
                                      <p:cBhvr>
                                        <p:cTn id="168" dur="500" fill="hold"/>
                                        <p:tgtEl>
                                          <p:spTgt spid="65"/>
                                        </p:tgtEl>
                                        <p:attrNameLst>
                                          <p:attrName>ppt_w</p:attrName>
                                        </p:attrNameLst>
                                      </p:cBhvr>
                                      <p:tavLst>
                                        <p:tav tm="0">
                                          <p:val>
                                            <p:fltVal val="0"/>
                                          </p:val>
                                        </p:tav>
                                        <p:tav tm="100000">
                                          <p:val>
                                            <p:strVal val="#ppt_w"/>
                                          </p:val>
                                        </p:tav>
                                      </p:tavLst>
                                    </p:anim>
                                    <p:anim calcmode="lin" valueType="num">
                                      <p:cBhvr>
                                        <p:cTn id="169" dur="500" fill="hold"/>
                                        <p:tgtEl>
                                          <p:spTgt spid="65"/>
                                        </p:tgtEl>
                                        <p:attrNameLst>
                                          <p:attrName>ppt_h</p:attrName>
                                        </p:attrNameLst>
                                      </p:cBhvr>
                                      <p:tavLst>
                                        <p:tav tm="0">
                                          <p:val>
                                            <p:fltVal val="0"/>
                                          </p:val>
                                        </p:tav>
                                        <p:tav tm="100000">
                                          <p:val>
                                            <p:strVal val="#ppt_h"/>
                                          </p:val>
                                        </p:tav>
                                      </p:tavLst>
                                    </p:anim>
                                    <p:animEffect transition="in" filter="fade">
                                      <p:cBhvr>
                                        <p:cTn id="170" dur="500"/>
                                        <p:tgtEl>
                                          <p:spTgt spid="65"/>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62"/>
                                        </p:tgtEl>
                                        <p:attrNameLst>
                                          <p:attrName>style.visibility</p:attrName>
                                        </p:attrNameLst>
                                      </p:cBhvr>
                                      <p:to>
                                        <p:strVal val="visible"/>
                                      </p:to>
                                    </p:set>
                                    <p:anim calcmode="lin" valueType="num">
                                      <p:cBhvr>
                                        <p:cTn id="173" dur="500" fill="hold"/>
                                        <p:tgtEl>
                                          <p:spTgt spid="62"/>
                                        </p:tgtEl>
                                        <p:attrNameLst>
                                          <p:attrName>ppt_w</p:attrName>
                                        </p:attrNameLst>
                                      </p:cBhvr>
                                      <p:tavLst>
                                        <p:tav tm="0">
                                          <p:val>
                                            <p:fltVal val="0"/>
                                          </p:val>
                                        </p:tav>
                                        <p:tav tm="100000">
                                          <p:val>
                                            <p:strVal val="#ppt_w"/>
                                          </p:val>
                                        </p:tav>
                                      </p:tavLst>
                                    </p:anim>
                                    <p:anim calcmode="lin" valueType="num">
                                      <p:cBhvr>
                                        <p:cTn id="174" dur="500" fill="hold"/>
                                        <p:tgtEl>
                                          <p:spTgt spid="62"/>
                                        </p:tgtEl>
                                        <p:attrNameLst>
                                          <p:attrName>ppt_h</p:attrName>
                                        </p:attrNameLst>
                                      </p:cBhvr>
                                      <p:tavLst>
                                        <p:tav tm="0">
                                          <p:val>
                                            <p:fltVal val="0"/>
                                          </p:val>
                                        </p:tav>
                                        <p:tav tm="100000">
                                          <p:val>
                                            <p:strVal val="#ppt_h"/>
                                          </p:val>
                                        </p:tav>
                                      </p:tavLst>
                                    </p:anim>
                                    <p:animEffect transition="in" filter="fade">
                                      <p:cBhvr>
                                        <p:cTn id="175" dur="500"/>
                                        <p:tgtEl>
                                          <p:spTgt spid="62"/>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64"/>
                                        </p:tgtEl>
                                        <p:attrNameLst>
                                          <p:attrName>style.visibility</p:attrName>
                                        </p:attrNameLst>
                                      </p:cBhvr>
                                      <p:to>
                                        <p:strVal val="visible"/>
                                      </p:to>
                                    </p:set>
                                    <p:anim calcmode="lin" valueType="num">
                                      <p:cBhvr>
                                        <p:cTn id="178" dur="500" fill="hold"/>
                                        <p:tgtEl>
                                          <p:spTgt spid="64"/>
                                        </p:tgtEl>
                                        <p:attrNameLst>
                                          <p:attrName>ppt_w</p:attrName>
                                        </p:attrNameLst>
                                      </p:cBhvr>
                                      <p:tavLst>
                                        <p:tav tm="0">
                                          <p:val>
                                            <p:fltVal val="0"/>
                                          </p:val>
                                        </p:tav>
                                        <p:tav tm="100000">
                                          <p:val>
                                            <p:strVal val="#ppt_w"/>
                                          </p:val>
                                        </p:tav>
                                      </p:tavLst>
                                    </p:anim>
                                    <p:anim calcmode="lin" valueType="num">
                                      <p:cBhvr>
                                        <p:cTn id="179" dur="500" fill="hold"/>
                                        <p:tgtEl>
                                          <p:spTgt spid="64"/>
                                        </p:tgtEl>
                                        <p:attrNameLst>
                                          <p:attrName>ppt_h</p:attrName>
                                        </p:attrNameLst>
                                      </p:cBhvr>
                                      <p:tavLst>
                                        <p:tav tm="0">
                                          <p:val>
                                            <p:fltVal val="0"/>
                                          </p:val>
                                        </p:tav>
                                        <p:tav tm="100000">
                                          <p:val>
                                            <p:strVal val="#ppt_h"/>
                                          </p:val>
                                        </p:tav>
                                      </p:tavLst>
                                    </p:anim>
                                    <p:animEffect transition="in" filter="fade">
                                      <p:cBhvr>
                                        <p:cTn id="180" dur="500"/>
                                        <p:tgtEl>
                                          <p:spTgt spid="64"/>
                                        </p:tgtEl>
                                      </p:cBhvr>
                                    </p:animEffect>
                                  </p:childTnLst>
                                </p:cTn>
                              </p:par>
                            </p:childTnLst>
                          </p:cTn>
                        </p:par>
                        <p:par>
                          <p:cTn id="181" fill="hold">
                            <p:stCondLst>
                              <p:cond delay="14750"/>
                            </p:stCondLst>
                            <p:childTnLst>
                              <p:par>
                                <p:cTn id="182" presetID="53" presetClass="entr" presetSubtype="16" fill="hold" nodeType="afterEffect">
                                  <p:stCondLst>
                                    <p:cond delay="0"/>
                                  </p:stCondLst>
                                  <p:childTnLst>
                                    <p:set>
                                      <p:cBhvr>
                                        <p:cTn id="183" dur="1" fill="hold">
                                          <p:stCondLst>
                                            <p:cond delay="0"/>
                                          </p:stCondLst>
                                        </p:cTn>
                                        <p:tgtEl>
                                          <p:spTgt spid="82"/>
                                        </p:tgtEl>
                                        <p:attrNameLst>
                                          <p:attrName>style.visibility</p:attrName>
                                        </p:attrNameLst>
                                      </p:cBhvr>
                                      <p:to>
                                        <p:strVal val="visible"/>
                                      </p:to>
                                    </p:set>
                                    <p:anim calcmode="lin" valueType="num">
                                      <p:cBhvr>
                                        <p:cTn id="184" dur="500" fill="hold"/>
                                        <p:tgtEl>
                                          <p:spTgt spid="82"/>
                                        </p:tgtEl>
                                        <p:attrNameLst>
                                          <p:attrName>ppt_w</p:attrName>
                                        </p:attrNameLst>
                                      </p:cBhvr>
                                      <p:tavLst>
                                        <p:tav tm="0">
                                          <p:val>
                                            <p:fltVal val="0"/>
                                          </p:val>
                                        </p:tav>
                                        <p:tav tm="100000">
                                          <p:val>
                                            <p:strVal val="#ppt_w"/>
                                          </p:val>
                                        </p:tav>
                                      </p:tavLst>
                                    </p:anim>
                                    <p:anim calcmode="lin" valueType="num">
                                      <p:cBhvr>
                                        <p:cTn id="185" dur="500" fill="hold"/>
                                        <p:tgtEl>
                                          <p:spTgt spid="82"/>
                                        </p:tgtEl>
                                        <p:attrNameLst>
                                          <p:attrName>ppt_h</p:attrName>
                                        </p:attrNameLst>
                                      </p:cBhvr>
                                      <p:tavLst>
                                        <p:tav tm="0">
                                          <p:val>
                                            <p:fltVal val="0"/>
                                          </p:val>
                                        </p:tav>
                                        <p:tav tm="100000">
                                          <p:val>
                                            <p:strVal val="#ppt_h"/>
                                          </p:val>
                                        </p:tav>
                                      </p:tavLst>
                                    </p:anim>
                                    <p:animEffect transition="in" filter="fade">
                                      <p:cBhvr>
                                        <p:cTn id="186" dur="500"/>
                                        <p:tgtEl>
                                          <p:spTgt spid="82"/>
                                        </p:tgtEl>
                                      </p:cBhvr>
                                    </p:animEffect>
                                  </p:childTnLst>
                                </p:cTn>
                              </p:par>
                            </p:childTnLst>
                          </p:cTn>
                        </p:par>
                        <p:par>
                          <p:cTn id="187" fill="hold">
                            <p:stCondLst>
                              <p:cond delay="15250"/>
                            </p:stCondLst>
                            <p:childTnLst>
                              <p:par>
                                <p:cTn id="188" presetID="42" presetClass="entr" presetSubtype="0" fill="hold" grpId="0" nodeType="afterEffect">
                                  <p:stCondLst>
                                    <p:cond delay="0"/>
                                  </p:stCondLst>
                                  <p:childTnLst>
                                    <p:set>
                                      <p:cBhvr>
                                        <p:cTn id="189" dur="1" fill="hold">
                                          <p:stCondLst>
                                            <p:cond delay="0"/>
                                          </p:stCondLst>
                                        </p:cTn>
                                        <p:tgtEl>
                                          <p:spTgt spid="67"/>
                                        </p:tgtEl>
                                        <p:attrNameLst>
                                          <p:attrName>style.visibility</p:attrName>
                                        </p:attrNameLst>
                                      </p:cBhvr>
                                      <p:to>
                                        <p:strVal val="visible"/>
                                      </p:to>
                                    </p:set>
                                    <p:animEffect transition="in" filter="fade">
                                      <p:cBhvr>
                                        <p:cTn id="190" dur="1000"/>
                                        <p:tgtEl>
                                          <p:spTgt spid="67"/>
                                        </p:tgtEl>
                                      </p:cBhvr>
                                    </p:animEffect>
                                    <p:anim calcmode="lin" valueType="num">
                                      <p:cBhvr>
                                        <p:cTn id="191" dur="1000" fill="hold"/>
                                        <p:tgtEl>
                                          <p:spTgt spid="67"/>
                                        </p:tgtEl>
                                        <p:attrNameLst>
                                          <p:attrName>ppt_x</p:attrName>
                                        </p:attrNameLst>
                                      </p:cBhvr>
                                      <p:tavLst>
                                        <p:tav tm="0">
                                          <p:val>
                                            <p:strVal val="#ppt_x"/>
                                          </p:val>
                                        </p:tav>
                                        <p:tav tm="100000">
                                          <p:val>
                                            <p:strVal val="#ppt_x"/>
                                          </p:val>
                                        </p:tav>
                                      </p:tavLst>
                                    </p:anim>
                                    <p:anim calcmode="lin" valueType="num">
                                      <p:cBhvr>
                                        <p:cTn id="192" dur="1000" fill="hold"/>
                                        <p:tgtEl>
                                          <p:spTgt spid="67"/>
                                        </p:tgtEl>
                                        <p:attrNameLst>
                                          <p:attrName>ppt_y</p:attrName>
                                        </p:attrNameLst>
                                      </p:cBhvr>
                                      <p:tavLst>
                                        <p:tav tm="0">
                                          <p:val>
                                            <p:strVal val="#ppt_y+.1"/>
                                          </p:val>
                                        </p:tav>
                                        <p:tav tm="100000">
                                          <p:val>
                                            <p:strVal val="#ppt_y"/>
                                          </p:val>
                                        </p:tav>
                                      </p:tavLst>
                                    </p:anim>
                                  </p:childTnLst>
                                </p:cTn>
                              </p:par>
                            </p:childTnLst>
                          </p:cTn>
                        </p:par>
                        <p:par>
                          <p:cTn id="193" fill="hold">
                            <p:stCondLst>
                              <p:cond delay="16250"/>
                            </p:stCondLst>
                            <p:childTnLst>
                              <p:par>
                                <p:cTn id="194" presetID="22" presetClass="entr" presetSubtype="4" fill="hold" grpId="0" nodeType="afterEffect">
                                  <p:stCondLst>
                                    <p:cond delay="0"/>
                                  </p:stCondLst>
                                  <p:childTnLst>
                                    <p:set>
                                      <p:cBhvr>
                                        <p:cTn id="195" dur="1" fill="hold">
                                          <p:stCondLst>
                                            <p:cond delay="0"/>
                                          </p:stCondLst>
                                        </p:cTn>
                                        <p:tgtEl>
                                          <p:spTgt spid="63"/>
                                        </p:tgtEl>
                                        <p:attrNameLst>
                                          <p:attrName>style.visibility</p:attrName>
                                        </p:attrNameLst>
                                      </p:cBhvr>
                                      <p:to>
                                        <p:strVal val="visible"/>
                                      </p:to>
                                    </p:set>
                                    <p:animEffect transition="in" filter="wipe(down)">
                                      <p:cBhvr>
                                        <p:cTn id="196" dur="1000"/>
                                        <p:tgtEl>
                                          <p:spTgt spid="63"/>
                                        </p:tgtEl>
                                      </p:cBhvr>
                                    </p:animEffect>
                                  </p:childTnLst>
                                </p:cTn>
                              </p:par>
                              <p:par>
                                <p:cTn id="197" presetID="42" presetClass="entr" presetSubtype="0" fill="hold" grpId="0" nodeType="withEffect">
                                  <p:stCondLst>
                                    <p:cond delay="0"/>
                                  </p:stCondLst>
                                  <p:childTnLst>
                                    <p:set>
                                      <p:cBhvr>
                                        <p:cTn id="198" dur="1" fill="hold">
                                          <p:stCondLst>
                                            <p:cond delay="0"/>
                                          </p:stCondLst>
                                        </p:cTn>
                                        <p:tgtEl>
                                          <p:spTgt spid="66"/>
                                        </p:tgtEl>
                                        <p:attrNameLst>
                                          <p:attrName>style.visibility</p:attrName>
                                        </p:attrNameLst>
                                      </p:cBhvr>
                                      <p:to>
                                        <p:strVal val="visible"/>
                                      </p:to>
                                    </p:set>
                                    <p:animEffect transition="in" filter="fade">
                                      <p:cBhvr>
                                        <p:cTn id="199" dur="1000"/>
                                        <p:tgtEl>
                                          <p:spTgt spid="66"/>
                                        </p:tgtEl>
                                      </p:cBhvr>
                                    </p:animEffect>
                                    <p:anim calcmode="lin" valueType="num">
                                      <p:cBhvr>
                                        <p:cTn id="200" dur="1000" fill="hold"/>
                                        <p:tgtEl>
                                          <p:spTgt spid="66"/>
                                        </p:tgtEl>
                                        <p:attrNameLst>
                                          <p:attrName>ppt_x</p:attrName>
                                        </p:attrNameLst>
                                      </p:cBhvr>
                                      <p:tavLst>
                                        <p:tav tm="0">
                                          <p:val>
                                            <p:strVal val="#ppt_x"/>
                                          </p:val>
                                        </p:tav>
                                        <p:tav tm="100000">
                                          <p:val>
                                            <p:strVal val="#ppt_x"/>
                                          </p:val>
                                        </p:tav>
                                      </p:tavLst>
                                    </p:anim>
                                    <p:anim calcmode="lin" valueType="num">
                                      <p:cBhvr>
                                        <p:cTn id="201" dur="1000" fill="hold"/>
                                        <p:tgtEl>
                                          <p:spTgt spid="66"/>
                                        </p:tgtEl>
                                        <p:attrNameLst>
                                          <p:attrName>ppt_y</p:attrName>
                                        </p:attrNameLst>
                                      </p:cBhvr>
                                      <p:tavLst>
                                        <p:tav tm="0">
                                          <p:val>
                                            <p:strVal val="#ppt_y+.1"/>
                                          </p:val>
                                        </p:tav>
                                        <p:tav tm="100000">
                                          <p:val>
                                            <p:strVal val="#ppt_y"/>
                                          </p:val>
                                        </p:tav>
                                      </p:tavLst>
                                    </p:anim>
                                  </p:childTnLst>
                                </p:cTn>
                              </p:par>
                            </p:childTnLst>
                          </p:cTn>
                        </p:par>
                        <p:par>
                          <p:cTn id="202" fill="hold">
                            <p:stCondLst>
                              <p:cond delay="17250"/>
                            </p:stCondLst>
                            <p:childTnLst>
                              <p:par>
                                <p:cTn id="203" presetID="53" presetClass="entr" presetSubtype="16" fill="hold" grpId="0" nodeType="afterEffect">
                                  <p:stCondLst>
                                    <p:cond delay="0"/>
                                  </p:stCondLst>
                                  <p:childTnLst>
                                    <p:set>
                                      <p:cBhvr>
                                        <p:cTn id="204" dur="1" fill="hold">
                                          <p:stCondLst>
                                            <p:cond delay="0"/>
                                          </p:stCondLst>
                                        </p:cTn>
                                        <p:tgtEl>
                                          <p:spTgt spid="73"/>
                                        </p:tgtEl>
                                        <p:attrNameLst>
                                          <p:attrName>style.visibility</p:attrName>
                                        </p:attrNameLst>
                                      </p:cBhvr>
                                      <p:to>
                                        <p:strVal val="visible"/>
                                      </p:to>
                                    </p:set>
                                    <p:anim calcmode="lin" valueType="num">
                                      <p:cBhvr>
                                        <p:cTn id="205" dur="500" fill="hold"/>
                                        <p:tgtEl>
                                          <p:spTgt spid="73"/>
                                        </p:tgtEl>
                                        <p:attrNameLst>
                                          <p:attrName>ppt_w</p:attrName>
                                        </p:attrNameLst>
                                      </p:cBhvr>
                                      <p:tavLst>
                                        <p:tav tm="0">
                                          <p:val>
                                            <p:fltVal val="0"/>
                                          </p:val>
                                        </p:tav>
                                        <p:tav tm="100000">
                                          <p:val>
                                            <p:strVal val="#ppt_w"/>
                                          </p:val>
                                        </p:tav>
                                      </p:tavLst>
                                    </p:anim>
                                    <p:anim calcmode="lin" valueType="num">
                                      <p:cBhvr>
                                        <p:cTn id="206" dur="500" fill="hold"/>
                                        <p:tgtEl>
                                          <p:spTgt spid="73"/>
                                        </p:tgtEl>
                                        <p:attrNameLst>
                                          <p:attrName>ppt_h</p:attrName>
                                        </p:attrNameLst>
                                      </p:cBhvr>
                                      <p:tavLst>
                                        <p:tav tm="0">
                                          <p:val>
                                            <p:fltVal val="0"/>
                                          </p:val>
                                        </p:tav>
                                        <p:tav tm="100000">
                                          <p:val>
                                            <p:strVal val="#ppt_h"/>
                                          </p:val>
                                        </p:tav>
                                      </p:tavLst>
                                    </p:anim>
                                    <p:animEffect transition="in" filter="fade">
                                      <p:cBhvr>
                                        <p:cTn id="207" dur="500"/>
                                        <p:tgtEl>
                                          <p:spTgt spid="73"/>
                                        </p:tgtEl>
                                      </p:cBhvr>
                                    </p:animEffect>
                                  </p:childTnLst>
                                </p:cTn>
                              </p:par>
                              <p:par>
                                <p:cTn id="208" presetID="53" presetClass="entr" presetSubtype="16" fill="hold" grpId="0" nodeType="withEffect">
                                  <p:stCondLst>
                                    <p:cond delay="0"/>
                                  </p:stCondLst>
                                  <p:childTnLst>
                                    <p:set>
                                      <p:cBhvr>
                                        <p:cTn id="209" dur="1" fill="hold">
                                          <p:stCondLst>
                                            <p:cond delay="0"/>
                                          </p:stCondLst>
                                        </p:cTn>
                                        <p:tgtEl>
                                          <p:spTgt spid="70"/>
                                        </p:tgtEl>
                                        <p:attrNameLst>
                                          <p:attrName>style.visibility</p:attrName>
                                        </p:attrNameLst>
                                      </p:cBhvr>
                                      <p:to>
                                        <p:strVal val="visible"/>
                                      </p:to>
                                    </p:set>
                                    <p:anim calcmode="lin" valueType="num">
                                      <p:cBhvr>
                                        <p:cTn id="210" dur="500" fill="hold"/>
                                        <p:tgtEl>
                                          <p:spTgt spid="70"/>
                                        </p:tgtEl>
                                        <p:attrNameLst>
                                          <p:attrName>ppt_w</p:attrName>
                                        </p:attrNameLst>
                                      </p:cBhvr>
                                      <p:tavLst>
                                        <p:tav tm="0">
                                          <p:val>
                                            <p:fltVal val="0"/>
                                          </p:val>
                                        </p:tav>
                                        <p:tav tm="100000">
                                          <p:val>
                                            <p:strVal val="#ppt_w"/>
                                          </p:val>
                                        </p:tav>
                                      </p:tavLst>
                                    </p:anim>
                                    <p:anim calcmode="lin" valueType="num">
                                      <p:cBhvr>
                                        <p:cTn id="211" dur="500" fill="hold"/>
                                        <p:tgtEl>
                                          <p:spTgt spid="70"/>
                                        </p:tgtEl>
                                        <p:attrNameLst>
                                          <p:attrName>ppt_h</p:attrName>
                                        </p:attrNameLst>
                                      </p:cBhvr>
                                      <p:tavLst>
                                        <p:tav tm="0">
                                          <p:val>
                                            <p:fltVal val="0"/>
                                          </p:val>
                                        </p:tav>
                                        <p:tav tm="100000">
                                          <p:val>
                                            <p:strVal val="#ppt_h"/>
                                          </p:val>
                                        </p:tav>
                                      </p:tavLst>
                                    </p:anim>
                                    <p:animEffect transition="in" filter="fade">
                                      <p:cBhvr>
                                        <p:cTn id="212" dur="500"/>
                                        <p:tgtEl>
                                          <p:spTgt spid="70"/>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500" fill="hold"/>
                                        <p:tgtEl>
                                          <p:spTgt spid="72"/>
                                        </p:tgtEl>
                                        <p:attrNameLst>
                                          <p:attrName>ppt_w</p:attrName>
                                        </p:attrNameLst>
                                      </p:cBhvr>
                                      <p:tavLst>
                                        <p:tav tm="0">
                                          <p:val>
                                            <p:fltVal val="0"/>
                                          </p:val>
                                        </p:tav>
                                        <p:tav tm="100000">
                                          <p:val>
                                            <p:strVal val="#ppt_w"/>
                                          </p:val>
                                        </p:tav>
                                      </p:tavLst>
                                    </p:anim>
                                    <p:anim calcmode="lin" valueType="num">
                                      <p:cBhvr>
                                        <p:cTn id="216" dur="500" fill="hold"/>
                                        <p:tgtEl>
                                          <p:spTgt spid="72"/>
                                        </p:tgtEl>
                                        <p:attrNameLst>
                                          <p:attrName>ppt_h</p:attrName>
                                        </p:attrNameLst>
                                      </p:cBhvr>
                                      <p:tavLst>
                                        <p:tav tm="0">
                                          <p:val>
                                            <p:fltVal val="0"/>
                                          </p:val>
                                        </p:tav>
                                        <p:tav tm="100000">
                                          <p:val>
                                            <p:strVal val="#ppt_h"/>
                                          </p:val>
                                        </p:tav>
                                      </p:tavLst>
                                    </p:anim>
                                    <p:animEffect transition="in" filter="fade">
                                      <p:cBhvr>
                                        <p:cTn id="217" dur="500"/>
                                        <p:tgtEl>
                                          <p:spTgt spid="72"/>
                                        </p:tgtEl>
                                      </p:cBhvr>
                                    </p:animEffect>
                                  </p:childTnLst>
                                </p:cTn>
                              </p:par>
                            </p:childTnLst>
                          </p:cTn>
                        </p:par>
                        <p:par>
                          <p:cTn id="218" fill="hold">
                            <p:stCondLst>
                              <p:cond delay="17750"/>
                            </p:stCondLst>
                            <p:childTnLst>
                              <p:par>
                                <p:cTn id="219" presetID="53" presetClass="entr" presetSubtype="16" fill="hold" nodeType="afterEffect">
                                  <p:stCondLst>
                                    <p:cond delay="0"/>
                                  </p:stCondLst>
                                  <p:childTnLst>
                                    <p:set>
                                      <p:cBhvr>
                                        <p:cTn id="220" dur="1" fill="hold">
                                          <p:stCondLst>
                                            <p:cond delay="0"/>
                                          </p:stCondLst>
                                        </p:cTn>
                                        <p:tgtEl>
                                          <p:spTgt spid="85"/>
                                        </p:tgtEl>
                                        <p:attrNameLst>
                                          <p:attrName>style.visibility</p:attrName>
                                        </p:attrNameLst>
                                      </p:cBhvr>
                                      <p:to>
                                        <p:strVal val="visible"/>
                                      </p:to>
                                    </p:set>
                                    <p:anim calcmode="lin" valueType="num">
                                      <p:cBhvr>
                                        <p:cTn id="221" dur="500" fill="hold"/>
                                        <p:tgtEl>
                                          <p:spTgt spid="85"/>
                                        </p:tgtEl>
                                        <p:attrNameLst>
                                          <p:attrName>ppt_w</p:attrName>
                                        </p:attrNameLst>
                                      </p:cBhvr>
                                      <p:tavLst>
                                        <p:tav tm="0">
                                          <p:val>
                                            <p:fltVal val="0"/>
                                          </p:val>
                                        </p:tav>
                                        <p:tav tm="100000">
                                          <p:val>
                                            <p:strVal val="#ppt_w"/>
                                          </p:val>
                                        </p:tav>
                                      </p:tavLst>
                                    </p:anim>
                                    <p:anim calcmode="lin" valueType="num">
                                      <p:cBhvr>
                                        <p:cTn id="222" dur="500" fill="hold"/>
                                        <p:tgtEl>
                                          <p:spTgt spid="85"/>
                                        </p:tgtEl>
                                        <p:attrNameLst>
                                          <p:attrName>ppt_h</p:attrName>
                                        </p:attrNameLst>
                                      </p:cBhvr>
                                      <p:tavLst>
                                        <p:tav tm="0">
                                          <p:val>
                                            <p:fltVal val="0"/>
                                          </p:val>
                                        </p:tav>
                                        <p:tav tm="100000">
                                          <p:val>
                                            <p:strVal val="#ppt_h"/>
                                          </p:val>
                                        </p:tav>
                                      </p:tavLst>
                                    </p:anim>
                                    <p:animEffect transition="in" filter="fade">
                                      <p:cBhvr>
                                        <p:cTn id="223" dur="500"/>
                                        <p:tgtEl>
                                          <p:spTgt spid="85"/>
                                        </p:tgtEl>
                                      </p:cBhvr>
                                    </p:animEffect>
                                  </p:childTnLst>
                                </p:cTn>
                              </p:par>
                            </p:childTnLst>
                          </p:cTn>
                        </p:par>
                        <p:par>
                          <p:cTn id="224" fill="hold">
                            <p:stCondLst>
                              <p:cond delay="18250"/>
                            </p:stCondLst>
                            <p:childTnLst>
                              <p:par>
                                <p:cTn id="225" presetID="42" presetClass="entr" presetSubtype="0" fill="hold" grpId="0" nodeType="afterEffect">
                                  <p:stCondLst>
                                    <p:cond delay="0"/>
                                  </p:stCondLst>
                                  <p:childTnLst>
                                    <p:set>
                                      <p:cBhvr>
                                        <p:cTn id="226" dur="1" fill="hold">
                                          <p:stCondLst>
                                            <p:cond delay="0"/>
                                          </p:stCondLst>
                                        </p:cTn>
                                        <p:tgtEl>
                                          <p:spTgt spid="75"/>
                                        </p:tgtEl>
                                        <p:attrNameLst>
                                          <p:attrName>style.visibility</p:attrName>
                                        </p:attrNameLst>
                                      </p:cBhvr>
                                      <p:to>
                                        <p:strVal val="visible"/>
                                      </p:to>
                                    </p:set>
                                    <p:animEffect transition="in" filter="fade">
                                      <p:cBhvr>
                                        <p:cTn id="227" dur="1000"/>
                                        <p:tgtEl>
                                          <p:spTgt spid="75"/>
                                        </p:tgtEl>
                                      </p:cBhvr>
                                    </p:animEffect>
                                    <p:anim calcmode="lin" valueType="num">
                                      <p:cBhvr>
                                        <p:cTn id="228" dur="1000" fill="hold"/>
                                        <p:tgtEl>
                                          <p:spTgt spid="75"/>
                                        </p:tgtEl>
                                        <p:attrNameLst>
                                          <p:attrName>ppt_x</p:attrName>
                                        </p:attrNameLst>
                                      </p:cBhvr>
                                      <p:tavLst>
                                        <p:tav tm="0">
                                          <p:val>
                                            <p:strVal val="#ppt_x"/>
                                          </p:val>
                                        </p:tav>
                                        <p:tav tm="100000">
                                          <p:val>
                                            <p:strVal val="#ppt_x"/>
                                          </p:val>
                                        </p:tav>
                                      </p:tavLst>
                                    </p:anim>
                                    <p:anim calcmode="lin" valueType="num">
                                      <p:cBhvr>
                                        <p:cTn id="229" dur="1000" fill="hold"/>
                                        <p:tgtEl>
                                          <p:spTgt spid="75"/>
                                        </p:tgtEl>
                                        <p:attrNameLst>
                                          <p:attrName>ppt_y</p:attrName>
                                        </p:attrNameLst>
                                      </p:cBhvr>
                                      <p:tavLst>
                                        <p:tav tm="0">
                                          <p:val>
                                            <p:strVal val="#ppt_y+.1"/>
                                          </p:val>
                                        </p:tav>
                                        <p:tav tm="100000">
                                          <p:val>
                                            <p:strVal val="#ppt_y"/>
                                          </p:val>
                                        </p:tav>
                                      </p:tavLst>
                                    </p:anim>
                                  </p:childTnLst>
                                </p:cTn>
                              </p:par>
                            </p:childTnLst>
                          </p:cTn>
                        </p:par>
                        <p:par>
                          <p:cTn id="230" fill="hold">
                            <p:stCondLst>
                              <p:cond delay="19250"/>
                            </p:stCondLst>
                            <p:childTnLst>
                              <p:par>
                                <p:cTn id="231" presetID="22" presetClass="entr" presetSubtype="4" fill="hold" grpId="0" nodeType="afterEffect">
                                  <p:stCondLst>
                                    <p:cond delay="0"/>
                                  </p:stCondLst>
                                  <p:childTnLst>
                                    <p:set>
                                      <p:cBhvr>
                                        <p:cTn id="232" dur="1" fill="hold">
                                          <p:stCondLst>
                                            <p:cond delay="0"/>
                                          </p:stCondLst>
                                        </p:cTn>
                                        <p:tgtEl>
                                          <p:spTgt spid="71"/>
                                        </p:tgtEl>
                                        <p:attrNameLst>
                                          <p:attrName>style.visibility</p:attrName>
                                        </p:attrNameLst>
                                      </p:cBhvr>
                                      <p:to>
                                        <p:strVal val="visible"/>
                                      </p:to>
                                    </p:set>
                                    <p:animEffect transition="in" filter="wipe(down)">
                                      <p:cBhvr>
                                        <p:cTn id="233" dur="1000"/>
                                        <p:tgtEl>
                                          <p:spTgt spid="71"/>
                                        </p:tgtEl>
                                      </p:cBhvr>
                                    </p:animEffect>
                                  </p:childTnLst>
                                </p:cTn>
                              </p:par>
                              <p:par>
                                <p:cTn id="234" presetID="42" presetClass="entr" presetSubtype="0" fill="hold" grpId="0" nodeType="withEffect">
                                  <p:stCondLst>
                                    <p:cond delay="0"/>
                                  </p:stCondLst>
                                  <p:childTnLst>
                                    <p:set>
                                      <p:cBhvr>
                                        <p:cTn id="235" dur="1" fill="hold">
                                          <p:stCondLst>
                                            <p:cond delay="0"/>
                                          </p:stCondLst>
                                        </p:cTn>
                                        <p:tgtEl>
                                          <p:spTgt spid="74"/>
                                        </p:tgtEl>
                                        <p:attrNameLst>
                                          <p:attrName>style.visibility</p:attrName>
                                        </p:attrNameLst>
                                      </p:cBhvr>
                                      <p:to>
                                        <p:strVal val="visible"/>
                                      </p:to>
                                    </p:set>
                                    <p:animEffect transition="in" filter="fade">
                                      <p:cBhvr>
                                        <p:cTn id="236" dur="1000"/>
                                        <p:tgtEl>
                                          <p:spTgt spid="74"/>
                                        </p:tgtEl>
                                      </p:cBhvr>
                                    </p:animEffect>
                                    <p:anim calcmode="lin" valueType="num">
                                      <p:cBhvr>
                                        <p:cTn id="237" dur="1000" fill="hold"/>
                                        <p:tgtEl>
                                          <p:spTgt spid="74"/>
                                        </p:tgtEl>
                                        <p:attrNameLst>
                                          <p:attrName>ppt_x</p:attrName>
                                        </p:attrNameLst>
                                      </p:cBhvr>
                                      <p:tavLst>
                                        <p:tav tm="0">
                                          <p:val>
                                            <p:strVal val="#ppt_x"/>
                                          </p:val>
                                        </p:tav>
                                        <p:tav tm="100000">
                                          <p:val>
                                            <p:strVal val="#ppt_x"/>
                                          </p:val>
                                        </p:tav>
                                      </p:tavLst>
                                    </p:anim>
                                    <p:anim calcmode="lin" valueType="num">
                                      <p:cBhvr>
                                        <p:cTn id="23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2" grpId="0" animBg="1"/>
      <p:bldP spid="28" grpId="0" animBg="1"/>
      <p:bldP spid="29" grpId="0" animBg="1"/>
      <p:bldP spid="31" grpId="0" animBg="1"/>
      <p:bldP spid="33" grpId="0"/>
      <p:bldP spid="34" grpId="0"/>
      <p:bldP spid="35" grpId="0" animBg="1"/>
      <p:bldP spid="38" grpId="0" animBg="1"/>
      <p:bldP spid="39" grpId="0" animBg="1"/>
      <p:bldP spid="40" grpId="0" animBg="1"/>
      <p:bldP spid="41" grpId="0" animBg="1"/>
      <p:bldP spid="42" grpId="0"/>
      <p:bldP spid="43" grpId="0"/>
      <p:bldP spid="46" grpId="0" animBg="1"/>
      <p:bldP spid="47" grpId="0" animBg="1"/>
      <p:bldP spid="48" grpId="0" animBg="1"/>
      <p:bldP spid="49" grpId="0" animBg="1"/>
      <p:bldP spid="50" grpId="0"/>
      <p:bldP spid="51" grpId="0"/>
      <p:bldP spid="54" grpId="0" animBg="1"/>
      <p:bldP spid="55" grpId="0" animBg="1"/>
      <p:bldP spid="56" grpId="0" animBg="1"/>
      <p:bldP spid="57" grpId="0" animBg="1"/>
      <p:bldP spid="58" grpId="0"/>
      <p:bldP spid="59" grpId="0"/>
      <p:bldP spid="62" grpId="0" animBg="1"/>
      <p:bldP spid="63" grpId="0" animBg="1"/>
      <p:bldP spid="64" grpId="0" animBg="1"/>
      <p:bldP spid="65" grpId="0" animBg="1"/>
      <p:bldP spid="66" grpId="0"/>
      <p:bldP spid="67" grpId="0"/>
      <p:bldP spid="70" grpId="0" animBg="1"/>
      <p:bldP spid="71" grpId="0" animBg="1"/>
      <p:bldP spid="72" grpId="0" animBg="1"/>
      <p:bldP spid="73" grpId="0" animBg="1"/>
      <p:bldP spid="74" grpId="0"/>
      <p:bldP spid="75" grpId="0"/>
      <p:bldP spid="79" grpId="0"/>
      <p:bldP spid="80" grpId="0" animBg="1"/>
      <p:bldP spid="81" grpId="0" animBg="1"/>
      <p:bldP spid="8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C7FA8C8A-E5FF-47AE-A613-53DFF2E40BE8}"/>
              </a:ext>
            </a:extLst>
          </p:cNvPr>
          <p:cNvSpPr/>
          <p:nvPr/>
        </p:nvSpPr>
        <p:spPr>
          <a:xfrm>
            <a:off x="10668000"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1" name="Group 100">
            <a:extLst>
              <a:ext uri="{FF2B5EF4-FFF2-40B4-BE49-F238E27FC236}">
                <a16:creationId xmlns:a16="http://schemas.microsoft.com/office/drawing/2014/main" id="{6D9B12A4-FABE-4A37-BDC4-FDB476776543}"/>
              </a:ext>
            </a:extLst>
          </p:cNvPr>
          <p:cNvGrpSpPr/>
          <p:nvPr/>
        </p:nvGrpSpPr>
        <p:grpSpPr>
          <a:xfrm>
            <a:off x="10665109" y="2832066"/>
            <a:ext cx="917291" cy="3304190"/>
            <a:chOff x="10665109" y="2832066"/>
            <a:chExt cx="917291" cy="3304190"/>
          </a:xfrm>
          <a:solidFill>
            <a:srgbClr val="BF2500"/>
          </a:solidFill>
        </p:grpSpPr>
        <p:grpSp>
          <p:nvGrpSpPr>
            <p:cNvPr id="15" name="Group 14">
              <a:extLst>
                <a:ext uri="{FF2B5EF4-FFF2-40B4-BE49-F238E27FC236}">
                  <a16:creationId xmlns:a16="http://schemas.microsoft.com/office/drawing/2014/main" id="{FFB06AF7-CA6B-4ADF-B4B4-062DFF4268DB}"/>
                </a:ext>
              </a:extLst>
            </p:cNvPr>
            <p:cNvGrpSpPr/>
            <p:nvPr/>
          </p:nvGrpSpPr>
          <p:grpSpPr>
            <a:xfrm>
              <a:off x="10668000" y="2832066"/>
              <a:ext cx="914400" cy="3304190"/>
              <a:chOff x="3048000" y="1310640"/>
              <a:chExt cx="914400" cy="4738861"/>
            </a:xfrm>
            <a:grpFill/>
          </p:grpSpPr>
          <p:sp>
            <p:nvSpPr>
              <p:cNvPr id="9" name="Oval 8">
                <a:extLst>
                  <a:ext uri="{FF2B5EF4-FFF2-40B4-BE49-F238E27FC236}">
                    <a16:creationId xmlns:a16="http://schemas.microsoft.com/office/drawing/2014/main" id="{8F28A4CB-4C62-49BB-8F2A-957BB096DA2B}"/>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AD8BC3D4-6684-4D22-A9D5-BC0BFF6D7377}"/>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 Box 10">
              <a:extLst>
                <a:ext uri="{FF2B5EF4-FFF2-40B4-BE49-F238E27FC236}">
                  <a16:creationId xmlns:a16="http://schemas.microsoft.com/office/drawing/2014/main" id="{805000AF-2BF0-4F25-9CE1-5B710BE4B8F4}"/>
                </a:ext>
              </a:extLst>
            </p:cNvPr>
            <p:cNvSpPr txBox="1">
              <a:spLocks noChangeArrowheads="1"/>
            </p:cNvSpPr>
            <p:nvPr/>
          </p:nvSpPr>
          <p:spPr bwMode="auto">
            <a:xfrm>
              <a:off x="10665109" y="3073547"/>
              <a:ext cx="914401" cy="430887"/>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56%</a:t>
              </a:r>
            </a:p>
          </p:txBody>
        </p:sp>
      </p:grpSp>
      <p:sp>
        <p:nvSpPr>
          <p:cNvPr id="45" name="Freeform: Shape 44">
            <a:extLst>
              <a:ext uri="{FF2B5EF4-FFF2-40B4-BE49-F238E27FC236}">
                <a16:creationId xmlns:a16="http://schemas.microsoft.com/office/drawing/2014/main" id="{E2FBC4F8-B202-4006-9E62-A25638DB5A66}"/>
              </a:ext>
            </a:extLst>
          </p:cNvPr>
          <p:cNvSpPr/>
          <p:nvPr/>
        </p:nvSpPr>
        <p:spPr>
          <a:xfrm>
            <a:off x="9397232" y="1350896"/>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45">
            <a:extLst>
              <a:ext uri="{FF2B5EF4-FFF2-40B4-BE49-F238E27FC236}">
                <a16:creationId xmlns:a16="http://schemas.microsoft.com/office/drawing/2014/main" id="{430EFEFB-A076-4288-B70A-0B9160A10F05}"/>
              </a:ext>
            </a:extLst>
          </p:cNvPr>
          <p:cNvGrpSpPr/>
          <p:nvPr/>
        </p:nvGrpSpPr>
        <p:grpSpPr>
          <a:xfrm>
            <a:off x="9397232" y="1752600"/>
            <a:ext cx="914401" cy="4383656"/>
            <a:chOff x="3048000" y="3048000"/>
            <a:chExt cx="914401" cy="3048000"/>
          </a:xfrm>
          <a:solidFill>
            <a:srgbClr val="CF3510"/>
          </a:solidFill>
        </p:grpSpPr>
        <p:grpSp>
          <p:nvGrpSpPr>
            <p:cNvPr id="51" name="Group 50">
              <a:extLst>
                <a:ext uri="{FF2B5EF4-FFF2-40B4-BE49-F238E27FC236}">
                  <a16:creationId xmlns:a16="http://schemas.microsoft.com/office/drawing/2014/main" id="{E8F93816-AED7-44DD-9639-1F58FFEB22F2}"/>
                </a:ext>
              </a:extLst>
            </p:cNvPr>
            <p:cNvGrpSpPr/>
            <p:nvPr/>
          </p:nvGrpSpPr>
          <p:grpSpPr>
            <a:xfrm>
              <a:off x="3048000" y="3048000"/>
              <a:ext cx="914400" cy="3048000"/>
              <a:chOff x="3048000" y="1310640"/>
              <a:chExt cx="914400" cy="4738861"/>
            </a:xfrm>
            <a:grpFill/>
          </p:grpSpPr>
          <p:sp>
            <p:nvSpPr>
              <p:cNvPr id="53" name="Oval 52">
                <a:extLst>
                  <a:ext uri="{FF2B5EF4-FFF2-40B4-BE49-F238E27FC236}">
                    <a16:creationId xmlns:a16="http://schemas.microsoft.com/office/drawing/2014/main" id="{6B4DF1EE-8038-4AE9-8CEF-467BA9340924}"/>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9BFB99EC-1EDB-4FD0-B3A3-0B22AA6D78F3}"/>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 Box 10">
              <a:extLst>
                <a:ext uri="{FF2B5EF4-FFF2-40B4-BE49-F238E27FC236}">
                  <a16:creationId xmlns:a16="http://schemas.microsoft.com/office/drawing/2014/main" id="{9C874F07-EECC-4D32-B95B-9CC4F6BF6D28}"/>
                </a:ext>
              </a:extLst>
            </p:cNvPr>
            <p:cNvSpPr txBox="1">
              <a:spLocks noChangeArrowheads="1"/>
            </p:cNvSpPr>
            <p:nvPr/>
          </p:nvSpPr>
          <p:spPr bwMode="auto">
            <a:xfrm>
              <a:off x="3048000" y="3195743"/>
              <a:ext cx="914401" cy="299600"/>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89%</a:t>
              </a:r>
            </a:p>
          </p:txBody>
        </p:sp>
      </p:grpSp>
      <p:sp>
        <p:nvSpPr>
          <p:cNvPr id="56" name="Freeform: Shape 55">
            <a:extLst>
              <a:ext uri="{FF2B5EF4-FFF2-40B4-BE49-F238E27FC236}">
                <a16:creationId xmlns:a16="http://schemas.microsoft.com/office/drawing/2014/main" id="{BDC887B8-4BC8-44F3-A15B-097E1A93B659}"/>
              </a:ext>
            </a:extLst>
          </p:cNvPr>
          <p:cNvSpPr/>
          <p:nvPr/>
        </p:nvSpPr>
        <p:spPr>
          <a:xfrm>
            <a:off x="8126464" y="1361782"/>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C61BB083-D7FD-4924-B1EB-9CEC3FB77FC1}"/>
              </a:ext>
            </a:extLst>
          </p:cNvPr>
          <p:cNvGrpSpPr/>
          <p:nvPr/>
        </p:nvGrpSpPr>
        <p:grpSpPr>
          <a:xfrm>
            <a:off x="8126464" y="3505200"/>
            <a:ext cx="914401" cy="2641942"/>
            <a:chOff x="3048000" y="3048000"/>
            <a:chExt cx="914401" cy="3048000"/>
          </a:xfrm>
          <a:solidFill>
            <a:srgbClr val="E04621"/>
          </a:solidFill>
        </p:grpSpPr>
        <p:grpSp>
          <p:nvGrpSpPr>
            <p:cNvPr id="62" name="Group 61">
              <a:extLst>
                <a:ext uri="{FF2B5EF4-FFF2-40B4-BE49-F238E27FC236}">
                  <a16:creationId xmlns:a16="http://schemas.microsoft.com/office/drawing/2014/main" id="{3B20CED4-A16D-46C7-A5CE-D7FE36BBEA8D}"/>
                </a:ext>
              </a:extLst>
            </p:cNvPr>
            <p:cNvGrpSpPr/>
            <p:nvPr/>
          </p:nvGrpSpPr>
          <p:grpSpPr>
            <a:xfrm>
              <a:off x="3048000" y="3048000"/>
              <a:ext cx="914400" cy="3048000"/>
              <a:chOff x="3048000" y="1310640"/>
              <a:chExt cx="914400" cy="4738861"/>
            </a:xfrm>
            <a:grpFill/>
          </p:grpSpPr>
          <p:sp>
            <p:nvSpPr>
              <p:cNvPr id="64" name="Oval 63">
                <a:extLst>
                  <a:ext uri="{FF2B5EF4-FFF2-40B4-BE49-F238E27FC236}">
                    <a16:creationId xmlns:a16="http://schemas.microsoft.com/office/drawing/2014/main" id="{7D56E072-A769-434B-A721-F63609D748FF}"/>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a:extLst>
                  <a:ext uri="{FF2B5EF4-FFF2-40B4-BE49-F238E27FC236}">
                    <a16:creationId xmlns:a16="http://schemas.microsoft.com/office/drawing/2014/main" id="{CE138F02-7272-490F-ABC9-0ACD9CF340C6}"/>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 Box 10">
              <a:extLst>
                <a:ext uri="{FF2B5EF4-FFF2-40B4-BE49-F238E27FC236}">
                  <a16:creationId xmlns:a16="http://schemas.microsoft.com/office/drawing/2014/main" id="{385E3732-E2D4-41E6-9294-777377C97DDF}"/>
                </a:ext>
              </a:extLst>
            </p:cNvPr>
            <p:cNvSpPr txBox="1">
              <a:spLocks noChangeArrowheads="1"/>
            </p:cNvSpPr>
            <p:nvPr/>
          </p:nvSpPr>
          <p:spPr bwMode="auto">
            <a:xfrm>
              <a:off x="3048000" y="3195744"/>
              <a:ext cx="914401" cy="497113"/>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32%</a:t>
              </a:r>
            </a:p>
          </p:txBody>
        </p:sp>
      </p:grpSp>
      <p:sp>
        <p:nvSpPr>
          <p:cNvPr id="67" name="Freeform: Shape 66">
            <a:extLst>
              <a:ext uri="{FF2B5EF4-FFF2-40B4-BE49-F238E27FC236}">
                <a16:creationId xmlns:a16="http://schemas.microsoft.com/office/drawing/2014/main" id="{F0B2A4F5-DB21-4850-9391-7929CBB93A20}"/>
              </a:ext>
            </a:extLst>
          </p:cNvPr>
          <p:cNvSpPr/>
          <p:nvPr/>
        </p:nvSpPr>
        <p:spPr>
          <a:xfrm>
            <a:off x="6847559"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E0F00C2B-9FCB-410B-8E2E-4F51AD4C0C1B}"/>
              </a:ext>
            </a:extLst>
          </p:cNvPr>
          <p:cNvGrpSpPr/>
          <p:nvPr/>
        </p:nvGrpSpPr>
        <p:grpSpPr>
          <a:xfrm>
            <a:off x="6847559" y="2209800"/>
            <a:ext cx="914401" cy="3948228"/>
            <a:chOff x="3048000" y="3048000"/>
            <a:chExt cx="914401" cy="3048000"/>
          </a:xfrm>
          <a:solidFill>
            <a:srgbClr val="E76C0F"/>
          </a:solidFill>
        </p:grpSpPr>
        <p:grpSp>
          <p:nvGrpSpPr>
            <p:cNvPr id="73" name="Group 72">
              <a:extLst>
                <a:ext uri="{FF2B5EF4-FFF2-40B4-BE49-F238E27FC236}">
                  <a16:creationId xmlns:a16="http://schemas.microsoft.com/office/drawing/2014/main" id="{DAA39C29-00E9-47BA-B87E-4FF23711569B}"/>
                </a:ext>
              </a:extLst>
            </p:cNvPr>
            <p:cNvGrpSpPr/>
            <p:nvPr/>
          </p:nvGrpSpPr>
          <p:grpSpPr>
            <a:xfrm>
              <a:off x="3048000" y="3048000"/>
              <a:ext cx="914400" cy="3048000"/>
              <a:chOff x="3048000" y="1310640"/>
              <a:chExt cx="914400" cy="4738861"/>
            </a:xfrm>
            <a:grpFill/>
          </p:grpSpPr>
          <p:sp>
            <p:nvSpPr>
              <p:cNvPr id="75" name="Oval 74">
                <a:extLst>
                  <a:ext uri="{FF2B5EF4-FFF2-40B4-BE49-F238E27FC236}">
                    <a16:creationId xmlns:a16="http://schemas.microsoft.com/office/drawing/2014/main" id="{FB317D08-BBC0-46EC-A2FF-C8C5417CB2E0}"/>
                  </a:ext>
                </a:extLst>
              </p:cNvPr>
              <p:cNvSpPr/>
              <p:nvPr/>
            </p:nvSpPr>
            <p:spPr>
              <a:xfrm>
                <a:off x="3048000" y="1310640"/>
                <a:ext cx="914400" cy="274434"/>
              </a:xfrm>
              <a:prstGeom prst="ellipse">
                <a:avLst/>
              </a:prstGeom>
              <a:grp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ectangle 75">
                <a:extLst>
                  <a:ext uri="{FF2B5EF4-FFF2-40B4-BE49-F238E27FC236}">
                    <a16:creationId xmlns:a16="http://schemas.microsoft.com/office/drawing/2014/main" id="{7D13C710-ACEF-4BCA-A202-1E86C63DD188}"/>
                  </a:ext>
                </a:extLst>
              </p:cNvPr>
              <p:cNvSpPr/>
              <p:nvPr/>
            </p:nvSpPr>
            <p:spPr>
              <a:xfrm>
                <a:off x="3048000" y="1447801"/>
                <a:ext cx="914400" cy="4601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016985F4-8662-4E52-A111-F0E7F6001E3A}"/>
                </a:ext>
              </a:extLst>
            </p:cNvPr>
            <p:cNvSpPr txBox="1">
              <a:spLocks noChangeArrowheads="1"/>
            </p:cNvSpPr>
            <p:nvPr/>
          </p:nvSpPr>
          <p:spPr bwMode="auto">
            <a:xfrm>
              <a:off x="3048000" y="3195743"/>
              <a:ext cx="914401" cy="332641"/>
            </a:xfrm>
            <a:prstGeom prst="rect">
              <a:avLst/>
            </a:prstGeom>
            <a:grp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73%</a:t>
              </a:r>
            </a:p>
          </p:txBody>
        </p:sp>
      </p:grpSp>
      <p:sp>
        <p:nvSpPr>
          <p:cNvPr id="78" name="Freeform: Shape 77">
            <a:extLst>
              <a:ext uri="{FF2B5EF4-FFF2-40B4-BE49-F238E27FC236}">
                <a16:creationId xmlns:a16="http://schemas.microsoft.com/office/drawing/2014/main" id="{D8095C16-A44E-434B-938C-FC1D109056A2}"/>
              </a:ext>
            </a:extLst>
          </p:cNvPr>
          <p:cNvSpPr/>
          <p:nvPr/>
        </p:nvSpPr>
        <p:spPr>
          <a:xfrm>
            <a:off x="5546952" y="1372668"/>
            <a:ext cx="914400" cy="4998720"/>
          </a:xfrm>
          <a:custGeom>
            <a:avLst/>
            <a:gdLst>
              <a:gd name="connsiteX0" fmla="*/ 457200 w 914400"/>
              <a:gd name="connsiteY0" fmla="*/ 0 h 4998720"/>
              <a:gd name="connsiteX1" fmla="*/ 905111 w 914400"/>
              <a:gd name="connsiteY1" fmla="*/ 109518 h 4998720"/>
              <a:gd name="connsiteX2" fmla="*/ 914400 w 914400"/>
              <a:gd name="connsiteY2" fmla="*/ 137160 h 4998720"/>
              <a:gd name="connsiteX3" fmla="*/ 914400 w 914400"/>
              <a:gd name="connsiteY3" fmla="*/ 137160 h 4998720"/>
              <a:gd name="connsiteX4" fmla="*/ 914400 w 914400"/>
              <a:gd name="connsiteY4" fmla="*/ 137160 h 4998720"/>
              <a:gd name="connsiteX5" fmla="*/ 914400 w 914400"/>
              <a:gd name="connsiteY5" fmla="*/ 4861560 h 4998720"/>
              <a:gd name="connsiteX6" fmla="*/ 457200 w 914400"/>
              <a:gd name="connsiteY6" fmla="*/ 4998720 h 4998720"/>
              <a:gd name="connsiteX7" fmla="*/ 0 w 914400"/>
              <a:gd name="connsiteY7" fmla="*/ 4861560 h 4998720"/>
              <a:gd name="connsiteX8" fmla="*/ 0 w 914400"/>
              <a:gd name="connsiteY8" fmla="*/ 137160 h 4998720"/>
              <a:gd name="connsiteX9" fmla="*/ 0 w 914400"/>
              <a:gd name="connsiteY9" fmla="*/ 137160 h 4998720"/>
              <a:gd name="connsiteX10" fmla="*/ 0 w 914400"/>
              <a:gd name="connsiteY10" fmla="*/ 137160 h 4998720"/>
              <a:gd name="connsiteX11" fmla="*/ 9289 w 914400"/>
              <a:gd name="connsiteY11" fmla="*/ 109518 h 4998720"/>
              <a:gd name="connsiteX12" fmla="*/ 457200 w 914400"/>
              <a:gd name="connsiteY12" fmla="*/ 0 h 499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4400" h="4998720">
                <a:moveTo>
                  <a:pt x="457200" y="0"/>
                </a:moveTo>
                <a:cubicBezTo>
                  <a:pt x="678142" y="0"/>
                  <a:pt x="862479" y="47016"/>
                  <a:pt x="905111" y="109518"/>
                </a:cubicBezTo>
                <a:lnTo>
                  <a:pt x="914400" y="137160"/>
                </a:lnTo>
                <a:lnTo>
                  <a:pt x="914400" y="137160"/>
                </a:lnTo>
                <a:lnTo>
                  <a:pt x="914400" y="137160"/>
                </a:lnTo>
                <a:lnTo>
                  <a:pt x="914400" y="4861560"/>
                </a:lnTo>
                <a:cubicBezTo>
                  <a:pt x="914400" y="4937311"/>
                  <a:pt x="709705" y="4998720"/>
                  <a:pt x="457200" y="4998720"/>
                </a:cubicBezTo>
                <a:cubicBezTo>
                  <a:pt x="204695" y="4998720"/>
                  <a:pt x="0" y="4937311"/>
                  <a:pt x="0" y="4861560"/>
                </a:cubicBezTo>
                <a:lnTo>
                  <a:pt x="0" y="137160"/>
                </a:lnTo>
                <a:lnTo>
                  <a:pt x="0" y="137160"/>
                </a:lnTo>
                <a:lnTo>
                  <a:pt x="0" y="137160"/>
                </a:lnTo>
                <a:lnTo>
                  <a:pt x="9289" y="109518"/>
                </a:lnTo>
                <a:cubicBezTo>
                  <a:pt x="51921" y="47016"/>
                  <a:pt x="236258" y="0"/>
                  <a:pt x="45720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 78">
            <a:extLst>
              <a:ext uri="{FF2B5EF4-FFF2-40B4-BE49-F238E27FC236}">
                <a16:creationId xmlns:a16="http://schemas.microsoft.com/office/drawing/2014/main" id="{36B5C8A3-A889-4760-98D0-0E55AA8B3ACB}"/>
              </a:ext>
            </a:extLst>
          </p:cNvPr>
          <p:cNvGrpSpPr/>
          <p:nvPr/>
        </p:nvGrpSpPr>
        <p:grpSpPr>
          <a:xfrm>
            <a:off x="5546952" y="3110028"/>
            <a:ext cx="914401" cy="3048000"/>
            <a:chOff x="3048000" y="3048000"/>
            <a:chExt cx="914401" cy="3048000"/>
          </a:xfrm>
        </p:grpSpPr>
        <p:grpSp>
          <p:nvGrpSpPr>
            <p:cNvPr id="84" name="Group 83">
              <a:extLst>
                <a:ext uri="{FF2B5EF4-FFF2-40B4-BE49-F238E27FC236}">
                  <a16:creationId xmlns:a16="http://schemas.microsoft.com/office/drawing/2014/main" id="{A5780319-77A2-4415-AA7F-2B34CDCCA05C}"/>
                </a:ext>
              </a:extLst>
            </p:cNvPr>
            <p:cNvGrpSpPr/>
            <p:nvPr/>
          </p:nvGrpSpPr>
          <p:grpSpPr>
            <a:xfrm>
              <a:off x="3048000" y="3048000"/>
              <a:ext cx="914400" cy="3048000"/>
              <a:chOff x="3048000" y="1310640"/>
              <a:chExt cx="914400" cy="4738861"/>
            </a:xfrm>
          </p:grpSpPr>
          <p:sp>
            <p:nvSpPr>
              <p:cNvPr id="86" name="Oval 85">
                <a:extLst>
                  <a:ext uri="{FF2B5EF4-FFF2-40B4-BE49-F238E27FC236}">
                    <a16:creationId xmlns:a16="http://schemas.microsoft.com/office/drawing/2014/main" id="{9B5B5595-AA13-4175-B255-014C40DAFD39}"/>
                  </a:ext>
                </a:extLst>
              </p:cNvPr>
              <p:cNvSpPr/>
              <p:nvPr/>
            </p:nvSpPr>
            <p:spPr>
              <a:xfrm>
                <a:off x="3048000" y="1310640"/>
                <a:ext cx="914400" cy="274434"/>
              </a:xfrm>
              <a:prstGeom prst="ellipse">
                <a:avLst/>
              </a:prstGeom>
              <a:solidFill>
                <a:srgbClr val="CE8E40"/>
              </a:solidFill>
              <a:ln>
                <a:noFill/>
              </a:ln>
              <a:effectLst>
                <a:outerShdw blurRad="508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Rectangle 86">
                <a:extLst>
                  <a:ext uri="{FF2B5EF4-FFF2-40B4-BE49-F238E27FC236}">
                    <a16:creationId xmlns:a16="http://schemas.microsoft.com/office/drawing/2014/main" id="{BC5A2FD1-C8AD-4F3D-982E-31C2389A1EA9}"/>
                  </a:ext>
                </a:extLst>
              </p:cNvPr>
              <p:cNvSpPr/>
              <p:nvPr/>
            </p:nvSpPr>
            <p:spPr>
              <a:xfrm>
                <a:off x="3048000" y="1447801"/>
                <a:ext cx="914400" cy="46017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 Box 10">
              <a:extLst>
                <a:ext uri="{FF2B5EF4-FFF2-40B4-BE49-F238E27FC236}">
                  <a16:creationId xmlns:a16="http://schemas.microsoft.com/office/drawing/2014/main" id="{CDBD56B8-1EB8-4A52-8933-ED28F5CDF884}"/>
                </a:ext>
              </a:extLst>
            </p:cNvPr>
            <p:cNvSpPr txBox="1">
              <a:spLocks noChangeArrowheads="1"/>
            </p:cNvSpPr>
            <p:nvPr/>
          </p:nvSpPr>
          <p:spPr bwMode="auto">
            <a:xfrm>
              <a:off x="3048000" y="3195743"/>
              <a:ext cx="914401" cy="430887"/>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47%</a:t>
              </a:r>
            </a:p>
          </p:txBody>
        </p:sp>
      </p:grpSp>
      <p:grpSp>
        <p:nvGrpSpPr>
          <p:cNvPr id="80" name="Group 79">
            <a:extLst>
              <a:ext uri="{FF2B5EF4-FFF2-40B4-BE49-F238E27FC236}">
                <a16:creationId xmlns:a16="http://schemas.microsoft.com/office/drawing/2014/main" id="{04B60512-524A-494B-9F83-53997F844451}"/>
              </a:ext>
            </a:extLst>
          </p:cNvPr>
          <p:cNvGrpSpPr/>
          <p:nvPr/>
        </p:nvGrpSpPr>
        <p:grpSpPr>
          <a:xfrm>
            <a:off x="5546952" y="5015028"/>
            <a:ext cx="914400" cy="1356360"/>
            <a:chOff x="6781800" y="2978742"/>
            <a:chExt cx="914400" cy="1356360"/>
          </a:xfrm>
        </p:grpSpPr>
        <p:sp>
          <p:nvSpPr>
            <p:cNvPr id="81" name="Freeform: Shape 80">
              <a:extLst>
                <a:ext uri="{FF2B5EF4-FFF2-40B4-BE49-F238E27FC236}">
                  <a16:creationId xmlns:a16="http://schemas.microsoft.com/office/drawing/2014/main" id="{8AE60367-BFF8-4127-A1FC-368B6B528F8B}"/>
                </a:ext>
              </a:extLst>
            </p:cNvPr>
            <p:cNvSpPr/>
            <p:nvPr/>
          </p:nvSpPr>
          <p:spPr>
            <a:xfrm rot="16200000">
              <a:off x="6560820" y="31997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10">
              <a:extLst>
                <a:ext uri="{FF2B5EF4-FFF2-40B4-BE49-F238E27FC236}">
                  <a16:creationId xmlns:a16="http://schemas.microsoft.com/office/drawing/2014/main" id="{E210D56E-07F6-4227-BEA7-62C0ED6685F0}"/>
                </a:ext>
              </a:extLst>
            </p:cNvPr>
            <p:cNvSpPr txBox="1">
              <a:spLocks noChangeArrowheads="1"/>
            </p:cNvSpPr>
            <p:nvPr/>
          </p:nvSpPr>
          <p:spPr bwMode="auto">
            <a:xfrm rot="16200000">
              <a:off x="6803313" y="34645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83" name="Freeform 171">
              <a:extLst>
                <a:ext uri="{FF2B5EF4-FFF2-40B4-BE49-F238E27FC236}">
                  <a16:creationId xmlns:a16="http://schemas.microsoft.com/office/drawing/2014/main" id="{B0CB586A-B04D-4320-B1B0-DF4A2455E770}"/>
                </a:ext>
              </a:extLst>
            </p:cNvPr>
            <p:cNvSpPr>
              <a:spLocks noChangeAspect="1" noEditPoints="1"/>
            </p:cNvSpPr>
            <p:nvPr/>
          </p:nvSpPr>
          <p:spPr bwMode="auto">
            <a:xfrm>
              <a:off x="6859420" y="3258951"/>
              <a:ext cx="307101" cy="27432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0" name="Group 89">
            <a:extLst>
              <a:ext uri="{FF2B5EF4-FFF2-40B4-BE49-F238E27FC236}">
                <a16:creationId xmlns:a16="http://schemas.microsoft.com/office/drawing/2014/main" id="{10153BD2-3324-4DF0-B613-CAA34A54B9D2}"/>
              </a:ext>
            </a:extLst>
          </p:cNvPr>
          <p:cNvGrpSpPr/>
          <p:nvPr/>
        </p:nvGrpSpPr>
        <p:grpSpPr>
          <a:xfrm>
            <a:off x="9397232" y="4993256"/>
            <a:ext cx="914400" cy="1356360"/>
            <a:chOff x="9397232" y="4993256"/>
            <a:chExt cx="914400" cy="1356360"/>
          </a:xfrm>
        </p:grpSpPr>
        <p:sp>
          <p:nvSpPr>
            <p:cNvPr id="48" name="Freeform: Shape 47">
              <a:extLst>
                <a:ext uri="{FF2B5EF4-FFF2-40B4-BE49-F238E27FC236}">
                  <a16:creationId xmlns:a16="http://schemas.microsoft.com/office/drawing/2014/main" id="{4CDA8189-FB31-4D84-9BDE-479835F86978}"/>
                </a:ext>
              </a:extLst>
            </p:cNvPr>
            <p:cNvSpPr/>
            <p:nvPr/>
          </p:nvSpPr>
          <p:spPr>
            <a:xfrm rot="16200000">
              <a:off x="9176252"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a:extLst>
                <a:ext uri="{FF2B5EF4-FFF2-40B4-BE49-F238E27FC236}">
                  <a16:creationId xmlns:a16="http://schemas.microsoft.com/office/drawing/2014/main" id="{9CE85EE0-0134-40F3-B328-463CA65414CD}"/>
                </a:ext>
              </a:extLst>
            </p:cNvPr>
            <p:cNvSpPr txBox="1">
              <a:spLocks noChangeArrowheads="1"/>
            </p:cNvSpPr>
            <p:nvPr/>
          </p:nvSpPr>
          <p:spPr bwMode="auto">
            <a:xfrm rot="16200000">
              <a:off x="9418745"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1" name="Freeform 131">
              <a:extLst>
                <a:ext uri="{FF2B5EF4-FFF2-40B4-BE49-F238E27FC236}">
                  <a16:creationId xmlns:a16="http://schemas.microsoft.com/office/drawing/2014/main" id="{7E2AB644-00F6-4756-8CF9-23EEECCFA2C5}"/>
                </a:ext>
              </a:extLst>
            </p:cNvPr>
            <p:cNvSpPr>
              <a:spLocks noChangeAspect="1" noEditPoints="1"/>
            </p:cNvSpPr>
            <p:nvPr/>
          </p:nvSpPr>
          <p:spPr bwMode="auto">
            <a:xfrm>
              <a:off x="9492738" y="5282174"/>
              <a:ext cx="291376" cy="27432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87">
            <a:extLst>
              <a:ext uri="{FF2B5EF4-FFF2-40B4-BE49-F238E27FC236}">
                <a16:creationId xmlns:a16="http://schemas.microsoft.com/office/drawing/2014/main" id="{1DD69E59-12D6-4786-8B9E-125906BA1C0F}"/>
              </a:ext>
            </a:extLst>
          </p:cNvPr>
          <p:cNvGrpSpPr/>
          <p:nvPr/>
        </p:nvGrpSpPr>
        <p:grpSpPr>
          <a:xfrm>
            <a:off x="6847559" y="5015028"/>
            <a:ext cx="914400" cy="1356360"/>
            <a:chOff x="6847559" y="5015028"/>
            <a:chExt cx="914400" cy="1356360"/>
          </a:xfrm>
        </p:grpSpPr>
        <p:sp>
          <p:nvSpPr>
            <p:cNvPr id="70" name="Freeform: Shape 69">
              <a:extLst>
                <a:ext uri="{FF2B5EF4-FFF2-40B4-BE49-F238E27FC236}">
                  <a16:creationId xmlns:a16="http://schemas.microsoft.com/office/drawing/2014/main" id="{B7D36397-9A70-46F5-98E9-FA2373429A48}"/>
                </a:ext>
              </a:extLst>
            </p:cNvPr>
            <p:cNvSpPr/>
            <p:nvPr/>
          </p:nvSpPr>
          <p:spPr>
            <a:xfrm rot="16200000">
              <a:off x="6626579" y="5236008"/>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4313C4B2-F883-4CE9-9475-02951473ABD9}"/>
                </a:ext>
              </a:extLst>
            </p:cNvPr>
            <p:cNvSpPr txBox="1">
              <a:spLocks noChangeArrowheads="1"/>
            </p:cNvSpPr>
            <p:nvPr/>
          </p:nvSpPr>
          <p:spPr bwMode="auto">
            <a:xfrm rot="16200000">
              <a:off x="6869072" y="5500846"/>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grpSp>
          <p:nvGrpSpPr>
            <p:cNvPr id="22" name="Group 83">
              <a:extLst>
                <a:ext uri="{FF2B5EF4-FFF2-40B4-BE49-F238E27FC236}">
                  <a16:creationId xmlns:a16="http://schemas.microsoft.com/office/drawing/2014/main" id="{39E60713-0212-481D-8E98-4DC603D96C21}"/>
                </a:ext>
              </a:extLst>
            </p:cNvPr>
            <p:cNvGrpSpPr>
              <a:grpSpLocks noChangeAspect="1"/>
            </p:cNvGrpSpPr>
            <p:nvPr/>
          </p:nvGrpSpPr>
          <p:grpSpPr>
            <a:xfrm>
              <a:off x="6994853" y="5306123"/>
              <a:ext cx="196215" cy="320040"/>
              <a:chOff x="3916363" y="1987550"/>
              <a:chExt cx="163513" cy="266700"/>
            </a:xfrm>
            <a:solidFill>
              <a:schemeClr val="bg2">
                <a:lumMod val="50000"/>
              </a:schemeClr>
            </a:solidFill>
            <a:effectLst/>
          </p:grpSpPr>
          <p:sp>
            <p:nvSpPr>
              <p:cNvPr id="23" name="Freeform 39">
                <a:extLst>
                  <a:ext uri="{FF2B5EF4-FFF2-40B4-BE49-F238E27FC236}">
                    <a16:creationId xmlns:a16="http://schemas.microsoft.com/office/drawing/2014/main" id="{F8346ABD-B1EF-4169-B71C-D3E08FA37F4B}"/>
                  </a:ext>
                </a:extLst>
              </p:cNvPr>
              <p:cNvSpPr>
                <a:spLocks noEditPoints="1"/>
              </p:cNvSpPr>
              <p:nvPr/>
            </p:nvSpPr>
            <p:spPr bwMode="auto">
              <a:xfrm>
                <a:off x="3916363" y="1987550"/>
                <a:ext cx="163513" cy="244475"/>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4" name="Freeform 40">
                <a:extLst>
                  <a:ext uri="{FF2B5EF4-FFF2-40B4-BE49-F238E27FC236}">
                    <a16:creationId xmlns:a16="http://schemas.microsoft.com/office/drawing/2014/main" id="{0DA87FB0-7147-41A5-96CB-E709F2771162}"/>
                  </a:ext>
                </a:extLst>
              </p:cNvPr>
              <p:cNvSpPr>
                <a:spLocks/>
              </p:cNvSpPr>
              <p:nvPr/>
            </p:nvSpPr>
            <p:spPr bwMode="auto">
              <a:xfrm>
                <a:off x="3975101" y="2236788"/>
                <a:ext cx="44450" cy="17462"/>
              </a:xfrm>
              <a:custGeom>
                <a:avLst/>
                <a:gdLst/>
                <a:ahLst/>
                <a:cxnLst>
                  <a:cxn ang="0">
                    <a:pos x="4" y="4"/>
                  </a:cxn>
                  <a:cxn ang="0">
                    <a:pos x="6" y="4"/>
                  </a:cxn>
                  <a:cxn ang="0">
                    <a:pos x="10" y="0"/>
                  </a:cxn>
                  <a:cxn ang="0">
                    <a:pos x="0" y="0"/>
                  </a:cxn>
                  <a:cxn ang="0">
                    <a:pos x="4" y="4"/>
                  </a:cxn>
                </a:cxnLst>
                <a:rect l="0" t="0" r="r" b="b"/>
                <a:pathLst>
                  <a:path w="10" h="4">
                    <a:moveTo>
                      <a:pt x="4" y="4"/>
                    </a:moveTo>
                    <a:cubicBezTo>
                      <a:pt x="6" y="4"/>
                      <a:pt x="6" y="4"/>
                      <a:pt x="6" y="4"/>
                    </a:cubicBezTo>
                    <a:cubicBezTo>
                      <a:pt x="8" y="4"/>
                      <a:pt x="10" y="2"/>
                      <a:pt x="10" y="0"/>
                    </a:cubicBezTo>
                    <a:cubicBezTo>
                      <a:pt x="0" y="0"/>
                      <a:pt x="0" y="0"/>
                      <a:pt x="0" y="0"/>
                    </a:cubicBezTo>
                    <a:cubicBezTo>
                      <a:pt x="0" y="2"/>
                      <a:pt x="2" y="4"/>
                      <a:pt x="4"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Freeform 41">
                <a:extLst>
                  <a:ext uri="{FF2B5EF4-FFF2-40B4-BE49-F238E27FC236}">
                    <a16:creationId xmlns:a16="http://schemas.microsoft.com/office/drawing/2014/main" id="{F6F9B657-A185-4379-AAF5-EF0A9F283E26}"/>
                  </a:ext>
                </a:extLst>
              </p:cNvPr>
              <p:cNvSpPr>
                <a:spLocks/>
              </p:cNvSpPr>
              <p:nvPr/>
            </p:nvSpPr>
            <p:spPr bwMode="auto">
              <a:xfrm>
                <a:off x="3987801" y="2087563"/>
                <a:ext cx="19050" cy="7937"/>
              </a:xfrm>
              <a:custGeom>
                <a:avLst/>
                <a:gdLst/>
                <a:ahLst/>
                <a:cxnLst>
                  <a:cxn ang="0">
                    <a:pos x="3" y="0"/>
                  </a:cxn>
                  <a:cxn ang="0">
                    <a:pos x="1" y="0"/>
                  </a:cxn>
                  <a:cxn ang="0">
                    <a:pos x="0" y="1"/>
                  </a:cxn>
                  <a:cxn ang="0">
                    <a:pos x="1" y="2"/>
                  </a:cxn>
                  <a:cxn ang="0">
                    <a:pos x="3" y="2"/>
                  </a:cxn>
                  <a:cxn ang="0">
                    <a:pos x="4" y="1"/>
                  </a:cxn>
                  <a:cxn ang="0">
                    <a:pos x="3" y="0"/>
                  </a:cxn>
                </a:cxnLst>
                <a:rect l="0" t="0" r="r" b="b"/>
                <a:pathLst>
                  <a:path w="4" h="2">
                    <a:moveTo>
                      <a:pt x="3" y="0"/>
                    </a:moveTo>
                    <a:cubicBezTo>
                      <a:pt x="1" y="0"/>
                      <a:pt x="1" y="0"/>
                      <a:pt x="1" y="0"/>
                    </a:cubicBezTo>
                    <a:cubicBezTo>
                      <a:pt x="1" y="0"/>
                      <a:pt x="0" y="1"/>
                      <a:pt x="0" y="1"/>
                    </a:cubicBezTo>
                    <a:cubicBezTo>
                      <a:pt x="0" y="2"/>
                      <a:pt x="1" y="2"/>
                      <a:pt x="1" y="2"/>
                    </a:cubicBezTo>
                    <a:cubicBezTo>
                      <a:pt x="3" y="2"/>
                      <a:pt x="3" y="2"/>
                      <a:pt x="3" y="2"/>
                    </a:cubicBezTo>
                    <a:cubicBezTo>
                      <a:pt x="4" y="2"/>
                      <a:pt x="4" y="2"/>
                      <a:pt x="4" y="1"/>
                    </a:cubicBezTo>
                    <a:cubicBezTo>
                      <a:pt x="4" y="1"/>
                      <a:pt x="4" y="0"/>
                      <a:pt x="3"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2">
                <a:extLst>
                  <a:ext uri="{FF2B5EF4-FFF2-40B4-BE49-F238E27FC236}">
                    <a16:creationId xmlns:a16="http://schemas.microsoft.com/office/drawing/2014/main" id="{430D5066-0CE0-4577-8357-A950A8505E58}"/>
                  </a:ext>
                </a:extLst>
              </p:cNvPr>
              <p:cNvSpPr>
                <a:spLocks/>
              </p:cNvSpPr>
              <p:nvPr/>
            </p:nvSpPr>
            <p:spPr bwMode="auto">
              <a:xfrm>
                <a:off x="3970338" y="2073275"/>
                <a:ext cx="53975" cy="4762"/>
              </a:xfrm>
              <a:custGeom>
                <a:avLst/>
                <a:gdLst/>
                <a:ahLst/>
                <a:cxnLst>
                  <a:cxn ang="0">
                    <a:pos x="31" y="0"/>
                  </a:cxn>
                  <a:cxn ang="0">
                    <a:pos x="3" y="0"/>
                  </a:cxn>
                  <a:cxn ang="0">
                    <a:pos x="0" y="0"/>
                  </a:cxn>
                  <a:cxn ang="0">
                    <a:pos x="3" y="3"/>
                  </a:cxn>
                  <a:cxn ang="0">
                    <a:pos x="31" y="3"/>
                  </a:cxn>
                  <a:cxn ang="0">
                    <a:pos x="34" y="0"/>
                  </a:cxn>
                  <a:cxn ang="0">
                    <a:pos x="31" y="0"/>
                  </a:cxn>
                </a:cxnLst>
                <a:rect l="0" t="0" r="r" b="b"/>
                <a:pathLst>
                  <a:path w="34" h="3">
                    <a:moveTo>
                      <a:pt x="31" y="0"/>
                    </a:moveTo>
                    <a:lnTo>
                      <a:pt x="3" y="0"/>
                    </a:lnTo>
                    <a:lnTo>
                      <a:pt x="0" y="0"/>
                    </a:lnTo>
                    <a:lnTo>
                      <a:pt x="3" y="3"/>
                    </a:lnTo>
                    <a:lnTo>
                      <a:pt x="31" y="3"/>
                    </a:lnTo>
                    <a:lnTo>
                      <a:pt x="34" y="0"/>
                    </a:lnTo>
                    <a:lnTo>
                      <a:pt x="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9" name="Group 88">
            <a:extLst>
              <a:ext uri="{FF2B5EF4-FFF2-40B4-BE49-F238E27FC236}">
                <a16:creationId xmlns:a16="http://schemas.microsoft.com/office/drawing/2014/main" id="{C37672D7-A55B-4472-A485-7DEC8F6371C4}"/>
              </a:ext>
            </a:extLst>
          </p:cNvPr>
          <p:cNvGrpSpPr/>
          <p:nvPr/>
        </p:nvGrpSpPr>
        <p:grpSpPr>
          <a:xfrm>
            <a:off x="8126464" y="5004142"/>
            <a:ext cx="914400" cy="1356360"/>
            <a:chOff x="8126464" y="5004142"/>
            <a:chExt cx="914400" cy="1356360"/>
          </a:xfrm>
        </p:grpSpPr>
        <p:sp>
          <p:nvSpPr>
            <p:cNvPr id="59" name="Freeform: Shape 58">
              <a:extLst>
                <a:ext uri="{FF2B5EF4-FFF2-40B4-BE49-F238E27FC236}">
                  <a16:creationId xmlns:a16="http://schemas.microsoft.com/office/drawing/2014/main" id="{6CD3481A-DE03-4714-BB07-4E6B14DCDFB6}"/>
                </a:ext>
              </a:extLst>
            </p:cNvPr>
            <p:cNvSpPr/>
            <p:nvPr/>
          </p:nvSpPr>
          <p:spPr>
            <a:xfrm rot="16200000">
              <a:off x="7905484" y="5225122"/>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 Box 10">
              <a:extLst>
                <a:ext uri="{FF2B5EF4-FFF2-40B4-BE49-F238E27FC236}">
                  <a16:creationId xmlns:a16="http://schemas.microsoft.com/office/drawing/2014/main" id="{F295D208-4DE6-4AC1-9BB3-6BDF9F06EEFB}"/>
                </a:ext>
              </a:extLst>
            </p:cNvPr>
            <p:cNvSpPr txBox="1">
              <a:spLocks noChangeArrowheads="1"/>
            </p:cNvSpPr>
            <p:nvPr/>
          </p:nvSpPr>
          <p:spPr bwMode="auto">
            <a:xfrm rot="16200000">
              <a:off x="8147977" y="5489960"/>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7" name="Freeform 101">
              <a:extLst>
                <a:ext uri="{FF2B5EF4-FFF2-40B4-BE49-F238E27FC236}">
                  <a16:creationId xmlns:a16="http://schemas.microsoft.com/office/drawing/2014/main" id="{E7B9B194-B568-45F2-9B77-28C185C1BB33}"/>
                </a:ext>
              </a:extLst>
            </p:cNvPr>
            <p:cNvSpPr>
              <a:spLocks noChangeAspect="1" noEditPoints="1"/>
            </p:cNvSpPr>
            <p:nvPr/>
          </p:nvSpPr>
          <p:spPr bwMode="auto">
            <a:xfrm>
              <a:off x="8214677" y="5306123"/>
              <a:ext cx="296508" cy="27432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91" name="Group 90">
            <a:extLst>
              <a:ext uri="{FF2B5EF4-FFF2-40B4-BE49-F238E27FC236}">
                <a16:creationId xmlns:a16="http://schemas.microsoft.com/office/drawing/2014/main" id="{E0AF136C-B013-4240-8C83-2DFB5E4437AD}"/>
              </a:ext>
            </a:extLst>
          </p:cNvPr>
          <p:cNvGrpSpPr/>
          <p:nvPr/>
        </p:nvGrpSpPr>
        <p:grpSpPr>
          <a:xfrm>
            <a:off x="10668000" y="4993256"/>
            <a:ext cx="914400" cy="1356360"/>
            <a:chOff x="10668000" y="4993256"/>
            <a:chExt cx="914400" cy="1356360"/>
          </a:xfrm>
        </p:grpSpPr>
        <p:sp>
          <p:nvSpPr>
            <p:cNvPr id="39" name="Freeform: Shape 38">
              <a:extLst>
                <a:ext uri="{FF2B5EF4-FFF2-40B4-BE49-F238E27FC236}">
                  <a16:creationId xmlns:a16="http://schemas.microsoft.com/office/drawing/2014/main" id="{C9F28FB8-48EA-46C5-8BFA-811149250C41}"/>
                </a:ext>
              </a:extLst>
            </p:cNvPr>
            <p:cNvSpPr/>
            <p:nvPr/>
          </p:nvSpPr>
          <p:spPr>
            <a:xfrm rot="16200000">
              <a:off x="10447020" y="5214236"/>
              <a:ext cx="1356360" cy="914400"/>
            </a:xfrm>
            <a:custGeom>
              <a:avLst/>
              <a:gdLst>
                <a:gd name="connsiteX0" fmla="*/ 1356360 w 1356360"/>
                <a:gd name="connsiteY0" fmla="*/ 457200 h 914400"/>
                <a:gd name="connsiteX1" fmla="*/ 1236138 w 1356360"/>
                <a:gd name="connsiteY1" fmla="*/ 554187 h 914400"/>
                <a:gd name="connsiteX2" fmla="*/ 1214304 w 1356360"/>
                <a:gd name="connsiteY2" fmla="*/ 560207 h 914400"/>
                <a:gd name="connsiteX3" fmla="*/ 1208037 w 1356360"/>
                <a:gd name="connsiteY3" fmla="*/ 635163 h 914400"/>
                <a:gd name="connsiteX4" fmla="*/ 1094574 w 1356360"/>
                <a:gd name="connsiteY4" fmla="*/ 914400 h 914400"/>
                <a:gd name="connsiteX5" fmla="*/ 144649 w 1356360"/>
                <a:gd name="connsiteY5" fmla="*/ 914400 h 914400"/>
                <a:gd name="connsiteX6" fmla="*/ 144649 w 1356360"/>
                <a:gd name="connsiteY6" fmla="*/ 912489 h 914400"/>
                <a:gd name="connsiteX7" fmla="*/ 140585 w 1356360"/>
                <a:gd name="connsiteY7" fmla="*/ 914400 h 914400"/>
                <a:gd name="connsiteX8" fmla="*/ 132853 w 1356360"/>
                <a:gd name="connsiteY8" fmla="*/ 910764 h 914400"/>
                <a:gd name="connsiteX9" fmla="*/ 123139 w 1356360"/>
                <a:gd name="connsiteY9" fmla="*/ 914400 h 914400"/>
                <a:gd name="connsiteX10" fmla="*/ 0 w 1356360"/>
                <a:gd name="connsiteY10" fmla="*/ 457200 h 914400"/>
                <a:gd name="connsiteX11" fmla="*/ 123140 w 1356360"/>
                <a:gd name="connsiteY11" fmla="*/ 0 h 914400"/>
                <a:gd name="connsiteX12" fmla="*/ 132854 w 1356360"/>
                <a:gd name="connsiteY12" fmla="*/ 3636 h 914400"/>
                <a:gd name="connsiteX13" fmla="*/ 140585 w 1356360"/>
                <a:gd name="connsiteY13" fmla="*/ 0 h 914400"/>
                <a:gd name="connsiteX14" fmla="*/ 144649 w 1356360"/>
                <a:gd name="connsiteY14" fmla="*/ 1912 h 914400"/>
                <a:gd name="connsiteX15" fmla="*/ 144649 w 1356360"/>
                <a:gd name="connsiteY15" fmla="*/ 0 h 914400"/>
                <a:gd name="connsiteX16" fmla="*/ 1094574 w 1356360"/>
                <a:gd name="connsiteY16" fmla="*/ 0 h 914400"/>
                <a:gd name="connsiteX17" fmla="*/ 1208037 w 1356360"/>
                <a:gd name="connsiteY17" fmla="*/ 279237 h 914400"/>
                <a:gd name="connsiteX18" fmla="*/ 1214304 w 1356360"/>
                <a:gd name="connsiteY18" fmla="*/ 354194 h 914400"/>
                <a:gd name="connsiteX19" fmla="*/ 1236138 w 1356360"/>
                <a:gd name="connsiteY19" fmla="*/ 360214 h 914400"/>
                <a:gd name="connsiteX20" fmla="*/ 1356360 w 1356360"/>
                <a:gd name="connsiteY20" fmla="*/ 4572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6360" h="914400">
                  <a:moveTo>
                    <a:pt x="1356360" y="457200"/>
                  </a:moveTo>
                  <a:cubicBezTo>
                    <a:pt x="1356360" y="495076"/>
                    <a:pt x="1310417" y="529366"/>
                    <a:pt x="1236138" y="554187"/>
                  </a:cubicBezTo>
                  <a:lnTo>
                    <a:pt x="1214304" y="560207"/>
                  </a:lnTo>
                  <a:lnTo>
                    <a:pt x="1208037" y="635163"/>
                  </a:lnTo>
                  <a:cubicBezTo>
                    <a:pt x="1189343" y="799259"/>
                    <a:pt x="1145580" y="914400"/>
                    <a:pt x="1094574" y="914400"/>
                  </a:cubicBezTo>
                  <a:lnTo>
                    <a:pt x="144649" y="914400"/>
                  </a:lnTo>
                  <a:lnTo>
                    <a:pt x="144649" y="912489"/>
                  </a:lnTo>
                  <a:lnTo>
                    <a:pt x="140585" y="914400"/>
                  </a:lnTo>
                  <a:lnTo>
                    <a:pt x="132853" y="910764"/>
                  </a:lnTo>
                  <a:lnTo>
                    <a:pt x="123139" y="914400"/>
                  </a:lnTo>
                  <a:cubicBezTo>
                    <a:pt x="55132" y="914400"/>
                    <a:pt x="0" y="709705"/>
                    <a:pt x="0" y="457200"/>
                  </a:cubicBezTo>
                  <a:cubicBezTo>
                    <a:pt x="0" y="204695"/>
                    <a:pt x="55132" y="0"/>
                    <a:pt x="123140" y="0"/>
                  </a:cubicBezTo>
                  <a:lnTo>
                    <a:pt x="132854" y="3636"/>
                  </a:lnTo>
                  <a:lnTo>
                    <a:pt x="140585" y="0"/>
                  </a:lnTo>
                  <a:lnTo>
                    <a:pt x="144649" y="1912"/>
                  </a:lnTo>
                  <a:lnTo>
                    <a:pt x="144649" y="0"/>
                  </a:lnTo>
                  <a:lnTo>
                    <a:pt x="1094574" y="0"/>
                  </a:lnTo>
                  <a:cubicBezTo>
                    <a:pt x="1145580" y="0"/>
                    <a:pt x="1189343" y="115141"/>
                    <a:pt x="1208037" y="279237"/>
                  </a:cubicBezTo>
                  <a:lnTo>
                    <a:pt x="1214304" y="354194"/>
                  </a:lnTo>
                  <a:lnTo>
                    <a:pt x="1236138" y="360214"/>
                  </a:lnTo>
                  <a:cubicBezTo>
                    <a:pt x="1310417" y="385035"/>
                    <a:pt x="1356360" y="419325"/>
                    <a:pt x="1356360" y="457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89D23C7F-8AE6-4359-B70B-796912AEF5C1}"/>
                </a:ext>
              </a:extLst>
            </p:cNvPr>
            <p:cNvSpPr txBox="1">
              <a:spLocks noChangeArrowheads="1"/>
            </p:cNvSpPr>
            <p:nvPr/>
          </p:nvSpPr>
          <p:spPr bwMode="auto">
            <a:xfrm rot="16200000">
              <a:off x="10689513" y="5479074"/>
              <a:ext cx="1256095" cy="384721"/>
            </a:xfrm>
            <a:prstGeom prst="rect">
              <a:avLst/>
            </a:prstGeom>
            <a:noFill/>
            <a:ln w="9525">
              <a:noFill/>
              <a:miter lim="800000"/>
              <a:headEnd/>
              <a:tailEnd/>
            </a:ln>
          </p:spPr>
          <p:txBody>
            <a:bodyPr wrap="square" lIns="60960" tIns="30480" rIns="60960" bIns="30480">
              <a:spAutoFit/>
            </a:bodyPr>
            <a:lstStyle/>
            <a:p>
              <a:r>
                <a:rPr lang="en-US" sz="1200" b="1" dirty="0">
                  <a:solidFill>
                    <a:srgbClr val="4D4D4D"/>
                  </a:solidFill>
                  <a:latin typeface="Candara" panose="020E0502030303020204" pitchFamily="34" charset="0"/>
                </a:rPr>
                <a:t>LOREM IPSUM</a:t>
              </a:r>
            </a:p>
            <a:p>
              <a:r>
                <a:rPr lang="en-US" sz="900" dirty="0">
                  <a:solidFill>
                    <a:srgbClr val="4D4D4D"/>
                  </a:solidFill>
                  <a:latin typeface="Candara" panose="020E0502030303020204" pitchFamily="34" charset="0"/>
                </a:rPr>
                <a:t>Lorem ipsum dolor</a:t>
              </a:r>
            </a:p>
          </p:txBody>
        </p:sp>
        <p:sp>
          <p:nvSpPr>
            <p:cNvPr id="28" name="Freeform 91">
              <a:extLst>
                <a:ext uri="{FF2B5EF4-FFF2-40B4-BE49-F238E27FC236}">
                  <a16:creationId xmlns:a16="http://schemas.microsoft.com/office/drawing/2014/main" id="{9A856CDF-84F3-4CE8-9690-2DA1B7A06E6A}"/>
                </a:ext>
              </a:extLst>
            </p:cNvPr>
            <p:cNvSpPr>
              <a:spLocks noChangeAspect="1" noEditPoints="1"/>
            </p:cNvSpPr>
            <p:nvPr/>
          </p:nvSpPr>
          <p:spPr bwMode="auto">
            <a:xfrm>
              <a:off x="10755136" y="5290860"/>
              <a:ext cx="274320" cy="27432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rgbClr val="4D4D4D"/>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
        <p:nvSpPr>
          <p:cNvPr id="93" name="TextBox 92">
            <a:extLst>
              <a:ext uri="{FF2B5EF4-FFF2-40B4-BE49-F238E27FC236}">
                <a16:creationId xmlns:a16="http://schemas.microsoft.com/office/drawing/2014/main" id="{2B9A9482-15B4-4C35-A4EE-B0E10C157DE2}"/>
              </a:ext>
            </a:extLst>
          </p:cNvPr>
          <p:cNvSpPr txBox="1"/>
          <p:nvPr/>
        </p:nvSpPr>
        <p:spPr>
          <a:xfrm>
            <a:off x="5546952"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sp>
        <p:nvSpPr>
          <p:cNvPr id="94" name="TextBox 93">
            <a:extLst>
              <a:ext uri="{FF2B5EF4-FFF2-40B4-BE49-F238E27FC236}">
                <a16:creationId xmlns:a16="http://schemas.microsoft.com/office/drawing/2014/main" id="{67460860-0BF4-4CB2-BE7D-676DB5604365}"/>
              </a:ext>
            </a:extLst>
          </p:cNvPr>
          <p:cNvSpPr txBox="1"/>
          <p:nvPr/>
        </p:nvSpPr>
        <p:spPr>
          <a:xfrm>
            <a:off x="6847558"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sp>
        <p:nvSpPr>
          <p:cNvPr id="95" name="TextBox 94">
            <a:extLst>
              <a:ext uri="{FF2B5EF4-FFF2-40B4-BE49-F238E27FC236}">
                <a16:creationId xmlns:a16="http://schemas.microsoft.com/office/drawing/2014/main" id="{639B9A71-ADE7-4374-8370-FE43A55B5941}"/>
              </a:ext>
            </a:extLst>
          </p:cNvPr>
          <p:cNvSpPr txBox="1"/>
          <p:nvPr/>
        </p:nvSpPr>
        <p:spPr>
          <a:xfrm>
            <a:off x="8129283"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sp>
        <p:nvSpPr>
          <p:cNvPr id="96" name="TextBox 95">
            <a:extLst>
              <a:ext uri="{FF2B5EF4-FFF2-40B4-BE49-F238E27FC236}">
                <a16:creationId xmlns:a16="http://schemas.microsoft.com/office/drawing/2014/main" id="{48262238-3114-4A83-889D-39B115913983}"/>
              </a:ext>
            </a:extLst>
          </p:cNvPr>
          <p:cNvSpPr txBox="1"/>
          <p:nvPr/>
        </p:nvSpPr>
        <p:spPr>
          <a:xfrm>
            <a:off x="9397230" y="608939"/>
            <a:ext cx="91440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sp>
        <p:nvSpPr>
          <p:cNvPr id="97" name="TextBox 96">
            <a:extLst>
              <a:ext uri="{FF2B5EF4-FFF2-40B4-BE49-F238E27FC236}">
                <a16:creationId xmlns:a16="http://schemas.microsoft.com/office/drawing/2014/main" id="{E0A31820-DA18-41BB-AD2E-81310026F925}"/>
              </a:ext>
            </a:extLst>
          </p:cNvPr>
          <p:cNvSpPr txBox="1"/>
          <p:nvPr/>
        </p:nvSpPr>
        <p:spPr>
          <a:xfrm>
            <a:off x="10667929" y="608939"/>
            <a:ext cx="911581"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05</a:t>
            </a:r>
          </a:p>
          <a:p>
            <a:pPr algn="ctr"/>
            <a:r>
              <a:rPr lang="en-US" sz="1200" dirty="0">
                <a:solidFill>
                  <a:schemeClr val="bg1"/>
                </a:solidFill>
              </a:rPr>
              <a:t>OPTION</a:t>
            </a:r>
          </a:p>
        </p:txBody>
      </p:sp>
      <p:sp>
        <p:nvSpPr>
          <p:cNvPr id="98" name="TextBox 97">
            <a:extLst>
              <a:ext uri="{FF2B5EF4-FFF2-40B4-BE49-F238E27FC236}">
                <a16:creationId xmlns:a16="http://schemas.microsoft.com/office/drawing/2014/main" id="{67504FB9-2E93-47C9-A9A2-C66A4F367CE5}"/>
              </a:ext>
            </a:extLst>
          </p:cNvPr>
          <p:cNvSpPr txBox="1"/>
          <p:nvPr/>
        </p:nvSpPr>
        <p:spPr>
          <a:xfrm>
            <a:off x="366409" y="4118771"/>
            <a:ext cx="3547596" cy="2169825"/>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99" name="Straight Connector 98">
            <a:extLst>
              <a:ext uri="{FF2B5EF4-FFF2-40B4-BE49-F238E27FC236}">
                <a16:creationId xmlns:a16="http://schemas.microsoft.com/office/drawing/2014/main" id="{0C263DA7-49CB-4756-B1AF-9BABBB3923E0}"/>
              </a:ext>
            </a:extLst>
          </p:cNvPr>
          <p:cNvCxnSpPr/>
          <p:nvPr/>
        </p:nvCxnSpPr>
        <p:spPr>
          <a:xfrm flipV="1">
            <a:off x="997207" y="2049967"/>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CF05E78D-CA89-4F0D-8065-5E3C0950180F}"/>
              </a:ext>
            </a:extLst>
          </p:cNvPr>
          <p:cNvSpPr>
            <a:spLocks noChangeAspect="1"/>
          </p:cNvSpPr>
          <p:nvPr/>
        </p:nvSpPr>
        <p:spPr>
          <a:xfrm>
            <a:off x="457200" y="2601796"/>
            <a:ext cx="2286000" cy="1246908"/>
          </a:xfrm>
          <a:prstGeom prst="rect">
            <a:avLst/>
          </a:prstGeom>
          <a:blipFill dpi="0" rotWithShape="1">
            <a:blip r:embed="rId3"/>
            <a:srcRect/>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18476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Effect transition="in" filter="fade">
                                      <p:cBhvr>
                                        <p:cTn id="11" dur="1000"/>
                                        <p:tgtEl>
                                          <p:spTgt spid="99"/>
                                        </p:tgtEl>
                                      </p:cBhvr>
                                    </p:animEffect>
                                    <p:anim calcmode="lin" valueType="num">
                                      <p:cBhvr>
                                        <p:cTn id="12" dur="1000" fill="hold"/>
                                        <p:tgtEl>
                                          <p:spTgt spid="99"/>
                                        </p:tgtEl>
                                        <p:attrNameLst>
                                          <p:attrName>ppt_x</p:attrName>
                                        </p:attrNameLst>
                                      </p:cBhvr>
                                      <p:tavLst>
                                        <p:tav tm="0">
                                          <p:val>
                                            <p:strVal val="#ppt_x"/>
                                          </p:val>
                                        </p:tav>
                                        <p:tav tm="100000">
                                          <p:val>
                                            <p:strVal val="#ppt_x"/>
                                          </p:val>
                                        </p:tav>
                                      </p:tavLst>
                                    </p:anim>
                                    <p:anim calcmode="lin" valueType="num">
                                      <p:cBhvr>
                                        <p:cTn id="13" dur="900" decel="100000" fill="hold"/>
                                        <p:tgtEl>
                                          <p:spTgt spid="99"/>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100"/>
                                        </p:tgtEl>
                                        <p:attrNameLst>
                                          <p:attrName>style.visibility</p:attrName>
                                        </p:attrNameLst>
                                      </p:cBhvr>
                                      <p:to>
                                        <p:strVal val="visible"/>
                                      </p:to>
                                    </p:set>
                                    <p:anim calcmode="lin" valueType="num">
                                      <p:cBhvr>
                                        <p:cTn id="18" dur="500" fill="hold"/>
                                        <p:tgtEl>
                                          <p:spTgt spid="100"/>
                                        </p:tgtEl>
                                        <p:attrNameLst>
                                          <p:attrName>ppt_w</p:attrName>
                                        </p:attrNameLst>
                                      </p:cBhvr>
                                      <p:tavLst>
                                        <p:tav tm="0">
                                          <p:val>
                                            <p:fltVal val="0"/>
                                          </p:val>
                                        </p:tav>
                                        <p:tav tm="100000">
                                          <p:val>
                                            <p:strVal val="#ppt_w"/>
                                          </p:val>
                                        </p:tav>
                                      </p:tavLst>
                                    </p:anim>
                                    <p:anim calcmode="lin" valueType="num">
                                      <p:cBhvr>
                                        <p:cTn id="19" dur="500" fill="hold"/>
                                        <p:tgtEl>
                                          <p:spTgt spid="100"/>
                                        </p:tgtEl>
                                        <p:attrNameLst>
                                          <p:attrName>ppt_h</p:attrName>
                                        </p:attrNameLst>
                                      </p:cBhvr>
                                      <p:tavLst>
                                        <p:tav tm="0">
                                          <p:val>
                                            <p:fltVal val="0"/>
                                          </p:val>
                                        </p:tav>
                                        <p:tav tm="100000">
                                          <p:val>
                                            <p:strVal val="#ppt_h"/>
                                          </p:val>
                                        </p:tav>
                                      </p:tavLst>
                                    </p:anim>
                                    <p:animEffect transition="in" filter="fade">
                                      <p:cBhvr>
                                        <p:cTn id="20" dur="500"/>
                                        <p:tgtEl>
                                          <p:spTgt spid="100"/>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fade">
                                      <p:cBhvr>
                                        <p:cTn id="24" dur="1000"/>
                                        <p:tgtEl>
                                          <p:spTgt spid="98"/>
                                        </p:tgtEl>
                                      </p:cBhvr>
                                    </p:animEffect>
                                    <p:anim calcmode="lin" valueType="num">
                                      <p:cBhvr>
                                        <p:cTn id="25" dur="1000" fill="hold"/>
                                        <p:tgtEl>
                                          <p:spTgt spid="98"/>
                                        </p:tgtEl>
                                        <p:attrNameLst>
                                          <p:attrName>ppt_x</p:attrName>
                                        </p:attrNameLst>
                                      </p:cBhvr>
                                      <p:tavLst>
                                        <p:tav tm="0">
                                          <p:val>
                                            <p:strVal val="#ppt_x"/>
                                          </p:val>
                                        </p:tav>
                                        <p:tav tm="100000">
                                          <p:val>
                                            <p:strVal val="#ppt_x"/>
                                          </p:val>
                                        </p:tav>
                                      </p:tavLst>
                                    </p:anim>
                                    <p:anim calcmode="lin" valueType="num">
                                      <p:cBhvr>
                                        <p:cTn id="26" dur="1000" fill="hold"/>
                                        <p:tgtEl>
                                          <p:spTgt spid="9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1000" fill="hold"/>
                                        <p:tgtEl>
                                          <p:spTgt spid="78"/>
                                        </p:tgtEl>
                                        <p:attrNameLst>
                                          <p:attrName>ppt_x</p:attrName>
                                        </p:attrNameLst>
                                      </p:cBhvr>
                                      <p:tavLst>
                                        <p:tav tm="0">
                                          <p:val>
                                            <p:strVal val="1+#ppt_w/2"/>
                                          </p:val>
                                        </p:tav>
                                        <p:tav tm="100000">
                                          <p:val>
                                            <p:strVal val="#ppt_x"/>
                                          </p:val>
                                        </p:tav>
                                      </p:tavLst>
                                    </p:anim>
                                    <p:anim calcmode="lin" valueType="num">
                                      <p:cBhvr additive="base">
                                        <p:cTn id="31" dur="1000" fill="hold"/>
                                        <p:tgtEl>
                                          <p:spTgt spid="7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additive="base">
                                        <p:cTn id="34" dur="1000" fill="hold"/>
                                        <p:tgtEl>
                                          <p:spTgt spid="67"/>
                                        </p:tgtEl>
                                        <p:attrNameLst>
                                          <p:attrName>ppt_x</p:attrName>
                                        </p:attrNameLst>
                                      </p:cBhvr>
                                      <p:tavLst>
                                        <p:tav tm="0">
                                          <p:val>
                                            <p:strVal val="1+#ppt_w/2"/>
                                          </p:val>
                                        </p:tav>
                                        <p:tav tm="100000">
                                          <p:val>
                                            <p:strVal val="#ppt_x"/>
                                          </p:val>
                                        </p:tav>
                                      </p:tavLst>
                                    </p:anim>
                                    <p:anim calcmode="lin" valueType="num">
                                      <p:cBhvr additive="base">
                                        <p:cTn id="35" dur="1000" fill="hold"/>
                                        <p:tgtEl>
                                          <p:spTgt spid="67"/>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 calcmode="lin" valueType="num">
                                      <p:cBhvr additive="base">
                                        <p:cTn id="38" dur="1000" fill="hold"/>
                                        <p:tgtEl>
                                          <p:spTgt spid="56"/>
                                        </p:tgtEl>
                                        <p:attrNameLst>
                                          <p:attrName>ppt_x</p:attrName>
                                        </p:attrNameLst>
                                      </p:cBhvr>
                                      <p:tavLst>
                                        <p:tav tm="0">
                                          <p:val>
                                            <p:strVal val="1+#ppt_w/2"/>
                                          </p:val>
                                        </p:tav>
                                        <p:tav tm="100000">
                                          <p:val>
                                            <p:strVal val="#ppt_x"/>
                                          </p:val>
                                        </p:tav>
                                      </p:tavLst>
                                    </p:anim>
                                    <p:anim calcmode="lin" valueType="num">
                                      <p:cBhvr additive="base">
                                        <p:cTn id="39" dur="1000" fill="hold"/>
                                        <p:tgtEl>
                                          <p:spTgt spid="56"/>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1000" fill="hold"/>
                                        <p:tgtEl>
                                          <p:spTgt spid="45"/>
                                        </p:tgtEl>
                                        <p:attrNameLst>
                                          <p:attrName>ppt_x</p:attrName>
                                        </p:attrNameLst>
                                      </p:cBhvr>
                                      <p:tavLst>
                                        <p:tav tm="0">
                                          <p:val>
                                            <p:strVal val="1+#ppt_w/2"/>
                                          </p:val>
                                        </p:tav>
                                        <p:tav tm="100000">
                                          <p:val>
                                            <p:strVal val="#ppt_x"/>
                                          </p:val>
                                        </p:tav>
                                      </p:tavLst>
                                    </p:anim>
                                    <p:anim calcmode="lin" valueType="num">
                                      <p:cBhvr additive="base">
                                        <p:cTn id="43" dur="1000" fill="hold"/>
                                        <p:tgtEl>
                                          <p:spTgt spid="45"/>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0" fill="hold"/>
                                        <p:tgtEl>
                                          <p:spTgt spid="12"/>
                                        </p:tgtEl>
                                        <p:attrNameLst>
                                          <p:attrName>ppt_x</p:attrName>
                                        </p:attrNameLst>
                                      </p:cBhvr>
                                      <p:tavLst>
                                        <p:tav tm="0">
                                          <p:val>
                                            <p:strVal val="1+#ppt_w/2"/>
                                          </p:val>
                                        </p:tav>
                                        <p:tav tm="100000">
                                          <p:val>
                                            <p:strVal val="#ppt_x"/>
                                          </p:val>
                                        </p:tav>
                                      </p:tavLst>
                                    </p:anim>
                                    <p:anim calcmode="lin" valueType="num">
                                      <p:cBhvr additive="base">
                                        <p:cTn id="47" dur="10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93"/>
                                        </p:tgtEl>
                                        <p:attrNameLst>
                                          <p:attrName>style.visibility</p:attrName>
                                        </p:attrNameLst>
                                      </p:cBhvr>
                                      <p:to>
                                        <p:strVal val="visible"/>
                                      </p:to>
                                    </p:set>
                                    <p:anim calcmode="lin" valueType="num">
                                      <p:cBhvr>
                                        <p:cTn id="51" dur="500" fill="hold"/>
                                        <p:tgtEl>
                                          <p:spTgt spid="93"/>
                                        </p:tgtEl>
                                        <p:attrNameLst>
                                          <p:attrName>ppt_w</p:attrName>
                                        </p:attrNameLst>
                                      </p:cBhvr>
                                      <p:tavLst>
                                        <p:tav tm="0">
                                          <p:val>
                                            <p:fltVal val="0"/>
                                          </p:val>
                                        </p:tav>
                                        <p:tav tm="100000">
                                          <p:val>
                                            <p:strVal val="#ppt_w"/>
                                          </p:val>
                                        </p:tav>
                                      </p:tavLst>
                                    </p:anim>
                                    <p:anim calcmode="lin" valueType="num">
                                      <p:cBhvr>
                                        <p:cTn id="52" dur="500" fill="hold"/>
                                        <p:tgtEl>
                                          <p:spTgt spid="93"/>
                                        </p:tgtEl>
                                        <p:attrNameLst>
                                          <p:attrName>ppt_h</p:attrName>
                                        </p:attrNameLst>
                                      </p:cBhvr>
                                      <p:tavLst>
                                        <p:tav tm="0">
                                          <p:val>
                                            <p:fltVal val="0"/>
                                          </p:val>
                                        </p:tav>
                                        <p:tav tm="100000">
                                          <p:val>
                                            <p:strVal val="#ppt_h"/>
                                          </p:val>
                                        </p:tav>
                                      </p:tavLst>
                                    </p:anim>
                                    <p:animEffect transition="in" filter="fade">
                                      <p:cBhvr>
                                        <p:cTn id="53" dur="500"/>
                                        <p:tgtEl>
                                          <p:spTgt spid="93"/>
                                        </p:tgtEl>
                                      </p:cBhvr>
                                    </p:animEffect>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80"/>
                                        </p:tgtEl>
                                        <p:attrNameLst>
                                          <p:attrName>style.visibility</p:attrName>
                                        </p:attrNameLst>
                                      </p:cBhvr>
                                      <p:to>
                                        <p:strVal val="visible"/>
                                      </p:to>
                                    </p:set>
                                    <p:animEffect transition="in" filter="fade">
                                      <p:cBhvr>
                                        <p:cTn id="57" dur="1000"/>
                                        <p:tgtEl>
                                          <p:spTgt spid="80"/>
                                        </p:tgtEl>
                                      </p:cBhvr>
                                    </p:animEffect>
                                    <p:anim calcmode="lin" valueType="num">
                                      <p:cBhvr>
                                        <p:cTn id="58" dur="1000" fill="hold"/>
                                        <p:tgtEl>
                                          <p:spTgt spid="80"/>
                                        </p:tgtEl>
                                        <p:attrNameLst>
                                          <p:attrName>ppt_x</p:attrName>
                                        </p:attrNameLst>
                                      </p:cBhvr>
                                      <p:tavLst>
                                        <p:tav tm="0">
                                          <p:val>
                                            <p:strVal val="#ppt_x"/>
                                          </p:val>
                                        </p:tav>
                                        <p:tav tm="100000">
                                          <p:val>
                                            <p:strVal val="#ppt_x"/>
                                          </p:val>
                                        </p:tav>
                                      </p:tavLst>
                                    </p:anim>
                                    <p:anim calcmode="lin" valueType="num">
                                      <p:cBhvr>
                                        <p:cTn id="59" dur="1000" fill="hold"/>
                                        <p:tgtEl>
                                          <p:spTgt spid="80"/>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22" presetClass="entr" presetSubtype="4"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750"/>
                                        <p:tgtEl>
                                          <p:spTgt spid="79"/>
                                        </p:tgtEl>
                                      </p:cBhvr>
                                    </p:animEffect>
                                  </p:childTnLst>
                                </p:cTn>
                              </p:par>
                            </p:childTnLst>
                          </p:cTn>
                        </p:par>
                        <p:par>
                          <p:cTn id="64" fill="hold">
                            <p:stCondLst>
                              <p:cond delay="6250"/>
                            </p:stCondLst>
                            <p:childTnLst>
                              <p:par>
                                <p:cTn id="65" presetID="53" presetClass="entr" presetSubtype="16" fill="hold" grpId="0" nodeType="afterEffect">
                                  <p:stCondLst>
                                    <p:cond delay="0"/>
                                  </p:stCondLst>
                                  <p:childTnLst>
                                    <p:set>
                                      <p:cBhvr>
                                        <p:cTn id="66" dur="1" fill="hold">
                                          <p:stCondLst>
                                            <p:cond delay="0"/>
                                          </p:stCondLst>
                                        </p:cTn>
                                        <p:tgtEl>
                                          <p:spTgt spid="94"/>
                                        </p:tgtEl>
                                        <p:attrNameLst>
                                          <p:attrName>style.visibility</p:attrName>
                                        </p:attrNameLst>
                                      </p:cBhvr>
                                      <p:to>
                                        <p:strVal val="visible"/>
                                      </p:to>
                                    </p:set>
                                    <p:anim calcmode="lin" valueType="num">
                                      <p:cBhvr>
                                        <p:cTn id="67" dur="500" fill="hold"/>
                                        <p:tgtEl>
                                          <p:spTgt spid="94"/>
                                        </p:tgtEl>
                                        <p:attrNameLst>
                                          <p:attrName>ppt_w</p:attrName>
                                        </p:attrNameLst>
                                      </p:cBhvr>
                                      <p:tavLst>
                                        <p:tav tm="0">
                                          <p:val>
                                            <p:fltVal val="0"/>
                                          </p:val>
                                        </p:tav>
                                        <p:tav tm="100000">
                                          <p:val>
                                            <p:strVal val="#ppt_w"/>
                                          </p:val>
                                        </p:tav>
                                      </p:tavLst>
                                    </p:anim>
                                    <p:anim calcmode="lin" valueType="num">
                                      <p:cBhvr>
                                        <p:cTn id="68" dur="500" fill="hold"/>
                                        <p:tgtEl>
                                          <p:spTgt spid="94"/>
                                        </p:tgtEl>
                                        <p:attrNameLst>
                                          <p:attrName>ppt_h</p:attrName>
                                        </p:attrNameLst>
                                      </p:cBhvr>
                                      <p:tavLst>
                                        <p:tav tm="0">
                                          <p:val>
                                            <p:fltVal val="0"/>
                                          </p:val>
                                        </p:tav>
                                        <p:tav tm="100000">
                                          <p:val>
                                            <p:strVal val="#ppt_h"/>
                                          </p:val>
                                        </p:tav>
                                      </p:tavLst>
                                    </p:anim>
                                    <p:animEffect transition="in" filter="fade">
                                      <p:cBhvr>
                                        <p:cTn id="69" dur="500"/>
                                        <p:tgtEl>
                                          <p:spTgt spid="94"/>
                                        </p:tgtEl>
                                      </p:cBhvr>
                                    </p:animEffect>
                                  </p:childTnLst>
                                </p:cTn>
                              </p:par>
                            </p:childTnLst>
                          </p:cTn>
                        </p:par>
                        <p:par>
                          <p:cTn id="70" fill="hold">
                            <p:stCondLst>
                              <p:cond delay="6750"/>
                            </p:stCondLst>
                            <p:childTnLst>
                              <p:par>
                                <p:cTn id="71" presetID="42" presetClass="entr" presetSubtype="0" fill="hold" nodeType="after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childTnLst>
                          </p:cTn>
                        </p:par>
                        <p:par>
                          <p:cTn id="76" fill="hold">
                            <p:stCondLst>
                              <p:cond delay="7750"/>
                            </p:stCondLst>
                            <p:childTnLst>
                              <p:par>
                                <p:cTn id="77" presetID="22" presetClass="entr" presetSubtype="4"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down)">
                                      <p:cBhvr>
                                        <p:cTn id="79" dur="750"/>
                                        <p:tgtEl>
                                          <p:spTgt spid="68"/>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 calcmode="lin" valueType="num">
                                      <p:cBhvr>
                                        <p:cTn id="83" dur="500" fill="hold"/>
                                        <p:tgtEl>
                                          <p:spTgt spid="95"/>
                                        </p:tgtEl>
                                        <p:attrNameLst>
                                          <p:attrName>ppt_w</p:attrName>
                                        </p:attrNameLst>
                                      </p:cBhvr>
                                      <p:tavLst>
                                        <p:tav tm="0">
                                          <p:val>
                                            <p:fltVal val="0"/>
                                          </p:val>
                                        </p:tav>
                                        <p:tav tm="100000">
                                          <p:val>
                                            <p:strVal val="#ppt_w"/>
                                          </p:val>
                                        </p:tav>
                                      </p:tavLst>
                                    </p:anim>
                                    <p:anim calcmode="lin" valueType="num">
                                      <p:cBhvr>
                                        <p:cTn id="84" dur="500" fill="hold"/>
                                        <p:tgtEl>
                                          <p:spTgt spid="95"/>
                                        </p:tgtEl>
                                        <p:attrNameLst>
                                          <p:attrName>ppt_h</p:attrName>
                                        </p:attrNameLst>
                                      </p:cBhvr>
                                      <p:tavLst>
                                        <p:tav tm="0">
                                          <p:val>
                                            <p:fltVal val="0"/>
                                          </p:val>
                                        </p:tav>
                                        <p:tav tm="100000">
                                          <p:val>
                                            <p:strVal val="#ppt_h"/>
                                          </p:val>
                                        </p:tav>
                                      </p:tavLst>
                                    </p:anim>
                                    <p:animEffect transition="in" filter="fade">
                                      <p:cBhvr>
                                        <p:cTn id="85" dur="500"/>
                                        <p:tgtEl>
                                          <p:spTgt spid="95"/>
                                        </p:tgtEl>
                                      </p:cBhvr>
                                    </p:animEffect>
                                  </p:childTnLst>
                                </p:cTn>
                              </p:par>
                            </p:childTnLst>
                          </p:cTn>
                        </p:par>
                        <p:par>
                          <p:cTn id="86" fill="hold">
                            <p:stCondLst>
                              <p:cond delay="9000"/>
                            </p:stCondLst>
                            <p:childTnLst>
                              <p:par>
                                <p:cTn id="87" presetID="42" presetClass="entr" presetSubtype="0" fill="hold" nodeType="afterEffect">
                                  <p:stCondLst>
                                    <p:cond delay="0"/>
                                  </p:stCondLst>
                                  <p:childTnLst>
                                    <p:set>
                                      <p:cBhvr>
                                        <p:cTn id="88" dur="1" fill="hold">
                                          <p:stCondLst>
                                            <p:cond delay="0"/>
                                          </p:stCondLst>
                                        </p:cTn>
                                        <p:tgtEl>
                                          <p:spTgt spid="89"/>
                                        </p:tgtEl>
                                        <p:attrNameLst>
                                          <p:attrName>style.visibility</p:attrName>
                                        </p:attrNameLst>
                                      </p:cBhvr>
                                      <p:to>
                                        <p:strVal val="visible"/>
                                      </p:to>
                                    </p:set>
                                    <p:animEffect transition="in" filter="fade">
                                      <p:cBhvr>
                                        <p:cTn id="89" dur="1000"/>
                                        <p:tgtEl>
                                          <p:spTgt spid="89"/>
                                        </p:tgtEl>
                                      </p:cBhvr>
                                    </p:animEffect>
                                    <p:anim calcmode="lin" valueType="num">
                                      <p:cBhvr>
                                        <p:cTn id="90" dur="1000" fill="hold"/>
                                        <p:tgtEl>
                                          <p:spTgt spid="89"/>
                                        </p:tgtEl>
                                        <p:attrNameLst>
                                          <p:attrName>ppt_x</p:attrName>
                                        </p:attrNameLst>
                                      </p:cBhvr>
                                      <p:tavLst>
                                        <p:tav tm="0">
                                          <p:val>
                                            <p:strVal val="#ppt_x"/>
                                          </p:val>
                                        </p:tav>
                                        <p:tav tm="100000">
                                          <p:val>
                                            <p:strVal val="#ppt_x"/>
                                          </p:val>
                                        </p:tav>
                                      </p:tavLst>
                                    </p:anim>
                                    <p:anim calcmode="lin" valueType="num">
                                      <p:cBhvr>
                                        <p:cTn id="91" dur="1000" fill="hold"/>
                                        <p:tgtEl>
                                          <p:spTgt spid="89"/>
                                        </p:tgtEl>
                                        <p:attrNameLst>
                                          <p:attrName>ppt_y</p:attrName>
                                        </p:attrNameLst>
                                      </p:cBhvr>
                                      <p:tavLst>
                                        <p:tav tm="0">
                                          <p:val>
                                            <p:strVal val="#ppt_y+.1"/>
                                          </p:val>
                                        </p:tav>
                                        <p:tav tm="100000">
                                          <p:val>
                                            <p:strVal val="#ppt_y"/>
                                          </p:val>
                                        </p:tav>
                                      </p:tavLst>
                                    </p:anim>
                                  </p:childTnLst>
                                </p:cTn>
                              </p:par>
                            </p:childTnLst>
                          </p:cTn>
                        </p:par>
                        <p:par>
                          <p:cTn id="92" fill="hold">
                            <p:stCondLst>
                              <p:cond delay="10000"/>
                            </p:stCondLst>
                            <p:childTnLst>
                              <p:par>
                                <p:cTn id="93" presetID="22" presetClass="entr" presetSubtype="4" fill="hold" nodeType="after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wipe(down)">
                                      <p:cBhvr>
                                        <p:cTn id="95" dur="750"/>
                                        <p:tgtEl>
                                          <p:spTgt spid="57"/>
                                        </p:tgtEl>
                                      </p:cBhvr>
                                    </p:animEffect>
                                  </p:childTnLst>
                                </p:cTn>
                              </p:par>
                            </p:childTnLst>
                          </p:cTn>
                        </p:par>
                        <p:par>
                          <p:cTn id="96" fill="hold">
                            <p:stCondLst>
                              <p:cond delay="10750"/>
                            </p:stCondLst>
                            <p:childTnLst>
                              <p:par>
                                <p:cTn id="97" presetID="53" presetClass="entr" presetSubtype="16" fill="hold" grpId="0" nodeType="afterEffect">
                                  <p:stCondLst>
                                    <p:cond delay="0"/>
                                  </p:stCondLst>
                                  <p:childTnLst>
                                    <p:set>
                                      <p:cBhvr>
                                        <p:cTn id="98" dur="1" fill="hold">
                                          <p:stCondLst>
                                            <p:cond delay="0"/>
                                          </p:stCondLst>
                                        </p:cTn>
                                        <p:tgtEl>
                                          <p:spTgt spid="96"/>
                                        </p:tgtEl>
                                        <p:attrNameLst>
                                          <p:attrName>style.visibility</p:attrName>
                                        </p:attrNameLst>
                                      </p:cBhvr>
                                      <p:to>
                                        <p:strVal val="visible"/>
                                      </p:to>
                                    </p:set>
                                    <p:anim calcmode="lin" valueType="num">
                                      <p:cBhvr>
                                        <p:cTn id="99" dur="500" fill="hold"/>
                                        <p:tgtEl>
                                          <p:spTgt spid="96"/>
                                        </p:tgtEl>
                                        <p:attrNameLst>
                                          <p:attrName>ppt_w</p:attrName>
                                        </p:attrNameLst>
                                      </p:cBhvr>
                                      <p:tavLst>
                                        <p:tav tm="0">
                                          <p:val>
                                            <p:fltVal val="0"/>
                                          </p:val>
                                        </p:tav>
                                        <p:tav tm="100000">
                                          <p:val>
                                            <p:strVal val="#ppt_w"/>
                                          </p:val>
                                        </p:tav>
                                      </p:tavLst>
                                    </p:anim>
                                    <p:anim calcmode="lin" valueType="num">
                                      <p:cBhvr>
                                        <p:cTn id="100" dur="500" fill="hold"/>
                                        <p:tgtEl>
                                          <p:spTgt spid="96"/>
                                        </p:tgtEl>
                                        <p:attrNameLst>
                                          <p:attrName>ppt_h</p:attrName>
                                        </p:attrNameLst>
                                      </p:cBhvr>
                                      <p:tavLst>
                                        <p:tav tm="0">
                                          <p:val>
                                            <p:fltVal val="0"/>
                                          </p:val>
                                        </p:tav>
                                        <p:tav tm="100000">
                                          <p:val>
                                            <p:strVal val="#ppt_h"/>
                                          </p:val>
                                        </p:tav>
                                      </p:tavLst>
                                    </p:anim>
                                    <p:animEffect transition="in" filter="fade">
                                      <p:cBhvr>
                                        <p:cTn id="101" dur="500"/>
                                        <p:tgtEl>
                                          <p:spTgt spid="96"/>
                                        </p:tgtEl>
                                      </p:cBhvr>
                                    </p:animEffect>
                                  </p:childTnLst>
                                </p:cTn>
                              </p:par>
                            </p:childTnLst>
                          </p:cTn>
                        </p:par>
                        <p:par>
                          <p:cTn id="102" fill="hold">
                            <p:stCondLst>
                              <p:cond delay="11250"/>
                            </p:stCondLst>
                            <p:childTnLst>
                              <p:par>
                                <p:cTn id="103" presetID="42" presetClass="entr" presetSubtype="0" fill="hold" nodeType="afterEffect">
                                  <p:stCondLst>
                                    <p:cond delay="0"/>
                                  </p:stCondLst>
                                  <p:childTnLst>
                                    <p:set>
                                      <p:cBhvr>
                                        <p:cTn id="104" dur="1" fill="hold">
                                          <p:stCondLst>
                                            <p:cond delay="0"/>
                                          </p:stCondLst>
                                        </p:cTn>
                                        <p:tgtEl>
                                          <p:spTgt spid="90"/>
                                        </p:tgtEl>
                                        <p:attrNameLst>
                                          <p:attrName>style.visibility</p:attrName>
                                        </p:attrNameLst>
                                      </p:cBhvr>
                                      <p:to>
                                        <p:strVal val="visible"/>
                                      </p:to>
                                    </p:set>
                                    <p:animEffect transition="in" filter="fade">
                                      <p:cBhvr>
                                        <p:cTn id="105" dur="1000"/>
                                        <p:tgtEl>
                                          <p:spTgt spid="90"/>
                                        </p:tgtEl>
                                      </p:cBhvr>
                                    </p:animEffect>
                                    <p:anim calcmode="lin" valueType="num">
                                      <p:cBhvr>
                                        <p:cTn id="106" dur="1000" fill="hold"/>
                                        <p:tgtEl>
                                          <p:spTgt spid="90"/>
                                        </p:tgtEl>
                                        <p:attrNameLst>
                                          <p:attrName>ppt_x</p:attrName>
                                        </p:attrNameLst>
                                      </p:cBhvr>
                                      <p:tavLst>
                                        <p:tav tm="0">
                                          <p:val>
                                            <p:strVal val="#ppt_x"/>
                                          </p:val>
                                        </p:tav>
                                        <p:tav tm="100000">
                                          <p:val>
                                            <p:strVal val="#ppt_x"/>
                                          </p:val>
                                        </p:tav>
                                      </p:tavLst>
                                    </p:anim>
                                    <p:anim calcmode="lin" valueType="num">
                                      <p:cBhvr>
                                        <p:cTn id="107" dur="1000" fill="hold"/>
                                        <p:tgtEl>
                                          <p:spTgt spid="90"/>
                                        </p:tgtEl>
                                        <p:attrNameLst>
                                          <p:attrName>ppt_y</p:attrName>
                                        </p:attrNameLst>
                                      </p:cBhvr>
                                      <p:tavLst>
                                        <p:tav tm="0">
                                          <p:val>
                                            <p:strVal val="#ppt_y+.1"/>
                                          </p:val>
                                        </p:tav>
                                        <p:tav tm="100000">
                                          <p:val>
                                            <p:strVal val="#ppt_y"/>
                                          </p:val>
                                        </p:tav>
                                      </p:tavLst>
                                    </p:anim>
                                  </p:childTnLst>
                                </p:cTn>
                              </p:par>
                            </p:childTnLst>
                          </p:cTn>
                        </p:par>
                        <p:par>
                          <p:cTn id="108" fill="hold">
                            <p:stCondLst>
                              <p:cond delay="12250"/>
                            </p:stCondLst>
                            <p:childTnLst>
                              <p:par>
                                <p:cTn id="109" presetID="22" presetClass="entr" presetSubtype="4" fill="hold" nodeType="after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down)">
                                      <p:cBhvr>
                                        <p:cTn id="111" dur="750"/>
                                        <p:tgtEl>
                                          <p:spTgt spid="46"/>
                                        </p:tgtEl>
                                      </p:cBhvr>
                                    </p:animEffect>
                                  </p:childTnLst>
                                </p:cTn>
                              </p:par>
                            </p:childTnLst>
                          </p:cTn>
                        </p:par>
                        <p:par>
                          <p:cTn id="112" fill="hold">
                            <p:stCondLst>
                              <p:cond delay="13000"/>
                            </p:stCondLst>
                            <p:childTnLst>
                              <p:par>
                                <p:cTn id="113" presetID="53" presetClass="entr" presetSubtype="16" fill="hold" grpId="0" nodeType="afterEffect">
                                  <p:stCondLst>
                                    <p:cond delay="0"/>
                                  </p:stCondLst>
                                  <p:childTnLst>
                                    <p:set>
                                      <p:cBhvr>
                                        <p:cTn id="114" dur="1" fill="hold">
                                          <p:stCondLst>
                                            <p:cond delay="0"/>
                                          </p:stCondLst>
                                        </p:cTn>
                                        <p:tgtEl>
                                          <p:spTgt spid="97"/>
                                        </p:tgtEl>
                                        <p:attrNameLst>
                                          <p:attrName>style.visibility</p:attrName>
                                        </p:attrNameLst>
                                      </p:cBhvr>
                                      <p:to>
                                        <p:strVal val="visible"/>
                                      </p:to>
                                    </p:set>
                                    <p:anim calcmode="lin" valueType="num">
                                      <p:cBhvr>
                                        <p:cTn id="115" dur="500" fill="hold"/>
                                        <p:tgtEl>
                                          <p:spTgt spid="97"/>
                                        </p:tgtEl>
                                        <p:attrNameLst>
                                          <p:attrName>ppt_w</p:attrName>
                                        </p:attrNameLst>
                                      </p:cBhvr>
                                      <p:tavLst>
                                        <p:tav tm="0">
                                          <p:val>
                                            <p:fltVal val="0"/>
                                          </p:val>
                                        </p:tav>
                                        <p:tav tm="100000">
                                          <p:val>
                                            <p:strVal val="#ppt_w"/>
                                          </p:val>
                                        </p:tav>
                                      </p:tavLst>
                                    </p:anim>
                                    <p:anim calcmode="lin" valueType="num">
                                      <p:cBhvr>
                                        <p:cTn id="116" dur="500" fill="hold"/>
                                        <p:tgtEl>
                                          <p:spTgt spid="97"/>
                                        </p:tgtEl>
                                        <p:attrNameLst>
                                          <p:attrName>ppt_h</p:attrName>
                                        </p:attrNameLst>
                                      </p:cBhvr>
                                      <p:tavLst>
                                        <p:tav tm="0">
                                          <p:val>
                                            <p:fltVal val="0"/>
                                          </p:val>
                                        </p:tav>
                                        <p:tav tm="100000">
                                          <p:val>
                                            <p:strVal val="#ppt_h"/>
                                          </p:val>
                                        </p:tav>
                                      </p:tavLst>
                                    </p:anim>
                                    <p:animEffect transition="in" filter="fade">
                                      <p:cBhvr>
                                        <p:cTn id="117" dur="500"/>
                                        <p:tgtEl>
                                          <p:spTgt spid="97"/>
                                        </p:tgtEl>
                                      </p:cBhvr>
                                    </p:animEffect>
                                  </p:childTnLst>
                                </p:cTn>
                              </p:par>
                            </p:childTnLst>
                          </p:cTn>
                        </p:par>
                        <p:par>
                          <p:cTn id="118" fill="hold">
                            <p:stCondLst>
                              <p:cond delay="13500"/>
                            </p:stCondLst>
                            <p:childTnLst>
                              <p:par>
                                <p:cTn id="119" presetID="42"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Effect transition="in" filter="fade">
                                      <p:cBhvr>
                                        <p:cTn id="121" dur="1000"/>
                                        <p:tgtEl>
                                          <p:spTgt spid="91"/>
                                        </p:tgtEl>
                                      </p:cBhvr>
                                    </p:animEffect>
                                    <p:anim calcmode="lin" valueType="num">
                                      <p:cBhvr>
                                        <p:cTn id="122" dur="1000" fill="hold"/>
                                        <p:tgtEl>
                                          <p:spTgt spid="91"/>
                                        </p:tgtEl>
                                        <p:attrNameLst>
                                          <p:attrName>ppt_x</p:attrName>
                                        </p:attrNameLst>
                                      </p:cBhvr>
                                      <p:tavLst>
                                        <p:tav tm="0">
                                          <p:val>
                                            <p:strVal val="#ppt_x"/>
                                          </p:val>
                                        </p:tav>
                                        <p:tav tm="100000">
                                          <p:val>
                                            <p:strVal val="#ppt_x"/>
                                          </p:val>
                                        </p:tav>
                                      </p:tavLst>
                                    </p:anim>
                                    <p:anim calcmode="lin" valueType="num">
                                      <p:cBhvr>
                                        <p:cTn id="123" dur="1000" fill="hold"/>
                                        <p:tgtEl>
                                          <p:spTgt spid="91"/>
                                        </p:tgtEl>
                                        <p:attrNameLst>
                                          <p:attrName>ppt_y</p:attrName>
                                        </p:attrNameLst>
                                      </p:cBhvr>
                                      <p:tavLst>
                                        <p:tav tm="0">
                                          <p:val>
                                            <p:strVal val="#ppt_y+.1"/>
                                          </p:val>
                                        </p:tav>
                                        <p:tav tm="100000">
                                          <p:val>
                                            <p:strVal val="#ppt_y"/>
                                          </p:val>
                                        </p:tav>
                                      </p:tavLst>
                                    </p:anim>
                                  </p:childTnLst>
                                </p:cTn>
                              </p:par>
                            </p:childTnLst>
                          </p:cTn>
                        </p:par>
                        <p:par>
                          <p:cTn id="124" fill="hold">
                            <p:stCondLst>
                              <p:cond delay="14500"/>
                            </p:stCondLst>
                            <p:childTnLst>
                              <p:par>
                                <p:cTn id="125" presetID="22" presetClass="entr" presetSubtype="4" fill="hold" nodeType="afterEffect">
                                  <p:stCondLst>
                                    <p:cond delay="0"/>
                                  </p:stCondLst>
                                  <p:childTnLst>
                                    <p:set>
                                      <p:cBhvr>
                                        <p:cTn id="126" dur="1" fill="hold">
                                          <p:stCondLst>
                                            <p:cond delay="0"/>
                                          </p:stCondLst>
                                        </p:cTn>
                                        <p:tgtEl>
                                          <p:spTgt spid="101"/>
                                        </p:tgtEl>
                                        <p:attrNameLst>
                                          <p:attrName>style.visibility</p:attrName>
                                        </p:attrNameLst>
                                      </p:cBhvr>
                                      <p:to>
                                        <p:strVal val="visible"/>
                                      </p:to>
                                    </p:set>
                                    <p:animEffect transition="in" filter="wipe(down)">
                                      <p:cBhvr>
                                        <p:cTn id="127" dur="75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45" grpId="0" animBg="1"/>
      <p:bldP spid="56" grpId="0" animBg="1"/>
      <p:bldP spid="67" grpId="0" animBg="1"/>
      <p:bldP spid="78" grpId="0" animBg="1"/>
      <p:bldP spid="93" grpId="0"/>
      <p:bldP spid="94" grpId="0"/>
      <p:bldP spid="95" grpId="0"/>
      <p:bldP spid="96" grpId="0"/>
      <p:bldP spid="97" grpId="0"/>
      <p:bldP spid="98" grpId="0"/>
      <p:bldP spid="10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B8023"/>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E44A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BF25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240464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44A25"/>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0A0A1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840152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FF9E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B802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E44A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BF250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B802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E44A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BF25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90516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E76C0F"/>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402885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76C0F"/>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CF351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11417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619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A10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232067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B8023"/>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B8023"/>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E44A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E44A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FB8023"/>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E44A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BF250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213638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76C0F"/>
                </a:solidFill>
                <a:latin typeface="Bernard MT Condensed" panose="02050806060905020404" pitchFamily="18" charset="0"/>
              </a:rPr>
              <a:t>LOREM IPSUM </a:t>
            </a:r>
            <a:r>
              <a:rPr lang="en-US" sz="1500" dirty="0">
                <a:solidFill>
                  <a:srgbClr val="E76C0F"/>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E44A25"/>
                </a:solidFill>
                <a:latin typeface="Bernard MT Condensed" panose="02050806060905020404" pitchFamily="18" charset="0"/>
              </a:rPr>
              <a:t>LOREM IPSUM </a:t>
            </a:r>
            <a:r>
              <a:rPr lang="en-US" sz="1500" dirty="0">
                <a:solidFill>
                  <a:srgbClr val="E44A25"/>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CF3510"/>
                </a:solidFill>
                <a:latin typeface="Bernard MT Condensed" panose="02050806060905020404" pitchFamily="18" charset="0"/>
              </a:rPr>
              <a:t>LOREM IPSUM </a:t>
            </a:r>
            <a:r>
              <a:rPr lang="en-US" sz="1500" dirty="0">
                <a:solidFill>
                  <a:srgbClr val="CF3510"/>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BF2500"/>
                </a:solidFill>
                <a:latin typeface="Bernard MT Condensed" panose="02050806060905020404" pitchFamily="18" charset="0"/>
              </a:rPr>
              <a:t>LOREM IPSUM </a:t>
            </a:r>
            <a:r>
              <a:rPr lang="en-US" sz="1500" dirty="0">
                <a:solidFill>
                  <a:srgbClr val="BF2500"/>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A10700"/>
                </a:solidFill>
                <a:latin typeface="Bernard MT Condensed" panose="02050806060905020404" pitchFamily="18" charset="0"/>
              </a:rPr>
              <a:t>LOREM IPSUM </a:t>
            </a:r>
            <a:r>
              <a:rPr lang="en-US" sz="1500" dirty="0">
                <a:solidFill>
                  <a:srgbClr val="A10700"/>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82699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A107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76C0F"/>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9E4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CF351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BF25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FB802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E44A25"/>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8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7757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24" name="Rounded Rectangle 223"/>
          <p:cNvSpPr/>
          <p:nvPr/>
        </p:nvSpPr>
        <p:spPr>
          <a:xfrm flipH="1">
            <a:off x="779318" y="1035426"/>
            <a:ext cx="2284739" cy="368300"/>
          </a:xfrm>
          <a:prstGeom prst="roundRect">
            <a:avLst>
              <a:gd name="adj" fmla="val 50000"/>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E76C0F"/>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E76C0F"/>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9" name="Rounded Rectangle 268"/>
          <p:cNvSpPr/>
          <p:nvPr/>
        </p:nvSpPr>
        <p:spPr>
          <a:xfrm flipH="1">
            <a:off x="1847953" y="2456732"/>
            <a:ext cx="1231900" cy="368300"/>
          </a:xfrm>
          <a:prstGeom prst="roundRect">
            <a:avLst>
              <a:gd name="adj" fmla="val 50000"/>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E04621"/>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E04621"/>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0" name="Rounded Rectangle 279"/>
          <p:cNvSpPr/>
          <p:nvPr/>
        </p:nvSpPr>
        <p:spPr>
          <a:xfrm flipH="1">
            <a:off x="1381990" y="3880370"/>
            <a:ext cx="1678735" cy="368300"/>
          </a:xfrm>
          <a:prstGeom prst="roundRect">
            <a:avLst>
              <a:gd name="adj" fmla="val 50000"/>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CF3510"/>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CF3510"/>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1" name="Rounded Rectangle 290"/>
          <p:cNvSpPr/>
          <p:nvPr/>
        </p:nvSpPr>
        <p:spPr>
          <a:xfrm flipH="1">
            <a:off x="1091045" y="5308794"/>
            <a:ext cx="1969680" cy="368300"/>
          </a:xfrm>
          <a:prstGeom prst="roundRect">
            <a:avLst>
              <a:gd name="adj" fmla="val 50000"/>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chemeClr val="tx1">
                    <a:lumMod val="75000"/>
                    <a:lumOff val="25000"/>
                  </a:schemeClr>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chemeClr val="tx1">
                    <a:lumMod val="75000"/>
                    <a:lumOff val="25000"/>
                  </a:schemeClr>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BF2500"/>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BF2500"/>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23103252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82" name="Freeform 11"/>
          <p:cNvSpPr>
            <a:spLocks/>
          </p:cNvSpPr>
          <p:nvPr/>
        </p:nvSpPr>
        <p:spPr bwMode="auto">
          <a:xfrm>
            <a:off x="7252368" y="4697161"/>
            <a:ext cx="1547470" cy="1856383"/>
          </a:xfrm>
          <a:custGeom>
            <a:avLst/>
            <a:gdLst/>
            <a:ahLst/>
            <a:cxnLst>
              <a:cxn ang="0">
                <a:pos x="533" y="288"/>
              </a:cxn>
              <a:cxn ang="0">
                <a:pos x="445" y="420"/>
              </a:cxn>
              <a:cxn ang="0">
                <a:pos x="399" y="490"/>
              </a:cxn>
              <a:cxn ang="0">
                <a:pos x="415" y="604"/>
              </a:cxn>
              <a:cxn ang="0">
                <a:pos x="433" y="640"/>
              </a:cxn>
              <a:cxn ang="0">
                <a:pos x="460" y="694"/>
              </a:cxn>
              <a:cxn ang="0">
                <a:pos x="423" y="691"/>
              </a:cxn>
              <a:cxn ang="0">
                <a:pos x="344" y="674"/>
              </a:cxn>
              <a:cxn ang="0">
                <a:pos x="296" y="655"/>
              </a:cxn>
              <a:cxn ang="0">
                <a:pos x="271" y="643"/>
              </a:cxn>
              <a:cxn ang="0">
                <a:pos x="233" y="603"/>
              </a:cxn>
              <a:cxn ang="0">
                <a:pos x="196" y="574"/>
              </a:cxn>
              <a:cxn ang="0">
                <a:pos x="164" y="562"/>
              </a:cxn>
              <a:cxn ang="0">
                <a:pos x="73" y="554"/>
              </a:cxn>
              <a:cxn ang="0">
                <a:pos x="73" y="531"/>
              </a:cxn>
              <a:cxn ang="0">
                <a:pos x="62" y="505"/>
              </a:cxn>
              <a:cxn ang="0">
                <a:pos x="52" y="487"/>
              </a:cxn>
              <a:cxn ang="0">
                <a:pos x="57" y="443"/>
              </a:cxn>
              <a:cxn ang="0">
                <a:pos x="41" y="418"/>
              </a:cxn>
              <a:cxn ang="0">
                <a:pos x="9" y="407"/>
              </a:cxn>
              <a:cxn ang="0">
                <a:pos x="4" y="380"/>
              </a:cxn>
              <a:cxn ang="0">
                <a:pos x="26" y="369"/>
              </a:cxn>
              <a:cxn ang="0">
                <a:pos x="35" y="351"/>
              </a:cxn>
              <a:cxn ang="0">
                <a:pos x="10" y="324"/>
              </a:cxn>
              <a:cxn ang="0">
                <a:pos x="12" y="303"/>
              </a:cxn>
              <a:cxn ang="0">
                <a:pos x="13" y="276"/>
              </a:cxn>
              <a:cxn ang="0">
                <a:pos x="14" y="241"/>
              </a:cxn>
              <a:cxn ang="0">
                <a:pos x="13" y="213"/>
              </a:cxn>
              <a:cxn ang="0">
                <a:pos x="18" y="191"/>
              </a:cxn>
              <a:cxn ang="0">
                <a:pos x="90" y="132"/>
              </a:cxn>
              <a:cxn ang="0">
                <a:pos x="137" y="87"/>
              </a:cxn>
              <a:cxn ang="0">
                <a:pos x="169" y="48"/>
              </a:cxn>
              <a:cxn ang="0">
                <a:pos x="191" y="16"/>
              </a:cxn>
              <a:cxn ang="0">
                <a:pos x="222" y="4"/>
              </a:cxn>
              <a:cxn ang="0">
                <a:pos x="254" y="16"/>
              </a:cxn>
              <a:cxn ang="0">
                <a:pos x="253" y="43"/>
              </a:cxn>
              <a:cxn ang="0">
                <a:pos x="265" y="64"/>
              </a:cxn>
              <a:cxn ang="0">
                <a:pos x="296" y="82"/>
              </a:cxn>
              <a:cxn ang="0">
                <a:pos x="328" y="95"/>
              </a:cxn>
              <a:cxn ang="0">
                <a:pos x="335" y="116"/>
              </a:cxn>
              <a:cxn ang="0">
                <a:pos x="347" y="125"/>
              </a:cxn>
              <a:cxn ang="0">
                <a:pos x="352" y="131"/>
              </a:cxn>
              <a:cxn ang="0">
                <a:pos x="320" y="137"/>
              </a:cxn>
              <a:cxn ang="0">
                <a:pos x="318" y="155"/>
              </a:cxn>
              <a:cxn ang="0">
                <a:pos x="318" y="168"/>
              </a:cxn>
              <a:cxn ang="0">
                <a:pos x="371" y="176"/>
              </a:cxn>
              <a:cxn ang="0">
                <a:pos x="364" y="198"/>
              </a:cxn>
              <a:cxn ang="0">
                <a:pos x="409" y="200"/>
              </a:cxn>
              <a:cxn ang="0">
                <a:pos x="459" y="202"/>
              </a:cxn>
              <a:cxn ang="0">
                <a:pos x="489" y="167"/>
              </a:cxn>
              <a:cxn ang="0">
                <a:pos x="522" y="168"/>
              </a:cxn>
              <a:cxn ang="0">
                <a:pos x="548" y="172"/>
              </a:cxn>
              <a:cxn ang="0">
                <a:pos x="558" y="194"/>
              </a:cxn>
              <a:cxn ang="0">
                <a:pos x="573" y="206"/>
              </a:cxn>
            </a:cxnLst>
            <a:rect l="0" t="0" r="r" b="b"/>
            <a:pathLst>
              <a:path w="587" h="704">
                <a:moveTo>
                  <a:pt x="586" y="209"/>
                </a:moveTo>
                <a:cubicBezTo>
                  <a:pt x="587" y="210"/>
                  <a:pt x="587" y="215"/>
                  <a:pt x="587" y="215"/>
                </a:cubicBezTo>
                <a:cubicBezTo>
                  <a:pt x="579" y="224"/>
                  <a:pt x="568" y="244"/>
                  <a:pt x="560" y="253"/>
                </a:cubicBezTo>
                <a:cubicBezTo>
                  <a:pt x="557" y="257"/>
                  <a:pt x="548" y="265"/>
                  <a:pt x="545" y="269"/>
                </a:cubicBezTo>
                <a:cubicBezTo>
                  <a:pt x="541" y="274"/>
                  <a:pt x="537" y="284"/>
                  <a:pt x="533" y="288"/>
                </a:cubicBezTo>
                <a:cubicBezTo>
                  <a:pt x="531" y="289"/>
                  <a:pt x="526" y="290"/>
                  <a:pt x="524" y="292"/>
                </a:cubicBezTo>
                <a:cubicBezTo>
                  <a:pt x="522" y="294"/>
                  <a:pt x="522" y="303"/>
                  <a:pt x="520" y="306"/>
                </a:cubicBezTo>
                <a:cubicBezTo>
                  <a:pt x="517" y="313"/>
                  <a:pt x="505" y="325"/>
                  <a:pt x="501" y="331"/>
                </a:cubicBezTo>
                <a:cubicBezTo>
                  <a:pt x="492" y="343"/>
                  <a:pt x="475" y="368"/>
                  <a:pt x="467" y="381"/>
                </a:cubicBezTo>
                <a:cubicBezTo>
                  <a:pt x="461" y="391"/>
                  <a:pt x="450" y="410"/>
                  <a:pt x="445" y="420"/>
                </a:cubicBezTo>
                <a:cubicBezTo>
                  <a:pt x="442" y="425"/>
                  <a:pt x="439" y="434"/>
                  <a:pt x="436" y="438"/>
                </a:cubicBezTo>
                <a:cubicBezTo>
                  <a:pt x="434" y="441"/>
                  <a:pt x="426" y="443"/>
                  <a:pt x="424" y="446"/>
                </a:cubicBezTo>
                <a:cubicBezTo>
                  <a:pt x="421" y="448"/>
                  <a:pt x="420" y="455"/>
                  <a:pt x="418" y="458"/>
                </a:cubicBezTo>
                <a:cubicBezTo>
                  <a:pt x="416" y="463"/>
                  <a:pt x="411" y="471"/>
                  <a:pt x="408" y="475"/>
                </a:cubicBezTo>
                <a:cubicBezTo>
                  <a:pt x="406" y="479"/>
                  <a:pt x="401" y="486"/>
                  <a:pt x="399" y="490"/>
                </a:cubicBezTo>
                <a:cubicBezTo>
                  <a:pt x="397" y="493"/>
                  <a:pt x="390" y="499"/>
                  <a:pt x="391" y="503"/>
                </a:cubicBezTo>
                <a:cubicBezTo>
                  <a:pt x="391" y="505"/>
                  <a:pt x="395" y="509"/>
                  <a:pt x="396" y="511"/>
                </a:cubicBezTo>
                <a:cubicBezTo>
                  <a:pt x="400" y="517"/>
                  <a:pt x="405" y="528"/>
                  <a:pt x="407" y="535"/>
                </a:cubicBezTo>
                <a:cubicBezTo>
                  <a:pt x="410" y="544"/>
                  <a:pt x="413" y="564"/>
                  <a:pt x="415" y="575"/>
                </a:cubicBezTo>
                <a:cubicBezTo>
                  <a:pt x="415" y="582"/>
                  <a:pt x="416" y="596"/>
                  <a:pt x="415" y="604"/>
                </a:cubicBezTo>
                <a:cubicBezTo>
                  <a:pt x="415" y="607"/>
                  <a:pt x="410" y="615"/>
                  <a:pt x="411" y="618"/>
                </a:cubicBezTo>
                <a:cubicBezTo>
                  <a:pt x="411" y="620"/>
                  <a:pt x="414" y="622"/>
                  <a:pt x="415" y="624"/>
                </a:cubicBezTo>
                <a:cubicBezTo>
                  <a:pt x="418" y="626"/>
                  <a:pt x="423" y="630"/>
                  <a:pt x="425" y="633"/>
                </a:cubicBezTo>
                <a:cubicBezTo>
                  <a:pt x="426" y="634"/>
                  <a:pt x="427" y="639"/>
                  <a:pt x="428" y="640"/>
                </a:cubicBezTo>
                <a:cubicBezTo>
                  <a:pt x="429" y="641"/>
                  <a:pt x="432" y="639"/>
                  <a:pt x="433" y="640"/>
                </a:cubicBezTo>
                <a:cubicBezTo>
                  <a:pt x="434" y="641"/>
                  <a:pt x="434" y="646"/>
                  <a:pt x="435" y="647"/>
                </a:cubicBezTo>
                <a:cubicBezTo>
                  <a:pt x="437" y="649"/>
                  <a:pt x="440" y="653"/>
                  <a:pt x="442" y="655"/>
                </a:cubicBezTo>
                <a:cubicBezTo>
                  <a:pt x="446" y="659"/>
                  <a:pt x="455" y="667"/>
                  <a:pt x="457" y="672"/>
                </a:cubicBezTo>
                <a:cubicBezTo>
                  <a:pt x="458" y="674"/>
                  <a:pt x="457" y="680"/>
                  <a:pt x="457" y="682"/>
                </a:cubicBezTo>
                <a:cubicBezTo>
                  <a:pt x="458" y="685"/>
                  <a:pt x="461" y="691"/>
                  <a:pt x="460" y="694"/>
                </a:cubicBezTo>
                <a:cubicBezTo>
                  <a:pt x="460" y="696"/>
                  <a:pt x="459" y="702"/>
                  <a:pt x="457" y="704"/>
                </a:cubicBezTo>
                <a:cubicBezTo>
                  <a:pt x="456" y="704"/>
                  <a:pt x="454" y="704"/>
                  <a:pt x="453" y="704"/>
                </a:cubicBezTo>
                <a:cubicBezTo>
                  <a:pt x="451" y="704"/>
                  <a:pt x="446" y="703"/>
                  <a:pt x="444" y="702"/>
                </a:cubicBezTo>
                <a:cubicBezTo>
                  <a:pt x="442" y="702"/>
                  <a:pt x="439" y="699"/>
                  <a:pt x="437" y="698"/>
                </a:cubicBezTo>
                <a:cubicBezTo>
                  <a:pt x="433" y="696"/>
                  <a:pt x="427" y="692"/>
                  <a:pt x="423" y="691"/>
                </a:cubicBezTo>
                <a:cubicBezTo>
                  <a:pt x="418" y="690"/>
                  <a:pt x="406" y="693"/>
                  <a:pt x="401" y="691"/>
                </a:cubicBezTo>
                <a:cubicBezTo>
                  <a:pt x="398" y="690"/>
                  <a:pt x="392" y="683"/>
                  <a:pt x="389" y="681"/>
                </a:cubicBezTo>
                <a:cubicBezTo>
                  <a:pt x="387" y="680"/>
                  <a:pt x="384" y="677"/>
                  <a:pt x="382" y="676"/>
                </a:cubicBezTo>
                <a:cubicBezTo>
                  <a:pt x="378" y="675"/>
                  <a:pt x="369" y="677"/>
                  <a:pt x="365" y="676"/>
                </a:cubicBezTo>
                <a:cubicBezTo>
                  <a:pt x="359" y="676"/>
                  <a:pt x="349" y="676"/>
                  <a:pt x="344" y="674"/>
                </a:cubicBezTo>
                <a:cubicBezTo>
                  <a:pt x="340" y="673"/>
                  <a:pt x="333" y="671"/>
                  <a:pt x="331" y="668"/>
                </a:cubicBezTo>
                <a:cubicBezTo>
                  <a:pt x="330" y="666"/>
                  <a:pt x="333" y="660"/>
                  <a:pt x="331" y="658"/>
                </a:cubicBezTo>
                <a:cubicBezTo>
                  <a:pt x="329" y="655"/>
                  <a:pt x="320" y="655"/>
                  <a:pt x="316" y="656"/>
                </a:cubicBezTo>
                <a:cubicBezTo>
                  <a:pt x="314" y="657"/>
                  <a:pt x="313" y="660"/>
                  <a:pt x="311" y="660"/>
                </a:cubicBezTo>
                <a:cubicBezTo>
                  <a:pt x="307" y="661"/>
                  <a:pt x="299" y="658"/>
                  <a:pt x="296" y="655"/>
                </a:cubicBezTo>
                <a:cubicBezTo>
                  <a:pt x="295" y="655"/>
                  <a:pt x="293" y="653"/>
                  <a:pt x="293" y="651"/>
                </a:cubicBezTo>
                <a:cubicBezTo>
                  <a:pt x="293" y="650"/>
                  <a:pt x="294" y="646"/>
                  <a:pt x="293" y="645"/>
                </a:cubicBezTo>
                <a:cubicBezTo>
                  <a:pt x="293" y="644"/>
                  <a:pt x="292" y="642"/>
                  <a:pt x="291" y="641"/>
                </a:cubicBezTo>
                <a:cubicBezTo>
                  <a:pt x="288" y="640"/>
                  <a:pt x="282" y="644"/>
                  <a:pt x="280" y="644"/>
                </a:cubicBezTo>
                <a:cubicBezTo>
                  <a:pt x="277" y="644"/>
                  <a:pt x="273" y="643"/>
                  <a:pt x="271" y="643"/>
                </a:cubicBezTo>
                <a:cubicBezTo>
                  <a:pt x="267" y="642"/>
                  <a:pt x="258" y="639"/>
                  <a:pt x="254" y="638"/>
                </a:cubicBezTo>
                <a:cubicBezTo>
                  <a:pt x="251" y="636"/>
                  <a:pt x="245" y="634"/>
                  <a:pt x="243" y="632"/>
                </a:cubicBezTo>
                <a:cubicBezTo>
                  <a:pt x="241" y="629"/>
                  <a:pt x="238" y="623"/>
                  <a:pt x="237" y="620"/>
                </a:cubicBezTo>
                <a:cubicBezTo>
                  <a:pt x="237" y="618"/>
                  <a:pt x="239" y="613"/>
                  <a:pt x="238" y="610"/>
                </a:cubicBezTo>
                <a:cubicBezTo>
                  <a:pt x="238" y="608"/>
                  <a:pt x="235" y="605"/>
                  <a:pt x="233" y="603"/>
                </a:cubicBezTo>
                <a:cubicBezTo>
                  <a:pt x="231" y="601"/>
                  <a:pt x="227" y="597"/>
                  <a:pt x="225" y="595"/>
                </a:cubicBezTo>
                <a:cubicBezTo>
                  <a:pt x="224" y="594"/>
                  <a:pt x="222" y="590"/>
                  <a:pt x="221" y="589"/>
                </a:cubicBezTo>
                <a:cubicBezTo>
                  <a:pt x="219" y="587"/>
                  <a:pt x="218" y="582"/>
                  <a:pt x="216" y="581"/>
                </a:cubicBezTo>
                <a:cubicBezTo>
                  <a:pt x="214" y="579"/>
                  <a:pt x="211" y="579"/>
                  <a:pt x="209" y="579"/>
                </a:cubicBezTo>
                <a:cubicBezTo>
                  <a:pt x="206" y="578"/>
                  <a:pt x="199" y="575"/>
                  <a:pt x="196" y="574"/>
                </a:cubicBezTo>
                <a:cubicBezTo>
                  <a:pt x="193" y="573"/>
                  <a:pt x="186" y="567"/>
                  <a:pt x="183" y="568"/>
                </a:cubicBezTo>
                <a:cubicBezTo>
                  <a:pt x="182" y="569"/>
                  <a:pt x="182" y="572"/>
                  <a:pt x="181" y="573"/>
                </a:cubicBezTo>
                <a:cubicBezTo>
                  <a:pt x="179" y="575"/>
                  <a:pt x="174" y="579"/>
                  <a:pt x="171" y="579"/>
                </a:cubicBezTo>
                <a:cubicBezTo>
                  <a:pt x="169" y="578"/>
                  <a:pt x="165" y="573"/>
                  <a:pt x="164" y="571"/>
                </a:cubicBezTo>
                <a:cubicBezTo>
                  <a:pt x="163" y="569"/>
                  <a:pt x="165" y="564"/>
                  <a:pt x="164" y="562"/>
                </a:cubicBezTo>
                <a:cubicBezTo>
                  <a:pt x="161" y="556"/>
                  <a:pt x="148" y="550"/>
                  <a:pt x="141" y="549"/>
                </a:cubicBezTo>
                <a:cubicBezTo>
                  <a:pt x="137" y="548"/>
                  <a:pt x="128" y="552"/>
                  <a:pt x="124" y="553"/>
                </a:cubicBezTo>
                <a:cubicBezTo>
                  <a:pt x="117" y="554"/>
                  <a:pt x="99" y="558"/>
                  <a:pt x="98" y="558"/>
                </a:cubicBezTo>
                <a:cubicBezTo>
                  <a:pt x="97" y="558"/>
                  <a:pt x="88" y="559"/>
                  <a:pt x="84" y="559"/>
                </a:cubicBezTo>
                <a:cubicBezTo>
                  <a:pt x="81" y="558"/>
                  <a:pt x="76" y="555"/>
                  <a:pt x="73" y="554"/>
                </a:cubicBezTo>
                <a:cubicBezTo>
                  <a:pt x="73" y="553"/>
                  <a:pt x="72" y="553"/>
                  <a:pt x="72" y="553"/>
                </a:cubicBezTo>
                <a:cubicBezTo>
                  <a:pt x="72" y="551"/>
                  <a:pt x="73" y="549"/>
                  <a:pt x="73" y="548"/>
                </a:cubicBezTo>
                <a:cubicBezTo>
                  <a:pt x="73" y="546"/>
                  <a:pt x="73" y="543"/>
                  <a:pt x="73" y="542"/>
                </a:cubicBezTo>
                <a:cubicBezTo>
                  <a:pt x="73" y="540"/>
                  <a:pt x="74" y="538"/>
                  <a:pt x="74" y="537"/>
                </a:cubicBezTo>
                <a:cubicBezTo>
                  <a:pt x="74" y="535"/>
                  <a:pt x="73" y="533"/>
                  <a:pt x="73" y="531"/>
                </a:cubicBezTo>
                <a:cubicBezTo>
                  <a:pt x="73" y="530"/>
                  <a:pt x="76" y="527"/>
                  <a:pt x="76" y="525"/>
                </a:cubicBezTo>
                <a:cubicBezTo>
                  <a:pt x="76" y="523"/>
                  <a:pt x="74" y="520"/>
                  <a:pt x="73" y="519"/>
                </a:cubicBezTo>
                <a:cubicBezTo>
                  <a:pt x="72" y="518"/>
                  <a:pt x="68" y="518"/>
                  <a:pt x="67" y="516"/>
                </a:cubicBezTo>
                <a:cubicBezTo>
                  <a:pt x="66" y="515"/>
                  <a:pt x="66" y="510"/>
                  <a:pt x="65" y="508"/>
                </a:cubicBezTo>
                <a:cubicBezTo>
                  <a:pt x="65" y="507"/>
                  <a:pt x="62" y="506"/>
                  <a:pt x="62" y="505"/>
                </a:cubicBezTo>
                <a:cubicBezTo>
                  <a:pt x="62" y="504"/>
                  <a:pt x="62" y="502"/>
                  <a:pt x="62" y="501"/>
                </a:cubicBezTo>
                <a:cubicBezTo>
                  <a:pt x="62" y="500"/>
                  <a:pt x="65" y="498"/>
                  <a:pt x="65" y="497"/>
                </a:cubicBezTo>
                <a:cubicBezTo>
                  <a:pt x="65" y="496"/>
                  <a:pt x="64" y="495"/>
                  <a:pt x="63" y="494"/>
                </a:cubicBezTo>
                <a:cubicBezTo>
                  <a:pt x="62" y="493"/>
                  <a:pt x="58" y="493"/>
                  <a:pt x="57" y="492"/>
                </a:cubicBezTo>
                <a:cubicBezTo>
                  <a:pt x="56" y="491"/>
                  <a:pt x="53" y="488"/>
                  <a:pt x="52" y="487"/>
                </a:cubicBezTo>
                <a:cubicBezTo>
                  <a:pt x="52" y="484"/>
                  <a:pt x="53" y="479"/>
                  <a:pt x="54" y="477"/>
                </a:cubicBezTo>
                <a:cubicBezTo>
                  <a:pt x="56" y="474"/>
                  <a:pt x="61" y="471"/>
                  <a:pt x="62" y="468"/>
                </a:cubicBezTo>
                <a:cubicBezTo>
                  <a:pt x="63" y="465"/>
                  <a:pt x="62" y="460"/>
                  <a:pt x="61" y="458"/>
                </a:cubicBezTo>
                <a:cubicBezTo>
                  <a:pt x="61" y="457"/>
                  <a:pt x="59" y="454"/>
                  <a:pt x="58" y="453"/>
                </a:cubicBezTo>
                <a:cubicBezTo>
                  <a:pt x="58" y="450"/>
                  <a:pt x="58" y="445"/>
                  <a:pt x="57" y="443"/>
                </a:cubicBezTo>
                <a:cubicBezTo>
                  <a:pt x="57" y="442"/>
                  <a:pt x="55" y="440"/>
                  <a:pt x="55" y="439"/>
                </a:cubicBezTo>
                <a:cubicBezTo>
                  <a:pt x="54" y="437"/>
                  <a:pt x="53" y="432"/>
                  <a:pt x="52" y="430"/>
                </a:cubicBezTo>
                <a:cubicBezTo>
                  <a:pt x="52" y="428"/>
                  <a:pt x="50" y="426"/>
                  <a:pt x="49" y="424"/>
                </a:cubicBezTo>
                <a:cubicBezTo>
                  <a:pt x="49" y="423"/>
                  <a:pt x="47" y="421"/>
                  <a:pt x="46" y="420"/>
                </a:cubicBezTo>
                <a:cubicBezTo>
                  <a:pt x="45" y="419"/>
                  <a:pt x="43" y="418"/>
                  <a:pt x="41" y="418"/>
                </a:cubicBezTo>
                <a:cubicBezTo>
                  <a:pt x="40" y="417"/>
                  <a:pt x="35" y="417"/>
                  <a:pt x="34" y="415"/>
                </a:cubicBezTo>
                <a:cubicBezTo>
                  <a:pt x="33" y="414"/>
                  <a:pt x="32" y="411"/>
                  <a:pt x="31" y="410"/>
                </a:cubicBezTo>
                <a:cubicBezTo>
                  <a:pt x="30" y="409"/>
                  <a:pt x="26" y="409"/>
                  <a:pt x="24" y="409"/>
                </a:cubicBezTo>
                <a:cubicBezTo>
                  <a:pt x="21" y="409"/>
                  <a:pt x="15" y="411"/>
                  <a:pt x="12" y="410"/>
                </a:cubicBezTo>
                <a:cubicBezTo>
                  <a:pt x="11" y="410"/>
                  <a:pt x="10" y="408"/>
                  <a:pt x="9" y="407"/>
                </a:cubicBezTo>
                <a:cubicBezTo>
                  <a:pt x="9" y="406"/>
                  <a:pt x="8" y="401"/>
                  <a:pt x="8" y="399"/>
                </a:cubicBezTo>
                <a:cubicBezTo>
                  <a:pt x="7" y="397"/>
                  <a:pt x="7" y="393"/>
                  <a:pt x="6" y="391"/>
                </a:cubicBezTo>
                <a:cubicBezTo>
                  <a:pt x="5" y="390"/>
                  <a:pt x="1" y="389"/>
                  <a:pt x="1" y="387"/>
                </a:cubicBezTo>
                <a:cubicBezTo>
                  <a:pt x="0" y="386"/>
                  <a:pt x="1" y="383"/>
                  <a:pt x="2" y="382"/>
                </a:cubicBezTo>
                <a:cubicBezTo>
                  <a:pt x="2" y="381"/>
                  <a:pt x="3" y="381"/>
                  <a:pt x="4" y="380"/>
                </a:cubicBezTo>
                <a:cubicBezTo>
                  <a:pt x="6" y="380"/>
                  <a:pt x="9" y="381"/>
                  <a:pt x="11" y="380"/>
                </a:cubicBezTo>
                <a:cubicBezTo>
                  <a:pt x="11" y="380"/>
                  <a:pt x="12" y="378"/>
                  <a:pt x="12" y="378"/>
                </a:cubicBezTo>
                <a:cubicBezTo>
                  <a:pt x="14" y="377"/>
                  <a:pt x="19" y="379"/>
                  <a:pt x="21" y="378"/>
                </a:cubicBezTo>
                <a:cubicBezTo>
                  <a:pt x="22" y="378"/>
                  <a:pt x="24" y="376"/>
                  <a:pt x="24" y="375"/>
                </a:cubicBezTo>
                <a:cubicBezTo>
                  <a:pt x="25" y="374"/>
                  <a:pt x="25" y="370"/>
                  <a:pt x="26" y="369"/>
                </a:cubicBezTo>
                <a:cubicBezTo>
                  <a:pt x="28" y="368"/>
                  <a:pt x="31" y="369"/>
                  <a:pt x="33" y="369"/>
                </a:cubicBezTo>
                <a:cubicBezTo>
                  <a:pt x="35" y="368"/>
                  <a:pt x="38" y="369"/>
                  <a:pt x="39" y="369"/>
                </a:cubicBezTo>
                <a:cubicBezTo>
                  <a:pt x="41" y="368"/>
                  <a:pt x="44" y="365"/>
                  <a:pt x="45" y="363"/>
                </a:cubicBezTo>
                <a:cubicBezTo>
                  <a:pt x="45" y="361"/>
                  <a:pt x="44" y="357"/>
                  <a:pt x="42" y="355"/>
                </a:cubicBezTo>
                <a:cubicBezTo>
                  <a:pt x="41" y="354"/>
                  <a:pt x="37" y="351"/>
                  <a:pt x="35" y="351"/>
                </a:cubicBezTo>
                <a:cubicBezTo>
                  <a:pt x="33" y="350"/>
                  <a:pt x="29" y="352"/>
                  <a:pt x="27" y="352"/>
                </a:cubicBezTo>
                <a:cubicBezTo>
                  <a:pt x="24" y="352"/>
                  <a:pt x="19" y="352"/>
                  <a:pt x="17" y="351"/>
                </a:cubicBezTo>
                <a:cubicBezTo>
                  <a:pt x="15" y="350"/>
                  <a:pt x="12" y="345"/>
                  <a:pt x="11" y="343"/>
                </a:cubicBezTo>
                <a:cubicBezTo>
                  <a:pt x="10" y="340"/>
                  <a:pt x="8" y="333"/>
                  <a:pt x="8" y="330"/>
                </a:cubicBezTo>
                <a:cubicBezTo>
                  <a:pt x="8" y="328"/>
                  <a:pt x="9" y="325"/>
                  <a:pt x="10" y="324"/>
                </a:cubicBezTo>
                <a:cubicBezTo>
                  <a:pt x="11" y="323"/>
                  <a:pt x="14" y="321"/>
                  <a:pt x="15" y="320"/>
                </a:cubicBezTo>
                <a:cubicBezTo>
                  <a:pt x="16" y="319"/>
                  <a:pt x="19" y="316"/>
                  <a:pt x="18" y="314"/>
                </a:cubicBezTo>
                <a:cubicBezTo>
                  <a:pt x="18" y="313"/>
                  <a:pt x="17" y="312"/>
                  <a:pt x="16" y="311"/>
                </a:cubicBezTo>
                <a:cubicBezTo>
                  <a:pt x="15" y="310"/>
                  <a:pt x="13" y="310"/>
                  <a:pt x="12" y="309"/>
                </a:cubicBezTo>
                <a:cubicBezTo>
                  <a:pt x="12" y="307"/>
                  <a:pt x="12" y="304"/>
                  <a:pt x="12" y="303"/>
                </a:cubicBezTo>
                <a:cubicBezTo>
                  <a:pt x="12" y="302"/>
                  <a:pt x="13" y="299"/>
                  <a:pt x="13" y="298"/>
                </a:cubicBezTo>
                <a:cubicBezTo>
                  <a:pt x="14" y="297"/>
                  <a:pt x="17" y="296"/>
                  <a:pt x="18" y="295"/>
                </a:cubicBezTo>
                <a:cubicBezTo>
                  <a:pt x="19" y="293"/>
                  <a:pt x="20" y="288"/>
                  <a:pt x="19" y="286"/>
                </a:cubicBezTo>
                <a:cubicBezTo>
                  <a:pt x="19" y="284"/>
                  <a:pt x="17" y="280"/>
                  <a:pt x="16" y="279"/>
                </a:cubicBezTo>
                <a:cubicBezTo>
                  <a:pt x="15" y="278"/>
                  <a:pt x="14" y="277"/>
                  <a:pt x="13" y="276"/>
                </a:cubicBezTo>
                <a:cubicBezTo>
                  <a:pt x="12" y="274"/>
                  <a:pt x="9" y="272"/>
                  <a:pt x="9" y="270"/>
                </a:cubicBezTo>
                <a:cubicBezTo>
                  <a:pt x="8" y="268"/>
                  <a:pt x="8" y="264"/>
                  <a:pt x="9" y="263"/>
                </a:cubicBezTo>
                <a:cubicBezTo>
                  <a:pt x="9" y="262"/>
                  <a:pt x="11" y="260"/>
                  <a:pt x="11" y="259"/>
                </a:cubicBezTo>
                <a:cubicBezTo>
                  <a:pt x="12" y="257"/>
                  <a:pt x="14" y="251"/>
                  <a:pt x="14" y="248"/>
                </a:cubicBezTo>
                <a:cubicBezTo>
                  <a:pt x="14" y="246"/>
                  <a:pt x="14" y="243"/>
                  <a:pt x="14" y="241"/>
                </a:cubicBezTo>
                <a:cubicBezTo>
                  <a:pt x="13" y="239"/>
                  <a:pt x="10" y="238"/>
                  <a:pt x="10" y="236"/>
                </a:cubicBezTo>
                <a:cubicBezTo>
                  <a:pt x="9" y="234"/>
                  <a:pt x="14" y="231"/>
                  <a:pt x="14" y="229"/>
                </a:cubicBezTo>
                <a:cubicBezTo>
                  <a:pt x="13" y="227"/>
                  <a:pt x="8" y="227"/>
                  <a:pt x="7" y="225"/>
                </a:cubicBezTo>
                <a:cubicBezTo>
                  <a:pt x="7" y="223"/>
                  <a:pt x="8" y="218"/>
                  <a:pt x="9" y="216"/>
                </a:cubicBezTo>
                <a:cubicBezTo>
                  <a:pt x="10" y="215"/>
                  <a:pt x="12" y="214"/>
                  <a:pt x="13" y="213"/>
                </a:cubicBezTo>
                <a:cubicBezTo>
                  <a:pt x="14" y="212"/>
                  <a:pt x="17" y="208"/>
                  <a:pt x="18" y="206"/>
                </a:cubicBezTo>
                <a:cubicBezTo>
                  <a:pt x="19" y="205"/>
                  <a:pt x="21" y="204"/>
                  <a:pt x="22" y="203"/>
                </a:cubicBezTo>
                <a:cubicBezTo>
                  <a:pt x="23" y="201"/>
                  <a:pt x="24" y="197"/>
                  <a:pt x="23" y="195"/>
                </a:cubicBezTo>
                <a:cubicBezTo>
                  <a:pt x="23" y="193"/>
                  <a:pt x="18" y="193"/>
                  <a:pt x="18" y="192"/>
                </a:cubicBezTo>
                <a:cubicBezTo>
                  <a:pt x="18" y="192"/>
                  <a:pt x="18" y="192"/>
                  <a:pt x="18" y="191"/>
                </a:cubicBezTo>
                <a:cubicBezTo>
                  <a:pt x="18" y="190"/>
                  <a:pt x="22" y="187"/>
                  <a:pt x="24" y="186"/>
                </a:cubicBezTo>
                <a:cubicBezTo>
                  <a:pt x="31" y="179"/>
                  <a:pt x="45" y="167"/>
                  <a:pt x="54" y="162"/>
                </a:cubicBezTo>
                <a:cubicBezTo>
                  <a:pt x="57" y="160"/>
                  <a:pt x="65" y="158"/>
                  <a:pt x="68" y="156"/>
                </a:cubicBezTo>
                <a:cubicBezTo>
                  <a:pt x="72" y="153"/>
                  <a:pt x="77" y="145"/>
                  <a:pt x="81" y="141"/>
                </a:cubicBezTo>
                <a:cubicBezTo>
                  <a:pt x="83" y="139"/>
                  <a:pt x="87" y="134"/>
                  <a:pt x="90" y="132"/>
                </a:cubicBezTo>
                <a:cubicBezTo>
                  <a:pt x="92" y="131"/>
                  <a:pt x="97" y="130"/>
                  <a:pt x="100" y="129"/>
                </a:cubicBezTo>
                <a:cubicBezTo>
                  <a:pt x="104" y="127"/>
                  <a:pt x="113" y="123"/>
                  <a:pt x="116" y="119"/>
                </a:cubicBezTo>
                <a:cubicBezTo>
                  <a:pt x="119" y="117"/>
                  <a:pt x="122" y="109"/>
                  <a:pt x="124" y="106"/>
                </a:cubicBezTo>
                <a:cubicBezTo>
                  <a:pt x="126" y="103"/>
                  <a:pt x="129" y="97"/>
                  <a:pt x="131" y="94"/>
                </a:cubicBezTo>
                <a:cubicBezTo>
                  <a:pt x="132" y="92"/>
                  <a:pt x="136" y="89"/>
                  <a:pt x="137" y="87"/>
                </a:cubicBezTo>
                <a:cubicBezTo>
                  <a:pt x="138" y="84"/>
                  <a:pt x="136" y="79"/>
                  <a:pt x="137" y="76"/>
                </a:cubicBezTo>
                <a:cubicBezTo>
                  <a:pt x="138" y="73"/>
                  <a:pt x="143" y="68"/>
                  <a:pt x="146" y="66"/>
                </a:cubicBezTo>
                <a:cubicBezTo>
                  <a:pt x="148" y="64"/>
                  <a:pt x="154" y="64"/>
                  <a:pt x="156" y="62"/>
                </a:cubicBezTo>
                <a:cubicBezTo>
                  <a:pt x="159" y="61"/>
                  <a:pt x="163" y="58"/>
                  <a:pt x="165" y="56"/>
                </a:cubicBezTo>
                <a:cubicBezTo>
                  <a:pt x="166" y="54"/>
                  <a:pt x="168" y="50"/>
                  <a:pt x="169" y="48"/>
                </a:cubicBezTo>
                <a:cubicBezTo>
                  <a:pt x="170" y="43"/>
                  <a:pt x="172" y="31"/>
                  <a:pt x="172" y="25"/>
                </a:cubicBezTo>
                <a:cubicBezTo>
                  <a:pt x="173" y="22"/>
                  <a:pt x="173" y="18"/>
                  <a:pt x="173" y="14"/>
                </a:cubicBezTo>
                <a:cubicBezTo>
                  <a:pt x="174" y="14"/>
                  <a:pt x="177" y="14"/>
                  <a:pt x="178" y="14"/>
                </a:cubicBezTo>
                <a:cubicBezTo>
                  <a:pt x="179" y="15"/>
                  <a:pt x="181" y="16"/>
                  <a:pt x="182" y="16"/>
                </a:cubicBezTo>
                <a:cubicBezTo>
                  <a:pt x="185" y="17"/>
                  <a:pt x="189" y="16"/>
                  <a:pt x="191" y="16"/>
                </a:cubicBezTo>
                <a:cubicBezTo>
                  <a:pt x="193" y="16"/>
                  <a:pt x="197" y="19"/>
                  <a:pt x="199" y="18"/>
                </a:cubicBezTo>
                <a:cubicBezTo>
                  <a:pt x="200" y="18"/>
                  <a:pt x="203" y="16"/>
                  <a:pt x="205" y="16"/>
                </a:cubicBezTo>
                <a:cubicBezTo>
                  <a:pt x="206" y="15"/>
                  <a:pt x="208" y="16"/>
                  <a:pt x="209" y="15"/>
                </a:cubicBezTo>
                <a:cubicBezTo>
                  <a:pt x="211" y="14"/>
                  <a:pt x="214" y="11"/>
                  <a:pt x="216" y="9"/>
                </a:cubicBezTo>
                <a:cubicBezTo>
                  <a:pt x="217" y="8"/>
                  <a:pt x="220" y="5"/>
                  <a:pt x="222" y="4"/>
                </a:cubicBezTo>
                <a:cubicBezTo>
                  <a:pt x="223" y="3"/>
                  <a:pt x="226" y="1"/>
                  <a:pt x="227" y="1"/>
                </a:cubicBezTo>
                <a:cubicBezTo>
                  <a:pt x="230" y="0"/>
                  <a:pt x="234" y="3"/>
                  <a:pt x="236" y="3"/>
                </a:cubicBezTo>
                <a:cubicBezTo>
                  <a:pt x="238" y="4"/>
                  <a:pt x="242" y="7"/>
                  <a:pt x="244" y="7"/>
                </a:cubicBezTo>
                <a:cubicBezTo>
                  <a:pt x="246" y="8"/>
                  <a:pt x="251" y="9"/>
                  <a:pt x="253" y="11"/>
                </a:cubicBezTo>
                <a:cubicBezTo>
                  <a:pt x="254" y="12"/>
                  <a:pt x="254" y="15"/>
                  <a:pt x="254" y="16"/>
                </a:cubicBezTo>
                <a:cubicBezTo>
                  <a:pt x="254" y="17"/>
                  <a:pt x="254" y="19"/>
                  <a:pt x="255" y="19"/>
                </a:cubicBezTo>
                <a:cubicBezTo>
                  <a:pt x="256" y="20"/>
                  <a:pt x="260" y="20"/>
                  <a:pt x="261" y="21"/>
                </a:cubicBezTo>
                <a:cubicBezTo>
                  <a:pt x="262" y="22"/>
                  <a:pt x="264" y="26"/>
                  <a:pt x="264" y="28"/>
                </a:cubicBezTo>
                <a:cubicBezTo>
                  <a:pt x="264" y="29"/>
                  <a:pt x="262" y="32"/>
                  <a:pt x="261" y="33"/>
                </a:cubicBezTo>
                <a:cubicBezTo>
                  <a:pt x="259" y="36"/>
                  <a:pt x="254" y="40"/>
                  <a:pt x="253" y="43"/>
                </a:cubicBezTo>
                <a:cubicBezTo>
                  <a:pt x="252" y="45"/>
                  <a:pt x="255" y="50"/>
                  <a:pt x="254" y="52"/>
                </a:cubicBezTo>
                <a:cubicBezTo>
                  <a:pt x="253" y="53"/>
                  <a:pt x="249" y="55"/>
                  <a:pt x="249" y="56"/>
                </a:cubicBezTo>
                <a:cubicBezTo>
                  <a:pt x="249" y="58"/>
                  <a:pt x="249" y="63"/>
                  <a:pt x="251" y="63"/>
                </a:cubicBezTo>
                <a:cubicBezTo>
                  <a:pt x="253" y="64"/>
                  <a:pt x="256" y="60"/>
                  <a:pt x="258" y="61"/>
                </a:cubicBezTo>
                <a:cubicBezTo>
                  <a:pt x="259" y="61"/>
                  <a:pt x="263" y="63"/>
                  <a:pt x="265" y="64"/>
                </a:cubicBezTo>
                <a:cubicBezTo>
                  <a:pt x="266" y="65"/>
                  <a:pt x="268" y="68"/>
                  <a:pt x="270" y="70"/>
                </a:cubicBezTo>
                <a:cubicBezTo>
                  <a:pt x="271" y="71"/>
                  <a:pt x="272" y="75"/>
                  <a:pt x="274" y="76"/>
                </a:cubicBezTo>
                <a:cubicBezTo>
                  <a:pt x="275" y="77"/>
                  <a:pt x="279" y="78"/>
                  <a:pt x="280" y="78"/>
                </a:cubicBezTo>
                <a:cubicBezTo>
                  <a:pt x="282" y="79"/>
                  <a:pt x="287" y="80"/>
                  <a:pt x="289" y="80"/>
                </a:cubicBezTo>
                <a:cubicBezTo>
                  <a:pt x="291" y="81"/>
                  <a:pt x="294" y="81"/>
                  <a:pt x="296" y="82"/>
                </a:cubicBezTo>
                <a:cubicBezTo>
                  <a:pt x="298" y="83"/>
                  <a:pt x="302" y="84"/>
                  <a:pt x="304" y="85"/>
                </a:cubicBezTo>
                <a:cubicBezTo>
                  <a:pt x="306" y="86"/>
                  <a:pt x="308" y="91"/>
                  <a:pt x="311" y="91"/>
                </a:cubicBezTo>
                <a:cubicBezTo>
                  <a:pt x="312" y="91"/>
                  <a:pt x="313" y="90"/>
                  <a:pt x="314" y="89"/>
                </a:cubicBezTo>
                <a:cubicBezTo>
                  <a:pt x="315" y="89"/>
                  <a:pt x="318" y="89"/>
                  <a:pt x="319" y="89"/>
                </a:cubicBezTo>
                <a:cubicBezTo>
                  <a:pt x="321" y="90"/>
                  <a:pt x="325" y="94"/>
                  <a:pt x="328" y="95"/>
                </a:cubicBezTo>
                <a:cubicBezTo>
                  <a:pt x="329" y="95"/>
                  <a:pt x="331" y="93"/>
                  <a:pt x="332" y="94"/>
                </a:cubicBezTo>
                <a:cubicBezTo>
                  <a:pt x="334" y="94"/>
                  <a:pt x="337" y="95"/>
                  <a:pt x="337" y="97"/>
                </a:cubicBezTo>
                <a:cubicBezTo>
                  <a:pt x="338" y="99"/>
                  <a:pt x="335" y="102"/>
                  <a:pt x="335" y="104"/>
                </a:cubicBezTo>
                <a:cubicBezTo>
                  <a:pt x="334" y="105"/>
                  <a:pt x="332" y="108"/>
                  <a:pt x="332" y="109"/>
                </a:cubicBezTo>
                <a:cubicBezTo>
                  <a:pt x="332" y="111"/>
                  <a:pt x="335" y="114"/>
                  <a:pt x="335" y="116"/>
                </a:cubicBezTo>
                <a:cubicBezTo>
                  <a:pt x="335" y="117"/>
                  <a:pt x="333" y="120"/>
                  <a:pt x="334" y="121"/>
                </a:cubicBezTo>
                <a:cubicBezTo>
                  <a:pt x="335" y="122"/>
                  <a:pt x="337" y="123"/>
                  <a:pt x="338" y="123"/>
                </a:cubicBezTo>
                <a:cubicBezTo>
                  <a:pt x="340" y="123"/>
                  <a:pt x="342" y="121"/>
                  <a:pt x="343" y="121"/>
                </a:cubicBezTo>
                <a:cubicBezTo>
                  <a:pt x="344" y="121"/>
                  <a:pt x="345" y="120"/>
                  <a:pt x="346" y="121"/>
                </a:cubicBezTo>
                <a:cubicBezTo>
                  <a:pt x="347" y="122"/>
                  <a:pt x="347" y="124"/>
                  <a:pt x="347" y="125"/>
                </a:cubicBezTo>
                <a:cubicBezTo>
                  <a:pt x="346" y="126"/>
                  <a:pt x="343" y="126"/>
                  <a:pt x="342" y="127"/>
                </a:cubicBezTo>
                <a:cubicBezTo>
                  <a:pt x="341" y="127"/>
                  <a:pt x="339" y="129"/>
                  <a:pt x="339" y="130"/>
                </a:cubicBezTo>
                <a:cubicBezTo>
                  <a:pt x="339" y="130"/>
                  <a:pt x="339" y="132"/>
                  <a:pt x="340" y="133"/>
                </a:cubicBezTo>
                <a:cubicBezTo>
                  <a:pt x="342" y="134"/>
                  <a:pt x="346" y="130"/>
                  <a:pt x="348" y="130"/>
                </a:cubicBezTo>
                <a:cubicBezTo>
                  <a:pt x="349" y="130"/>
                  <a:pt x="352" y="130"/>
                  <a:pt x="352" y="131"/>
                </a:cubicBezTo>
                <a:cubicBezTo>
                  <a:pt x="352" y="132"/>
                  <a:pt x="348" y="135"/>
                  <a:pt x="347" y="136"/>
                </a:cubicBezTo>
                <a:cubicBezTo>
                  <a:pt x="346" y="137"/>
                  <a:pt x="343" y="141"/>
                  <a:pt x="341" y="142"/>
                </a:cubicBezTo>
                <a:cubicBezTo>
                  <a:pt x="339" y="143"/>
                  <a:pt x="333" y="143"/>
                  <a:pt x="330" y="143"/>
                </a:cubicBezTo>
                <a:cubicBezTo>
                  <a:pt x="329" y="143"/>
                  <a:pt x="324" y="144"/>
                  <a:pt x="323" y="143"/>
                </a:cubicBezTo>
                <a:cubicBezTo>
                  <a:pt x="321" y="142"/>
                  <a:pt x="321" y="138"/>
                  <a:pt x="320" y="137"/>
                </a:cubicBezTo>
                <a:cubicBezTo>
                  <a:pt x="319" y="136"/>
                  <a:pt x="316" y="136"/>
                  <a:pt x="315" y="137"/>
                </a:cubicBezTo>
                <a:cubicBezTo>
                  <a:pt x="314" y="138"/>
                  <a:pt x="312" y="140"/>
                  <a:pt x="312" y="141"/>
                </a:cubicBezTo>
                <a:cubicBezTo>
                  <a:pt x="312" y="142"/>
                  <a:pt x="311" y="145"/>
                  <a:pt x="312" y="146"/>
                </a:cubicBezTo>
                <a:cubicBezTo>
                  <a:pt x="314" y="148"/>
                  <a:pt x="320" y="148"/>
                  <a:pt x="321" y="150"/>
                </a:cubicBezTo>
                <a:cubicBezTo>
                  <a:pt x="321" y="151"/>
                  <a:pt x="319" y="154"/>
                  <a:pt x="318" y="155"/>
                </a:cubicBezTo>
                <a:cubicBezTo>
                  <a:pt x="317" y="156"/>
                  <a:pt x="314" y="156"/>
                  <a:pt x="313" y="156"/>
                </a:cubicBezTo>
                <a:cubicBezTo>
                  <a:pt x="311" y="157"/>
                  <a:pt x="308" y="158"/>
                  <a:pt x="308" y="160"/>
                </a:cubicBezTo>
                <a:cubicBezTo>
                  <a:pt x="307" y="161"/>
                  <a:pt x="307" y="163"/>
                  <a:pt x="308" y="164"/>
                </a:cubicBezTo>
                <a:cubicBezTo>
                  <a:pt x="309" y="165"/>
                  <a:pt x="313" y="163"/>
                  <a:pt x="315" y="164"/>
                </a:cubicBezTo>
                <a:cubicBezTo>
                  <a:pt x="316" y="165"/>
                  <a:pt x="317" y="167"/>
                  <a:pt x="318" y="168"/>
                </a:cubicBezTo>
                <a:cubicBezTo>
                  <a:pt x="320" y="171"/>
                  <a:pt x="321" y="177"/>
                  <a:pt x="324" y="179"/>
                </a:cubicBezTo>
                <a:cubicBezTo>
                  <a:pt x="325" y="180"/>
                  <a:pt x="329" y="181"/>
                  <a:pt x="331" y="181"/>
                </a:cubicBezTo>
                <a:cubicBezTo>
                  <a:pt x="333" y="182"/>
                  <a:pt x="337" y="182"/>
                  <a:pt x="340" y="182"/>
                </a:cubicBezTo>
                <a:cubicBezTo>
                  <a:pt x="345" y="181"/>
                  <a:pt x="355" y="177"/>
                  <a:pt x="360" y="176"/>
                </a:cubicBezTo>
                <a:cubicBezTo>
                  <a:pt x="363" y="176"/>
                  <a:pt x="369" y="176"/>
                  <a:pt x="371" y="176"/>
                </a:cubicBezTo>
                <a:cubicBezTo>
                  <a:pt x="373" y="176"/>
                  <a:pt x="377" y="177"/>
                  <a:pt x="378" y="178"/>
                </a:cubicBezTo>
                <a:cubicBezTo>
                  <a:pt x="379" y="180"/>
                  <a:pt x="376" y="185"/>
                  <a:pt x="374" y="186"/>
                </a:cubicBezTo>
                <a:cubicBezTo>
                  <a:pt x="373" y="187"/>
                  <a:pt x="369" y="185"/>
                  <a:pt x="367" y="186"/>
                </a:cubicBezTo>
                <a:cubicBezTo>
                  <a:pt x="366" y="186"/>
                  <a:pt x="362" y="188"/>
                  <a:pt x="361" y="190"/>
                </a:cubicBezTo>
                <a:cubicBezTo>
                  <a:pt x="361" y="192"/>
                  <a:pt x="362" y="196"/>
                  <a:pt x="364" y="198"/>
                </a:cubicBezTo>
                <a:cubicBezTo>
                  <a:pt x="366" y="199"/>
                  <a:pt x="372" y="199"/>
                  <a:pt x="374" y="198"/>
                </a:cubicBezTo>
                <a:cubicBezTo>
                  <a:pt x="376" y="198"/>
                  <a:pt x="378" y="197"/>
                  <a:pt x="379" y="197"/>
                </a:cubicBezTo>
                <a:cubicBezTo>
                  <a:pt x="380" y="197"/>
                  <a:pt x="382" y="200"/>
                  <a:pt x="384" y="200"/>
                </a:cubicBezTo>
                <a:cubicBezTo>
                  <a:pt x="386" y="201"/>
                  <a:pt x="391" y="200"/>
                  <a:pt x="393" y="200"/>
                </a:cubicBezTo>
                <a:cubicBezTo>
                  <a:pt x="397" y="200"/>
                  <a:pt x="405" y="200"/>
                  <a:pt x="409" y="200"/>
                </a:cubicBezTo>
                <a:cubicBezTo>
                  <a:pt x="411" y="200"/>
                  <a:pt x="416" y="202"/>
                  <a:pt x="418" y="202"/>
                </a:cubicBezTo>
                <a:cubicBezTo>
                  <a:pt x="421" y="202"/>
                  <a:pt x="427" y="201"/>
                  <a:pt x="430" y="201"/>
                </a:cubicBezTo>
                <a:cubicBezTo>
                  <a:pt x="432" y="201"/>
                  <a:pt x="436" y="202"/>
                  <a:pt x="438" y="202"/>
                </a:cubicBezTo>
                <a:cubicBezTo>
                  <a:pt x="441" y="202"/>
                  <a:pt x="447" y="203"/>
                  <a:pt x="450" y="203"/>
                </a:cubicBezTo>
                <a:cubicBezTo>
                  <a:pt x="452" y="203"/>
                  <a:pt x="457" y="202"/>
                  <a:pt x="459" y="202"/>
                </a:cubicBezTo>
                <a:cubicBezTo>
                  <a:pt x="460" y="202"/>
                  <a:pt x="462" y="203"/>
                  <a:pt x="463" y="202"/>
                </a:cubicBezTo>
                <a:cubicBezTo>
                  <a:pt x="466" y="201"/>
                  <a:pt x="466" y="194"/>
                  <a:pt x="468" y="192"/>
                </a:cubicBezTo>
                <a:cubicBezTo>
                  <a:pt x="470" y="190"/>
                  <a:pt x="477" y="188"/>
                  <a:pt x="479" y="185"/>
                </a:cubicBezTo>
                <a:cubicBezTo>
                  <a:pt x="481" y="183"/>
                  <a:pt x="485" y="176"/>
                  <a:pt x="486" y="173"/>
                </a:cubicBezTo>
                <a:cubicBezTo>
                  <a:pt x="487" y="172"/>
                  <a:pt x="488" y="168"/>
                  <a:pt x="489" y="167"/>
                </a:cubicBezTo>
                <a:cubicBezTo>
                  <a:pt x="491" y="165"/>
                  <a:pt x="495" y="163"/>
                  <a:pt x="497" y="163"/>
                </a:cubicBezTo>
                <a:cubicBezTo>
                  <a:pt x="499" y="162"/>
                  <a:pt x="504" y="163"/>
                  <a:pt x="505" y="164"/>
                </a:cubicBezTo>
                <a:cubicBezTo>
                  <a:pt x="508" y="165"/>
                  <a:pt x="510" y="172"/>
                  <a:pt x="512" y="173"/>
                </a:cubicBezTo>
                <a:cubicBezTo>
                  <a:pt x="514" y="173"/>
                  <a:pt x="515" y="171"/>
                  <a:pt x="516" y="170"/>
                </a:cubicBezTo>
                <a:cubicBezTo>
                  <a:pt x="518" y="169"/>
                  <a:pt x="521" y="169"/>
                  <a:pt x="522" y="168"/>
                </a:cubicBezTo>
                <a:cubicBezTo>
                  <a:pt x="523" y="167"/>
                  <a:pt x="526" y="163"/>
                  <a:pt x="528" y="162"/>
                </a:cubicBezTo>
                <a:cubicBezTo>
                  <a:pt x="529" y="161"/>
                  <a:pt x="533" y="158"/>
                  <a:pt x="535" y="158"/>
                </a:cubicBezTo>
                <a:cubicBezTo>
                  <a:pt x="536" y="158"/>
                  <a:pt x="539" y="159"/>
                  <a:pt x="540" y="161"/>
                </a:cubicBezTo>
                <a:cubicBezTo>
                  <a:pt x="541" y="162"/>
                  <a:pt x="540" y="168"/>
                  <a:pt x="541" y="170"/>
                </a:cubicBezTo>
                <a:cubicBezTo>
                  <a:pt x="542" y="171"/>
                  <a:pt x="546" y="171"/>
                  <a:pt x="548" y="172"/>
                </a:cubicBezTo>
                <a:cubicBezTo>
                  <a:pt x="549" y="172"/>
                  <a:pt x="553" y="173"/>
                  <a:pt x="554" y="174"/>
                </a:cubicBezTo>
                <a:cubicBezTo>
                  <a:pt x="555" y="176"/>
                  <a:pt x="555" y="181"/>
                  <a:pt x="555" y="183"/>
                </a:cubicBezTo>
                <a:cubicBezTo>
                  <a:pt x="554" y="184"/>
                  <a:pt x="552" y="186"/>
                  <a:pt x="551" y="187"/>
                </a:cubicBezTo>
                <a:cubicBezTo>
                  <a:pt x="551" y="189"/>
                  <a:pt x="551" y="191"/>
                  <a:pt x="551" y="192"/>
                </a:cubicBezTo>
                <a:cubicBezTo>
                  <a:pt x="552" y="194"/>
                  <a:pt x="557" y="193"/>
                  <a:pt x="558" y="194"/>
                </a:cubicBezTo>
                <a:cubicBezTo>
                  <a:pt x="560" y="194"/>
                  <a:pt x="562" y="196"/>
                  <a:pt x="563" y="196"/>
                </a:cubicBezTo>
                <a:cubicBezTo>
                  <a:pt x="565" y="196"/>
                  <a:pt x="569" y="192"/>
                  <a:pt x="570" y="192"/>
                </a:cubicBezTo>
                <a:cubicBezTo>
                  <a:pt x="572" y="192"/>
                  <a:pt x="574" y="194"/>
                  <a:pt x="575" y="195"/>
                </a:cubicBezTo>
                <a:cubicBezTo>
                  <a:pt x="575" y="196"/>
                  <a:pt x="573" y="200"/>
                  <a:pt x="573" y="202"/>
                </a:cubicBezTo>
                <a:cubicBezTo>
                  <a:pt x="573" y="203"/>
                  <a:pt x="572" y="205"/>
                  <a:pt x="573" y="206"/>
                </a:cubicBezTo>
                <a:cubicBezTo>
                  <a:pt x="575" y="208"/>
                  <a:pt x="580" y="207"/>
                  <a:pt x="582" y="208"/>
                </a:cubicBezTo>
                <a:cubicBezTo>
                  <a:pt x="583" y="208"/>
                  <a:pt x="585" y="208"/>
                  <a:pt x="586" y="209"/>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0"/>
          <p:cNvSpPr>
            <a:spLocks/>
          </p:cNvSpPr>
          <p:nvPr/>
        </p:nvSpPr>
        <p:spPr bwMode="auto">
          <a:xfrm>
            <a:off x="7532136" y="3143862"/>
            <a:ext cx="1637811" cy="2121579"/>
          </a:xfrm>
          <a:custGeom>
            <a:avLst/>
            <a:gdLst/>
            <a:ahLst/>
            <a:cxnLst>
              <a:cxn ang="0">
                <a:pos x="52" y="415"/>
              </a:cxn>
              <a:cxn ang="0">
                <a:pos x="56" y="391"/>
              </a:cxn>
              <a:cxn ang="0">
                <a:pos x="45" y="361"/>
              </a:cxn>
              <a:cxn ang="0">
                <a:pos x="53" y="336"/>
              </a:cxn>
              <a:cxn ang="0">
                <a:pos x="14" y="305"/>
              </a:cxn>
              <a:cxn ang="0">
                <a:pos x="15" y="274"/>
              </a:cxn>
              <a:cxn ang="0">
                <a:pos x="36" y="277"/>
              </a:cxn>
              <a:cxn ang="0">
                <a:pos x="63" y="256"/>
              </a:cxn>
              <a:cxn ang="0">
                <a:pos x="58" y="227"/>
              </a:cxn>
              <a:cxn ang="0">
                <a:pos x="76" y="192"/>
              </a:cxn>
              <a:cxn ang="0">
                <a:pos x="70" y="181"/>
              </a:cxn>
              <a:cxn ang="0">
                <a:pos x="83" y="132"/>
              </a:cxn>
              <a:cxn ang="0">
                <a:pos x="121" y="124"/>
              </a:cxn>
              <a:cxn ang="0">
                <a:pos x="148" y="119"/>
              </a:cxn>
              <a:cxn ang="0">
                <a:pos x="169" y="122"/>
              </a:cxn>
              <a:cxn ang="0">
                <a:pos x="197" y="104"/>
              </a:cxn>
              <a:cxn ang="0">
                <a:pos x="225" y="107"/>
              </a:cxn>
              <a:cxn ang="0">
                <a:pos x="238" y="78"/>
              </a:cxn>
              <a:cxn ang="0">
                <a:pos x="271" y="86"/>
              </a:cxn>
              <a:cxn ang="0">
                <a:pos x="297" y="76"/>
              </a:cxn>
              <a:cxn ang="0">
                <a:pos x="306" y="58"/>
              </a:cxn>
              <a:cxn ang="0">
                <a:pos x="331" y="46"/>
              </a:cxn>
              <a:cxn ang="0">
                <a:pos x="345" y="8"/>
              </a:cxn>
              <a:cxn ang="0">
                <a:pos x="364" y="17"/>
              </a:cxn>
              <a:cxn ang="0">
                <a:pos x="389" y="36"/>
              </a:cxn>
              <a:cxn ang="0">
                <a:pos x="422" y="37"/>
              </a:cxn>
              <a:cxn ang="0">
                <a:pos x="454" y="70"/>
              </a:cxn>
              <a:cxn ang="0">
                <a:pos x="478" y="116"/>
              </a:cxn>
              <a:cxn ang="0">
                <a:pos x="472" y="157"/>
              </a:cxn>
              <a:cxn ang="0">
                <a:pos x="459" y="202"/>
              </a:cxn>
              <a:cxn ang="0">
                <a:pos x="456" y="268"/>
              </a:cxn>
              <a:cxn ang="0">
                <a:pos x="496" y="299"/>
              </a:cxn>
              <a:cxn ang="0">
                <a:pos x="488" y="368"/>
              </a:cxn>
              <a:cxn ang="0">
                <a:pos x="521" y="417"/>
              </a:cxn>
              <a:cxn ang="0">
                <a:pos x="566" y="458"/>
              </a:cxn>
              <a:cxn ang="0">
                <a:pos x="594" y="536"/>
              </a:cxn>
              <a:cxn ang="0">
                <a:pos x="591" y="576"/>
              </a:cxn>
              <a:cxn ang="0">
                <a:pos x="619" y="633"/>
              </a:cxn>
              <a:cxn ang="0">
                <a:pos x="546" y="733"/>
              </a:cxn>
              <a:cxn ang="0">
                <a:pos x="482" y="804"/>
              </a:cxn>
              <a:cxn ang="0">
                <a:pos x="464" y="782"/>
              </a:cxn>
              <a:cxn ang="0">
                <a:pos x="442" y="762"/>
              </a:cxn>
              <a:cxn ang="0">
                <a:pos x="406" y="763"/>
              </a:cxn>
              <a:cxn ang="0">
                <a:pos x="357" y="792"/>
              </a:cxn>
              <a:cxn ang="0">
                <a:pos x="287" y="790"/>
              </a:cxn>
              <a:cxn ang="0">
                <a:pos x="268" y="776"/>
              </a:cxn>
              <a:cxn ang="0">
                <a:pos x="212" y="758"/>
              </a:cxn>
              <a:cxn ang="0">
                <a:pos x="206" y="736"/>
              </a:cxn>
              <a:cxn ang="0">
                <a:pos x="241" y="726"/>
              </a:cxn>
              <a:cxn ang="0">
                <a:pos x="240" y="711"/>
              </a:cxn>
              <a:cxn ang="0">
                <a:pos x="231" y="687"/>
              </a:cxn>
              <a:cxn ang="0">
                <a:pos x="190" y="672"/>
              </a:cxn>
              <a:cxn ang="0">
                <a:pos x="145" y="653"/>
              </a:cxn>
              <a:cxn ang="0">
                <a:pos x="149" y="609"/>
              </a:cxn>
              <a:cxn ang="0">
                <a:pos x="110" y="599"/>
              </a:cxn>
              <a:cxn ang="0">
                <a:pos x="67" y="604"/>
              </a:cxn>
              <a:cxn ang="0">
                <a:pos x="50" y="520"/>
              </a:cxn>
            </a:cxnLst>
            <a:rect l="0" t="0" r="r" b="b"/>
            <a:pathLst>
              <a:path w="622" h="805">
                <a:moveTo>
                  <a:pt x="50" y="492"/>
                </a:moveTo>
                <a:cubicBezTo>
                  <a:pt x="49" y="491"/>
                  <a:pt x="48" y="489"/>
                  <a:pt x="48" y="488"/>
                </a:cubicBezTo>
                <a:cubicBezTo>
                  <a:pt x="47" y="486"/>
                  <a:pt x="44" y="480"/>
                  <a:pt x="44" y="477"/>
                </a:cubicBezTo>
                <a:cubicBezTo>
                  <a:pt x="43" y="473"/>
                  <a:pt x="43" y="464"/>
                  <a:pt x="44" y="460"/>
                </a:cubicBezTo>
                <a:cubicBezTo>
                  <a:pt x="44" y="453"/>
                  <a:pt x="47" y="439"/>
                  <a:pt x="48" y="432"/>
                </a:cubicBezTo>
                <a:cubicBezTo>
                  <a:pt x="49" y="429"/>
                  <a:pt x="50" y="425"/>
                  <a:pt x="51" y="422"/>
                </a:cubicBezTo>
                <a:cubicBezTo>
                  <a:pt x="51" y="420"/>
                  <a:pt x="52" y="417"/>
                  <a:pt x="52" y="415"/>
                </a:cubicBezTo>
                <a:cubicBezTo>
                  <a:pt x="52" y="414"/>
                  <a:pt x="51" y="412"/>
                  <a:pt x="50" y="411"/>
                </a:cubicBezTo>
                <a:cubicBezTo>
                  <a:pt x="49" y="411"/>
                  <a:pt x="48" y="413"/>
                  <a:pt x="47" y="413"/>
                </a:cubicBezTo>
                <a:cubicBezTo>
                  <a:pt x="46" y="413"/>
                  <a:pt x="43" y="412"/>
                  <a:pt x="42" y="411"/>
                </a:cubicBezTo>
                <a:cubicBezTo>
                  <a:pt x="42" y="410"/>
                  <a:pt x="42" y="408"/>
                  <a:pt x="42" y="407"/>
                </a:cubicBezTo>
                <a:cubicBezTo>
                  <a:pt x="43" y="406"/>
                  <a:pt x="46" y="405"/>
                  <a:pt x="47" y="404"/>
                </a:cubicBezTo>
                <a:cubicBezTo>
                  <a:pt x="48" y="403"/>
                  <a:pt x="48" y="399"/>
                  <a:pt x="49" y="397"/>
                </a:cubicBezTo>
                <a:cubicBezTo>
                  <a:pt x="50" y="395"/>
                  <a:pt x="55" y="393"/>
                  <a:pt x="56" y="391"/>
                </a:cubicBezTo>
                <a:cubicBezTo>
                  <a:pt x="56" y="388"/>
                  <a:pt x="55" y="383"/>
                  <a:pt x="54" y="382"/>
                </a:cubicBezTo>
                <a:cubicBezTo>
                  <a:pt x="53" y="380"/>
                  <a:pt x="49" y="379"/>
                  <a:pt x="47" y="379"/>
                </a:cubicBezTo>
                <a:cubicBezTo>
                  <a:pt x="46" y="379"/>
                  <a:pt x="43" y="380"/>
                  <a:pt x="42" y="379"/>
                </a:cubicBezTo>
                <a:cubicBezTo>
                  <a:pt x="40" y="378"/>
                  <a:pt x="36" y="376"/>
                  <a:pt x="35" y="374"/>
                </a:cubicBezTo>
                <a:cubicBezTo>
                  <a:pt x="34" y="372"/>
                  <a:pt x="35" y="368"/>
                  <a:pt x="36" y="366"/>
                </a:cubicBezTo>
                <a:cubicBezTo>
                  <a:pt x="36" y="365"/>
                  <a:pt x="38" y="363"/>
                  <a:pt x="39" y="362"/>
                </a:cubicBezTo>
                <a:cubicBezTo>
                  <a:pt x="40" y="361"/>
                  <a:pt x="43" y="360"/>
                  <a:pt x="45" y="361"/>
                </a:cubicBezTo>
                <a:cubicBezTo>
                  <a:pt x="46" y="361"/>
                  <a:pt x="47" y="363"/>
                  <a:pt x="47" y="364"/>
                </a:cubicBezTo>
                <a:cubicBezTo>
                  <a:pt x="48" y="365"/>
                  <a:pt x="51" y="366"/>
                  <a:pt x="52" y="366"/>
                </a:cubicBezTo>
                <a:cubicBezTo>
                  <a:pt x="53" y="366"/>
                  <a:pt x="55" y="362"/>
                  <a:pt x="55" y="361"/>
                </a:cubicBezTo>
                <a:cubicBezTo>
                  <a:pt x="55" y="359"/>
                  <a:pt x="54" y="355"/>
                  <a:pt x="54" y="353"/>
                </a:cubicBezTo>
                <a:cubicBezTo>
                  <a:pt x="54" y="351"/>
                  <a:pt x="58" y="348"/>
                  <a:pt x="57" y="346"/>
                </a:cubicBezTo>
                <a:cubicBezTo>
                  <a:pt x="57" y="344"/>
                  <a:pt x="54" y="343"/>
                  <a:pt x="53" y="342"/>
                </a:cubicBezTo>
                <a:cubicBezTo>
                  <a:pt x="52" y="340"/>
                  <a:pt x="53" y="337"/>
                  <a:pt x="53" y="336"/>
                </a:cubicBezTo>
                <a:cubicBezTo>
                  <a:pt x="52" y="334"/>
                  <a:pt x="53" y="330"/>
                  <a:pt x="53" y="328"/>
                </a:cubicBezTo>
                <a:cubicBezTo>
                  <a:pt x="52" y="326"/>
                  <a:pt x="48" y="323"/>
                  <a:pt x="46" y="321"/>
                </a:cubicBezTo>
                <a:cubicBezTo>
                  <a:pt x="45" y="319"/>
                  <a:pt x="45" y="315"/>
                  <a:pt x="44" y="314"/>
                </a:cubicBezTo>
                <a:cubicBezTo>
                  <a:pt x="42" y="311"/>
                  <a:pt x="40" y="307"/>
                  <a:pt x="38" y="305"/>
                </a:cubicBezTo>
                <a:cubicBezTo>
                  <a:pt x="37" y="305"/>
                  <a:pt x="34" y="305"/>
                  <a:pt x="32" y="305"/>
                </a:cubicBezTo>
                <a:cubicBezTo>
                  <a:pt x="30" y="306"/>
                  <a:pt x="26" y="308"/>
                  <a:pt x="23" y="307"/>
                </a:cubicBezTo>
                <a:cubicBezTo>
                  <a:pt x="21" y="307"/>
                  <a:pt x="16" y="306"/>
                  <a:pt x="14" y="305"/>
                </a:cubicBezTo>
                <a:cubicBezTo>
                  <a:pt x="12" y="304"/>
                  <a:pt x="9" y="301"/>
                  <a:pt x="8" y="299"/>
                </a:cubicBezTo>
                <a:cubicBezTo>
                  <a:pt x="6" y="298"/>
                  <a:pt x="3" y="295"/>
                  <a:pt x="2" y="294"/>
                </a:cubicBezTo>
                <a:cubicBezTo>
                  <a:pt x="1" y="292"/>
                  <a:pt x="1" y="288"/>
                  <a:pt x="0" y="286"/>
                </a:cubicBezTo>
                <a:cubicBezTo>
                  <a:pt x="0" y="284"/>
                  <a:pt x="0" y="280"/>
                  <a:pt x="1" y="278"/>
                </a:cubicBezTo>
                <a:cubicBezTo>
                  <a:pt x="1" y="276"/>
                  <a:pt x="2" y="273"/>
                  <a:pt x="4" y="272"/>
                </a:cubicBezTo>
                <a:cubicBezTo>
                  <a:pt x="5" y="271"/>
                  <a:pt x="8" y="271"/>
                  <a:pt x="10" y="272"/>
                </a:cubicBezTo>
                <a:cubicBezTo>
                  <a:pt x="11" y="272"/>
                  <a:pt x="14" y="273"/>
                  <a:pt x="15" y="274"/>
                </a:cubicBezTo>
                <a:cubicBezTo>
                  <a:pt x="16" y="275"/>
                  <a:pt x="15" y="277"/>
                  <a:pt x="16" y="278"/>
                </a:cubicBezTo>
                <a:cubicBezTo>
                  <a:pt x="17" y="279"/>
                  <a:pt x="20" y="278"/>
                  <a:pt x="21" y="279"/>
                </a:cubicBezTo>
                <a:cubicBezTo>
                  <a:pt x="22" y="280"/>
                  <a:pt x="21" y="282"/>
                  <a:pt x="22" y="283"/>
                </a:cubicBezTo>
                <a:cubicBezTo>
                  <a:pt x="22" y="284"/>
                  <a:pt x="24" y="285"/>
                  <a:pt x="25" y="286"/>
                </a:cubicBezTo>
                <a:cubicBezTo>
                  <a:pt x="27" y="286"/>
                  <a:pt x="30" y="286"/>
                  <a:pt x="31" y="285"/>
                </a:cubicBezTo>
                <a:cubicBezTo>
                  <a:pt x="32" y="284"/>
                  <a:pt x="31" y="280"/>
                  <a:pt x="32" y="279"/>
                </a:cubicBezTo>
                <a:cubicBezTo>
                  <a:pt x="32" y="278"/>
                  <a:pt x="35" y="278"/>
                  <a:pt x="36" y="277"/>
                </a:cubicBezTo>
                <a:cubicBezTo>
                  <a:pt x="37" y="276"/>
                  <a:pt x="40" y="274"/>
                  <a:pt x="41" y="274"/>
                </a:cubicBezTo>
                <a:cubicBezTo>
                  <a:pt x="43" y="273"/>
                  <a:pt x="46" y="273"/>
                  <a:pt x="47" y="273"/>
                </a:cubicBezTo>
                <a:cubicBezTo>
                  <a:pt x="49" y="273"/>
                  <a:pt x="52" y="275"/>
                  <a:pt x="53" y="273"/>
                </a:cubicBezTo>
                <a:cubicBezTo>
                  <a:pt x="55" y="272"/>
                  <a:pt x="52" y="268"/>
                  <a:pt x="52" y="266"/>
                </a:cubicBezTo>
                <a:cubicBezTo>
                  <a:pt x="53" y="265"/>
                  <a:pt x="54" y="262"/>
                  <a:pt x="55" y="262"/>
                </a:cubicBezTo>
                <a:cubicBezTo>
                  <a:pt x="56" y="261"/>
                  <a:pt x="58" y="261"/>
                  <a:pt x="58" y="261"/>
                </a:cubicBezTo>
                <a:cubicBezTo>
                  <a:pt x="60" y="260"/>
                  <a:pt x="61" y="257"/>
                  <a:pt x="63" y="256"/>
                </a:cubicBezTo>
                <a:cubicBezTo>
                  <a:pt x="63" y="255"/>
                  <a:pt x="65" y="254"/>
                  <a:pt x="66" y="253"/>
                </a:cubicBezTo>
                <a:cubicBezTo>
                  <a:pt x="67" y="251"/>
                  <a:pt x="68" y="246"/>
                  <a:pt x="66" y="244"/>
                </a:cubicBezTo>
                <a:cubicBezTo>
                  <a:pt x="66" y="243"/>
                  <a:pt x="63" y="244"/>
                  <a:pt x="62" y="243"/>
                </a:cubicBezTo>
                <a:cubicBezTo>
                  <a:pt x="61" y="242"/>
                  <a:pt x="62" y="237"/>
                  <a:pt x="61" y="236"/>
                </a:cubicBezTo>
                <a:cubicBezTo>
                  <a:pt x="60" y="235"/>
                  <a:pt x="54" y="237"/>
                  <a:pt x="52" y="236"/>
                </a:cubicBezTo>
                <a:cubicBezTo>
                  <a:pt x="51" y="235"/>
                  <a:pt x="52" y="232"/>
                  <a:pt x="52" y="231"/>
                </a:cubicBezTo>
                <a:cubicBezTo>
                  <a:pt x="53" y="230"/>
                  <a:pt x="57" y="228"/>
                  <a:pt x="58" y="227"/>
                </a:cubicBezTo>
                <a:cubicBezTo>
                  <a:pt x="61" y="226"/>
                  <a:pt x="67" y="228"/>
                  <a:pt x="69" y="227"/>
                </a:cubicBezTo>
                <a:cubicBezTo>
                  <a:pt x="71" y="226"/>
                  <a:pt x="72" y="222"/>
                  <a:pt x="73" y="220"/>
                </a:cubicBezTo>
                <a:cubicBezTo>
                  <a:pt x="74" y="219"/>
                  <a:pt x="75" y="216"/>
                  <a:pt x="77" y="214"/>
                </a:cubicBezTo>
                <a:cubicBezTo>
                  <a:pt x="78" y="213"/>
                  <a:pt x="82" y="211"/>
                  <a:pt x="83" y="210"/>
                </a:cubicBezTo>
                <a:cubicBezTo>
                  <a:pt x="85" y="208"/>
                  <a:pt x="87" y="204"/>
                  <a:pt x="86" y="202"/>
                </a:cubicBezTo>
                <a:cubicBezTo>
                  <a:pt x="85" y="200"/>
                  <a:pt x="81" y="200"/>
                  <a:pt x="80" y="198"/>
                </a:cubicBezTo>
                <a:cubicBezTo>
                  <a:pt x="79" y="197"/>
                  <a:pt x="77" y="193"/>
                  <a:pt x="76" y="192"/>
                </a:cubicBezTo>
                <a:cubicBezTo>
                  <a:pt x="74" y="191"/>
                  <a:pt x="71" y="191"/>
                  <a:pt x="70" y="192"/>
                </a:cubicBezTo>
                <a:cubicBezTo>
                  <a:pt x="69" y="192"/>
                  <a:pt x="68" y="196"/>
                  <a:pt x="67" y="197"/>
                </a:cubicBezTo>
                <a:cubicBezTo>
                  <a:pt x="65" y="197"/>
                  <a:pt x="62" y="197"/>
                  <a:pt x="61" y="197"/>
                </a:cubicBezTo>
                <a:cubicBezTo>
                  <a:pt x="59" y="196"/>
                  <a:pt x="57" y="193"/>
                  <a:pt x="57" y="192"/>
                </a:cubicBezTo>
                <a:cubicBezTo>
                  <a:pt x="56" y="190"/>
                  <a:pt x="58" y="187"/>
                  <a:pt x="59" y="187"/>
                </a:cubicBezTo>
                <a:cubicBezTo>
                  <a:pt x="61" y="185"/>
                  <a:pt x="67" y="188"/>
                  <a:pt x="69" y="187"/>
                </a:cubicBezTo>
                <a:cubicBezTo>
                  <a:pt x="70" y="186"/>
                  <a:pt x="70" y="182"/>
                  <a:pt x="70" y="181"/>
                </a:cubicBezTo>
                <a:cubicBezTo>
                  <a:pt x="70" y="178"/>
                  <a:pt x="71" y="171"/>
                  <a:pt x="70" y="168"/>
                </a:cubicBezTo>
                <a:cubicBezTo>
                  <a:pt x="69" y="166"/>
                  <a:pt x="66" y="163"/>
                  <a:pt x="64" y="161"/>
                </a:cubicBezTo>
                <a:cubicBezTo>
                  <a:pt x="63" y="159"/>
                  <a:pt x="60" y="156"/>
                  <a:pt x="59" y="154"/>
                </a:cubicBezTo>
                <a:cubicBezTo>
                  <a:pt x="58" y="151"/>
                  <a:pt x="58" y="146"/>
                  <a:pt x="59" y="143"/>
                </a:cubicBezTo>
                <a:cubicBezTo>
                  <a:pt x="60" y="141"/>
                  <a:pt x="65" y="138"/>
                  <a:pt x="67" y="136"/>
                </a:cubicBezTo>
                <a:cubicBezTo>
                  <a:pt x="68" y="135"/>
                  <a:pt x="70" y="133"/>
                  <a:pt x="72" y="133"/>
                </a:cubicBezTo>
                <a:cubicBezTo>
                  <a:pt x="75" y="132"/>
                  <a:pt x="81" y="133"/>
                  <a:pt x="83" y="132"/>
                </a:cubicBezTo>
                <a:cubicBezTo>
                  <a:pt x="86" y="131"/>
                  <a:pt x="89" y="127"/>
                  <a:pt x="91" y="125"/>
                </a:cubicBezTo>
                <a:cubicBezTo>
                  <a:pt x="91" y="124"/>
                  <a:pt x="92" y="123"/>
                  <a:pt x="92" y="123"/>
                </a:cubicBezTo>
                <a:cubicBezTo>
                  <a:pt x="93" y="122"/>
                  <a:pt x="94" y="119"/>
                  <a:pt x="96" y="118"/>
                </a:cubicBezTo>
                <a:cubicBezTo>
                  <a:pt x="97" y="117"/>
                  <a:pt x="100" y="119"/>
                  <a:pt x="102" y="119"/>
                </a:cubicBezTo>
                <a:cubicBezTo>
                  <a:pt x="104" y="119"/>
                  <a:pt x="107" y="121"/>
                  <a:pt x="109" y="122"/>
                </a:cubicBezTo>
                <a:cubicBezTo>
                  <a:pt x="111" y="122"/>
                  <a:pt x="115" y="121"/>
                  <a:pt x="117" y="122"/>
                </a:cubicBezTo>
                <a:cubicBezTo>
                  <a:pt x="118" y="122"/>
                  <a:pt x="120" y="124"/>
                  <a:pt x="121" y="124"/>
                </a:cubicBezTo>
                <a:cubicBezTo>
                  <a:pt x="124" y="125"/>
                  <a:pt x="129" y="125"/>
                  <a:pt x="131" y="124"/>
                </a:cubicBezTo>
                <a:cubicBezTo>
                  <a:pt x="132" y="123"/>
                  <a:pt x="132" y="120"/>
                  <a:pt x="132" y="119"/>
                </a:cubicBezTo>
                <a:cubicBezTo>
                  <a:pt x="133" y="118"/>
                  <a:pt x="132" y="114"/>
                  <a:pt x="132" y="113"/>
                </a:cubicBezTo>
                <a:cubicBezTo>
                  <a:pt x="133" y="112"/>
                  <a:pt x="134" y="111"/>
                  <a:pt x="135" y="111"/>
                </a:cubicBezTo>
                <a:cubicBezTo>
                  <a:pt x="136" y="111"/>
                  <a:pt x="137" y="113"/>
                  <a:pt x="138" y="114"/>
                </a:cubicBezTo>
                <a:cubicBezTo>
                  <a:pt x="140" y="115"/>
                  <a:pt x="144" y="114"/>
                  <a:pt x="145" y="115"/>
                </a:cubicBezTo>
                <a:cubicBezTo>
                  <a:pt x="146" y="116"/>
                  <a:pt x="147" y="118"/>
                  <a:pt x="148" y="119"/>
                </a:cubicBezTo>
                <a:cubicBezTo>
                  <a:pt x="149" y="120"/>
                  <a:pt x="153" y="122"/>
                  <a:pt x="155" y="122"/>
                </a:cubicBezTo>
                <a:cubicBezTo>
                  <a:pt x="156" y="121"/>
                  <a:pt x="159" y="119"/>
                  <a:pt x="160" y="118"/>
                </a:cubicBezTo>
                <a:cubicBezTo>
                  <a:pt x="161" y="116"/>
                  <a:pt x="159" y="111"/>
                  <a:pt x="161" y="110"/>
                </a:cubicBezTo>
                <a:cubicBezTo>
                  <a:pt x="161" y="109"/>
                  <a:pt x="163" y="108"/>
                  <a:pt x="164" y="108"/>
                </a:cubicBezTo>
                <a:cubicBezTo>
                  <a:pt x="166" y="109"/>
                  <a:pt x="167" y="113"/>
                  <a:pt x="167" y="115"/>
                </a:cubicBezTo>
                <a:cubicBezTo>
                  <a:pt x="167" y="116"/>
                  <a:pt x="167" y="118"/>
                  <a:pt x="167" y="120"/>
                </a:cubicBezTo>
                <a:cubicBezTo>
                  <a:pt x="167" y="120"/>
                  <a:pt x="168" y="122"/>
                  <a:pt x="169" y="122"/>
                </a:cubicBezTo>
                <a:cubicBezTo>
                  <a:pt x="171" y="124"/>
                  <a:pt x="177" y="124"/>
                  <a:pt x="179" y="122"/>
                </a:cubicBezTo>
                <a:cubicBezTo>
                  <a:pt x="179" y="122"/>
                  <a:pt x="179" y="120"/>
                  <a:pt x="179" y="120"/>
                </a:cubicBezTo>
                <a:cubicBezTo>
                  <a:pt x="179" y="120"/>
                  <a:pt x="179" y="119"/>
                  <a:pt x="179" y="119"/>
                </a:cubicBezTo>
                <a:cubicBezTo>
                  <a:pt x="180" y="118"/>
                  <a:pt x="181" y="117"/>
                  <a:pt x="182" y="117"/>
                </a:cubicBezTo>
                <a:cubicBezTo>
                  <a:pt x="184" y="116"/>
                  <a:pt x="189" y="116"/>
                  <a:pt x="191" y="115"/>
                </a:cubicBezTo>
                <a:cubicBezTo>
                  <a:pt x="193" y="114"/>
                  <a:pt x="196" y="112"/>
                  <a:pt x="197" y="110"/>
                </a:cubicBezTo>
                <a:cubicBezTo>
                  <a:pt x="198" y="109"/>
                  <a:pt x="197" y="106"/>
                  <a:pt x="197" y="104"/>
                </a:cubicBezTo>
                <a:cubicBezTo>
                  <a:pt x="197" y="102"/>
                  <a:pt x="195" y="100"/>
                  <a:pt x="196" y="98"/>
                </a:cubicBezTo>
                <a:cubicBezTo>
                  <a:pt x="196" y="97"/>
                  <a:pt x="200" y="96"/>
                  <a:pt x="201" y="95"/>
                </a:cubicBezTo>
                <a:cubicBezTo>
                  <a:pt x="202" y="95"/>
                  <a:pt x="205" y="95"/>
                  <a:pt x="206" y="95"/>
                </a:cubicBezTo>
                <a:cubicBezTo>
                  <a:pt x="207" y="96"/>
                  <a:pt x="208" y="99"/>
                  <a:pt x="209" y="100"/>
                </a:cubicBezTo>
                <a:cubicBezTo>
                  <a:pt x="211" y="100"/>
                  <a:pt x="213" y="100"/>
                  <a:pt x="214" y="101"/>
                </a:cubicBezTo>
                <a:cubicBezTo>
                  <a:pt x="215" y="101"/>
                  <a:pt x="217" y="104"/>
                  <a:pt x="219" y="105"/>
                </a:cubicBezTo>
                <a:cubicBezTo>
                  <a:pt x="220" y="106"/>
                  <a:pt x="223" y="106"/>
                  <a:pt x="225" y="107"/>
                </a:cubicBezTo>
                <a:cubicBezTo>
                  <a:pt x="226" y="107"/>
                  <a:pt x="230" y="107"/>
                  <a:pt x="231" y="106"/>
                </a:cubicBezTo>
                <a:cubicBezTo>
                  <a:pt x="232" y="106"/>
                  <a:pt x="232" y="103"/>
                  <a:pt x="232" y="101"/>
                </a:cubicBezTo>
                <a:cubicBezTo>
                  <a:pt x="232" y="100"/>
                  <a:pt x="233" y="98"/>
                  <a:pt x="233" y="97"/>
                </a:cubicBezTo>
                <a:cubicBezTo>
                  <a:pt x="233" y="95"/>
                  <a:pt x="232" y="91"/>
                  <a:pt x="231" y="88"/>
                </a:cubicBezTo>
                <a:cubicBezTo>
                  <a:pt x="231" y="88"/>
                  <a:pt x="230" y="86"/>
                  <a:pt x="230" y="85"/>
                </a:cubicBezTo>
                <a:cubicBezTo>
                  <a:pt x="230" y="84"/>
                  <a:pt x="231" y="83"/>
                  <a:pt x="232" y="82"/>
                </a:cubicBezTo>
                <a:cubicBezTo>
                  <a:pt x="233" y="81"/>
                  <a:pt x="236" y="78"/>
                  <a:pt x="238" y="78"/>
                </a:cubicBezTo>
                <a:cubicBezTo>
                  <a:pt x="239" y="77"/>
                  <a:pt x="242" y="77"/>
                  <a:pt x="243" y="77"/>
                </a:cubicBezTo>
                <a:cubicBezTo>
                  <a:pt x="245" y="78"/>
                  <a:pt x="245" y="81"/>
                  <a:pt x="247" y="82"/>
                </a:cubicBezTo>
                <a:cubicBezTo>
                  <a:pt x="248" y="83"/>
                  <a:pt x="252" y="82"/>
                  <a:pt x="254" y="82"/>
                </a:cubicBezTo>
                <a:cubicBezTo>
                  <a:pt x="255" y="82"/>
                  <a:pt x="258" y="83"/>
                  <a:pt x="259" y="84"/>
                </a:cubicBezTo>
                <a:cubicBezTo>
                  <a:pt x="260" y="84"/>
                  <a:pt x="261" y="86"/>
                  <a:pt x="261" y="86"/>
                </a:cubicBezTo>
                <a:cubicBezTo>
                  <a:pt x="263" y="87"/>
                  <a:pt x="266" y="90"/>
                  <a:pt x="268" y="90"/>
                </a:cubicBezTo>
                <a:cubicBezTo>
                  <a:pt x="269" y="90"/>
                  <a:pt x="270" y="86"/>
                  <a:pt x="271" y="86"/>
                </a:cubicBezTo>
                <a:cubicBezTo>
                  <a:pt x="272" y="85"/>
                  <a:pt x="276" y="85"/>
                  <a:pt x="277" y="86"/>
                </a:cubicBezTo>
                <a:cubicBezTo>
                  <a:pt x="278" y="87"/>
                  <a:pt x="279" y="91"/>
                  <a:pt x="281" y="92"/>
                </a:cubicBezTo>
                <a:cubicBezTo>
                  <a:pt x="283" y="93"/>
                  <a:pt x="287" y="94"/>
                  <a:pt x="289" y="93"/>
                </a:cubicBezTo>
                <a:cubicBezTo>
                  <a:pt x="290" y="93"/>
                  <a:pt x="292" y="91"/>
                  <a:pt x="292" y="90"/>
                </a:cubicBezTo>
                <a:cubicBezTo>
                  <a:pt x="292" y="88"/>
                  <a:pt x="290" y="83"/>
                  <a:pt x="291" y="81"/>
                </a:cubicBezTo>
                <a:cubicBezTo>
                  <a:pt x="291" y="80"/>
                  <a:pt x="292" y="78"/>
                  <a:pt x="293" y="77"/>
                </a:cubicBezTo>
                <a:cubicBezTo>
                  <a:pt x="294" y="77"/>
                  <a:pt x="296" y="76"/>
                  <a:pt x="297" y="76"/>
                </a:cubicBezTo>
                <a:cubicBezTo>
                  <a:pt x="299" y="76"/>
                  <a:pt x="302" y="79"/>
                  <a:pt x="303" y="78"/>
                </a:cubicBezTo>
                <a:cubicBezTo>
                  <a:pt x="305" y="77"/>
                  <a:pt x="307" y="74"/>
                  <a:pt x="307" y="73"/>
                </a:cubicBezTo>
                <a:cubicBezTo>
                  <a:pt x="306" y="72"/>
                  <a:pt x="304" y="70"/>
                  <a:pt x="303" y="70"/>
                </a:cubicBezTo>
                <a:cubicBezTo>
                  <a:pt x="302" y="69"/>
                  <a:pt x="300" y="69"/>
                  <a:pt x="300" y="68"/>
                </a:cubicBezTo>
                <a:cubicBezTo>
                  <a:pt x="300" y="67"/>
                  <a:pt x="300" y="64"/>
                  <a:pt x="301" y="63"/>
                </a:cubicBezTo>
                <a:cubicBezTo>
                  <a:pt x="301" y="63"/>
                  <a:pt x="303" y="62"/>
                  <a:pt x="304" y="61"/>
                </a:cubicBezTo>
                <a:cubicBezTo>
                  <a:pt x="304" y="60"/>
                  <a:pt x="305" y="59"/>
                  <a:pt x="306" y="58"/>
                </a:cubicBezTo>
                <a:cubicBezTo>
                  <a:pt x="307" y="57"/>
                  <a:pt x="309" y="54"/>
                  <a:pt x="310" y="53"/>
                </a:cubicBezTo>
                <a:cubicBezTo>
                  <a:pt x="311" y="52"/>
                  <a:pt x="312" y="51"/>
                  <a:pt x="313" y="51"/>
                </a:cubicBezTo>
                <a:cubicBezTo>
                  <a:pt x="315" y="51"/>
                  <a:pt x="318" y="51"/>
                  <a:pt x="319" y="51"/>
                </a:cubicBezTo>
                <a:cubicBezTo>
                  <a:pt x="320" y="51"/>
                  <a:pt x="322" y="52"/>
                  <a:pt x="323" y="52"/>
                </a:cubicBezTo>
                <a:cubicBezTo>
                  <a:pt x="324" y="52"/>
                  <a:pt x="326" y="53"/>
                  <a:pt x="328" y="53"/>
                </a:cubicBezTo>
                <a:cubicBezTo>
                  <a:pt x="328" y="53"/>
                  <a:pt x="330" y="53"/>
                  <a:pt x="331" y="52"/>
                </a:cubicBezTo>
                <a:cubicBezTo>
                  <a:pt x="332" y="51"/>
                  <a:pt x="331" y="48"/>
                  <a:pt x="331" y="46"/>
                </a:cubicBezTo>
                <a:cubicBezTo>
                  <a:pt x="330" y="45"/>
                  <a:pt x="328" y="44"/>
                  <a:pt x="327" y="44"/>
                </a:cubicBezTo>
                <a:cubicBezTo>
                  <a:pt x="326" y="43"/>
                  <a:pt x="323" y="43"/>
                  <a:pt x="322" y="42"/>
                </a:cubicBezTo>
                <a:cubicBezTo>
                  <a:pt x="321" y="41"/>
                  <a:pt x="320" y="39"/>
                  <a:pt x="320" y="38"/>
                </a:cubicBezTo>
                <a:cubicBezTo>
                  <a:pt x="320" y="36"/>
                  <a:pt x="322" y="32"/>
                  <a:pt x="323" y="30"/>
                </a:cubicBezTo>
                <a:cubicBezTo>
                  <a:pt x="324" y="29"/>
                  <a:pt x="328" y="28"/>
                  <a:pt x="330" y="27"/>
                </a:cubicBezTo>
                <a:cubicBezTo>
                  <a:pt x="332" y="26"/>
                  <a:pt x="335" y="23"/>
                  <a:pt x="336" y="22"/>
                </a:cubicBezTo>
                <a:cubicBezTo>
                  <a:pt x="339" y="19"/>
                  <a:pt x="343" y="12"/>
                  <a:pt x="345" y="8"/>
                </a:cubicBezTo>
                <a:cubicBezTo>
                  <a:pt x="345" y="6"/>
                  <a:pt x="345" y="3"/>
                  <a:pt x="346" y="2"/>
                </a:cubicBezTo>
                <a:cubicBezTo>
                  <a:pt x="346" y="1"/>
                  <a:pt x="346" y="0"/>
                  <a:pt x="346" y="0"/>
                </a:cubicBezTo>
                <a:cubicBezTo>
                  <a:pt x="346" y="0"/>
                  <a:pt x="347" y="0"/>
                  <a:pt x="347" y="0"/>
                </a:cubicBezTo>
                <a:cubicBezTo>
                  <a:pt x="349" y="0"/>
                  <a:pt x="351" y="4"/>
                  <a:pt x="353" y="6"/>
                </a:cubicBezTo>
                <a:cubicBezTo>
                  <a:pt x="353" y="6"/>
                  <a:pt x="355" y="6"/>
                  <a:pt x="356" y="7"/>
                </a:cubicBezTo>
                <a:cubicBezTo>
                  <a:pt x="357" y="7"/>
                  <a:pt x="359" y="8"/>
                  <a:pt x="360" y="9"/>
                </a:cubicBezTo>
                <a:cubicBezTo>
                  <a:pt x="362" y="10"/>
                  <a:pt x="364" y="14"/>
                  <a:pt x="364" y="17"/>
                </a:cubicBezTo>
                <a:cubicBezTo>
                  <a:pt x="364" y="18"/>
                  <a:pt x="359" y="21"/>
                  <a:pt x="359" y="23"/>
                </a:cubicBezTo>
                <a:cubicBezTo>
                  <a:pt x="359" y="25"/>
                  <a:pt x="361" y="28"/>
                  <a:pt x="363" y="29"/>
                </a:cubicBezTo>
                <a:cubicBezTo>
                  <a:pt x="365" y="30"/>
                  <a:pt x="369" y="26"/>
                  <a:pt x="371" y="27"/>
                </a:cubicBezTo>
                <a:cubicBezTo>
                  <a:pt x="372" y="27"/>
                  <a:pt x="373" y="31"/>
                  <a:pt x="373" y="32"/>
                </a:cubicBezTo>
                <a:cubicBezTo>
                  <a:pt x="374" y="34"/>
                  <a:pt x="379" y="28"/>
                  <a:pt x="382" y="28"/>
                </a:cubicBezTo>
                <a:cubicBezTo>
                  <a:pt x="382" y="28"/>
                  <a:pt x="384" y="28"/>
                  <a:pt x="384" y="29"/>
                </a:cubicBezTo>
                <a:cubicBezTo>
                  <a:pt x="386" y="30"/>
                  <a:pt x="388" y="34"/>
                  <a:pt x="389" y="36"/>
                </a:cubicBezTo>
                <a:cubicBezTo>
                  <a:pt x="390" y="36"/>
                  <a:pt x="391" y="38"/>
                  <a:pt x="392" y="38"/>
                </a:cubicBezTo>
                <a:cubicBezTo>
                  <a:pt x="394" y="38"/>
                  <a:pt x="395" y="31"/>
                  <a:pt x="397" y="30"/>
                </a:cubicBezTo>
                <a:cubicBezTo>
                  <a:pt x="399" y="30"/>
                  <a:pt x="402" y="33"/>
                  <a:pt x="403" y="33"/>
                </a:cubicBezTo>
                <a:cubicBezTo>
                  <a:pt x="404" y="34"/>
                  <a:pt x="407" y="34"/>
                  <a:pt x="408" y="34"/>
                </a:cubicBezTo>
                <a:cubicBezTo>
                  <a:pt x="409" y="35"/>
                  <a:pt x="409" y="39"/>
                  <a:pt x="410" y="40"/>
                </a:cubicBezTo>
                <a:cubicBezTo>
                  <a:pt x="411" y="41"/>
                  <a:pt x="414" y="43"/>
                  <a:pt x="415" y="43"/>
                </a:cubicBezTo>
                <a:cubicBezTo>
                  <a:pt x="418" y="42"/>
                  <a:pt x="420" y="37"/>
                  <a:pt x="422" y="37"/>
                </a:cubicBezTo>
                <a:cubicBezTo>
                  <a:pt x="424" y="36"/>
                  <a:pt x="428" y="38"/>
                  <a:pt x="429" y="40"/>
                </a:cubicBezTo>
                <a:cubicBezTo>
                  <a:pt x="431" y="40"/>
                  <a:pt x="432" y="43"/>
                  <a:pt x="433" y="45"/>
                </a:cubicBezTo>
                <a:cubicBezTo>
                  <a:pt x="433" y="46"/>
                  <a:pt x="432" y="50"/>
                  <a:pt x="432" y="52"/>
                </a:cubicBezTo>
                <a:cubicBezTo>
                  <a:pt x="433" y="53"/>
                  <a:pt x="436" y="55"/>
                  <a:pt x="438" y="55"/>
                </a:cubicBezTo>
                <a:cubicBezTo>
                  <a:pt x="439" y="56"/>
                  <a:pt x="442" y="57"/>
                  <a:pt x="444" y="58"/>
                </a:cubicBezTo>
                <a:cubicBezTo>
                  <a:pt x="446" y="60"/>
                  <a:pt x="447" y="65"/>
                  <a:pt x="449" y="67"/>
                </a:cubicBezTo>
                <a:cubicBezTo>
                  <a:pt x="450" y="68"/>
                  <a:pt x="453" y="70"/>
                  <a:pt x="454" y="70"/>
                </a:cubicBezTo>
                <a:cubicBezTo>
                  <a:pt x="455" y="70"/>
                  <a:pt x="457" y="67"/>
                  <a:pt x="458" y="67"/>
                </a:cubicBezTo>
                <a:cubicBezTo>
                  <a:pt x="459" y="66"/>
                  <a:pt x="462" y="68"/>
                  <a:pt x="463" y="68"/>
                </a:cubicBezTo>
                <a:cubicBezTo>
                  <a:pt x="465" y="69"/>
                  <a:pt x="470" y="70"/>
                  <a:pt x="471" y="72"/>
                </a:cubicBezTo>
                <a:cubicBezTo>
                  <a:pt x="473" y="74"/>
                  <a:pt x="473" y="82"/>
                  <a:pt x="474" y="85"/>
                </a:cubicBezTo>
                <a:cubicBezTo>
                  <a:pt x="475" y="86"/>
                  <a:pt x="477" y="89"/>
                  <a:pt x="477" y="90"/>
                </a:cubicBezTo>
                <a:cubicBezTo>
                  <a:pt x="478" y="94"/>
                  <a:pt x="481" y="102"/>
                  <a:pt x="481" y="106"/>
                </a:cubicBezTo>
                <a:cubicBezTo>
                  <a:pt x="481" y="108"/>
                  <a:pt x="479" y="114"/>
                  <a:pt x="478" y="116"/>
                </a:cubicBezTo>
                <a:cubicBezTo>
                  <a:pt x="478" y="117"/>
                  <a:pt x="476" y="120"/>
                  <a:pt x="476" y="121"/>
                </a:cubicBezTo>
                <a:cubicBezTo>
                  <a:pt x="474" y="123"/>
                  <a:pt x="471" y="127"/>
                  <a:pt x="470" y="129"/>
                </a:cubicBezTo>
                <a:cubicBezTo>
                  <a:pt x="470" y="131"/>
                  <a:pt x="471" y="135"/>
                  <a:pt x="470" y="137"/>
                </a:cubicBezTo>
                <a:cubicBezTo>
                  <a:pt x="470" y="138"/>
                  <a:pt x="468" y="140"/>
                  <a:pt x="467" y="141"/>
                </a:cubicBezTo>
                <a:cubicBezTo>
                  <a:pt x="467" y="142"/>
                  <a:pt x="468" y="145"/>
                  <a:pt x="469" y="146"/>
                </a:cubicBezTo>
                <a:cubicBezTo>
                  <a:pt x="469" y="147"/>
                  <a:pt x="471" y="150"/>
                  <a:pt x="472" y="151"/>
                </a:cubicBezTo>
                <a:cubicBezTo>
                  <a:pt x="472" y="153"/>
                  <a:pt x="472" y="156"/>
                  <a:pt x="472" y="157"/>
                </a:cubicBezTo>
                <a:cubicBezTo>
                  <a:pt x="471" y="158"/>
                  <a:pt x="466" y="158"/>
                  <a:pt x="465" y="159"/>
                </a:cubicBezTo>
                <a:cubicBezTo>
                  <a:pt x="464" y="161"/>
                  <a:pt x="464" y="166"/>
                  <a:pt x="464" y="168"/>
                </a:cubicBezTo>
                <a:cubicBezTo>
                  <a:pt x="465" y="171"/>
                  <a:pt x="469" y="175"/>
                  <a:pt x="471" y="177"/>
                </a:cubicBezTo>
                <a:cubicBezTo>
                  <a:pt x="472" y="180"/>
                  <a:pt x="473" y="185"/>
                  <a:pt x="474" y="187"/>
                </a:cubicBezTo>
                <a:cubicBezTo>
                  <a:pt x="474" y="189"/>
                  <a:pt x="474" y="193"/>
                  <a:pt x="473" y="194"/>
                </a:cubicBezTo>
                <a:cubicBezTo>
                  <a:pt x="471" y="196"/>
                  <a:pt x="467" y="199"/>
                  <a:pt x="465" y="200"/>
                </a:cubicBezTo>
                <a:cubicBezTo>
                  <a:pt x="463" y="200"/>
                  <a:pt x="460" y="201"/>
                  <a:pt x="459" y="202"/>
                </a:cubicBezTo>
                <a:cubicBezTo>
                  <a:pt x="457" y="203"/>
                  <a:pt x="455" y="208"/>
                  <a:pt x="455" y="210"/>
                </a:cubicBezTo>
                <a:cubicBezTo>
                  <a:pt x="455" y="213"/>
                  <a:pt x="456" y="218"/>
                  <a:pt x="456" y="221"/>
                </a:cubicBezTo>
                <a:cubicBezTo>
                  <a:pt x="457" y="223"/>
                  <a:pt x="459" y="227"/>
                  <a:pt x="459" y="229"/>
                </a:cubicBezTo>
                <a:cubicBezTo>
                  <a:pt x="460" y="233"/>
                  <a:pt x="460" y="240"/>
                  <a:pt x="459" y="243"/>
                </a:cubicBezTo>
                <a:cubicBezTo>
                  <a:pt x="459" y="245"/>
                  <a:pt x="457" y="248"/>
                  <a:pt x="457" y="249"/>
                </a:cubicBezTo>
                <a:cubicBezTo>
                  <a:pt x="456" y="251"/>
                  <a:pt x="455" y="256"/>
                  <a:pt x="455" y="258"/>
                </a:cubicBezTo>
                <a:cubicBezTo>
                  <a:pt x="455" y="261"/>
                  <a:pt x="456" y="265"/>
                  <a:pt x="456" y="268"/>
                </a:cubicBezTo>
                <a:cubicBezTo>
                  <a:pt x="456" y="271"/>
                  <a:pt x="456" y="277"/>
                  <a:pt x="457" y="280"/>
                </a:cubicBezTo>
                <a:cubicBezTo>
                  <a:pt x="457" y="282"/>
                  <a:pt x="457" y="285"/>
                  <a:pt x="459" y="286"/>
                </a:cubicBezTo>
                <a:cubicBezTo>
                  <a:pt x="461" y="287"/>
                  <a:pt x="465" y="284"/>
                  <a:pt x="467" y="284"/>
                </a:cubicBezTo>
                <a:cubicBezTo>
                  <a:pt x="469" y="283"/>
                  <a:pt x="474" y="282"/>
                  <a:pt x="476" y="283"/>
                </a:cubicBezTo>
                <a:cubicBezTo>
                  <a:pt x="478" y="284"/>
                  <a:pt x="482" y="287"/>
                  <a:pt x="483" y="290"/>
                </a:cubicBezTo>
                <a:cubicBezTo>
                  <a:pt x="484" y="291"/>
                  <a:pt x="484" y="295"/>
                  <a:pt x="485" y="296"/>
                </a:cubicBezTo>
                <a:cubicBezTo>
                  <a:pt x="487" y="298"/>
                  <a:pt x="494" y="297"/>
                  <a:pt x="496" y="299"/>
                </a:cubicBezTo>
                <a:cubicBezTo>
                  <a:pt x="498" y="302"/>
                  <a:pt x="496" y="309"/>
                  <a:pt x="497" y="313"/>
                </a:cubicBezTo>
                <a:cubicBezTo>
                  <a:pt x="497" y="314"/>
                  <a:pt x="499" y="316"/>
                  <a:pt x="500" y="318"/>
                </a:cubicBezTo>
                <a:cubicBezTo>
                  <a:pt x="501" y="321"/>
                  <a:pt x="502" y="327"/>
                  <a:pt x="503" y="330"/>
                </a:cubicBezTo>
                <a:cubicBezTo>
                  <a:pt x="504" y="333"/>
                  <a:pt x="505" y="338"/>
                  <a:pt x="505" y="341"/>
                </a:cubicBezTo>
                <a:cubicBezTo>
                  <a:pt x="504" y="344"/>
                  <a:pt x="502" y="351"/>
                  <a:pt x="500" y="354"/>
                </a:cubicBezTo>
                <a:cubicBezTo>
                  <a:pt x="499" y="355"/>
                  <a:pt x="495" y="356"/>
                  <a:pt x="493" y="357"/>
                </a:cubicBezTo>
                <a:cubicBezTo>
                  <a:pt x="491" y="359"/>
                  <a:pt x="489" y="365"/>
                  <a:pt x="488" y="368"/>
                </a:cubicBezTo>
                <a:cubicBezTo>
                  <a:pt x="488" y="372"/>
                  <a:pt x="492" y="378"/>
                  <a:pt x="494" y="381"/>
                </a:cubicBezTo>
                <a:cubicBezTo>
                  <a:pt x="494" y="382"/>
                  <a:pt x="497" y="385"/>
                  <a:pt x="499" y="386"/>
                </a:cubicBezTo>
                <a:cubicBezTo>
                  <a:pt x="500" y="387"/>
                  <a:pt x="503" y="387"/>
                  <a:pt x="505" y="388"/>
                </a:cubicBezTo>
                <a:cubicBezTo>
                  <a:pt x="506" y="389"/>
                  <a:pt x="509" y="390"/>
                  <a:pt x="509" y="392"/>
                </a:cubicBezTo>
                <a:cubicBezTo>
                  <a:pt x="511" y="395"/>
                  <a:pt x="509" y="403"/>
                  <a:pt x="509" y="407"/>
                </a:cubicBezTo>
                <a:cubicBezTo>
                  <a:pt x="510" y="410"/>
                  <a:pt x="511" y="415"/>
                  <a:pt x="513" y="417"/>
                </a:cubicBezTo>
                <a:cubicBezTo>
                  <a:pt x="514" y="418"/>
                  <a:pt x="519" y="417"/>
                  <a:pt x="521" y="417"/>
                </a:cubicBezTo>
                <a:cubicBezTo>
                  <a:pt x="524" y="416"/>
                  <a:pt x="529" y="414"/>
                  <a:pt x="531" y="415"/>
                </a:cubicBezTo>
                <a:cubicBezTo>
                  <a:pt x="533" y="415"/>
                  <a:pt x="537" y="418"/>
                  <a:pt x="538" y="419"/>
                </a:cubicBezTo>
                <a:cubicBezTo>
                  <a:pt x="542" y="421"/>
                  <a:pt x="549" y="425"/>
                  <a:pt x="551" y="429"/>
                </a:cubicBezTo>
                <a:cubicBezTo>
                  <a:pt x="553" y="432"/>
                  <a:pt x="552" y="440"/>
                  <a:pt x="552" y="443"/>
                </a:cubicBezTo>
                <a:cubicBezTo>
                  <a:pt x="552" y="445"/>
                  <a:pt x="552" y="449"/>
                  <a:pt x="554" y="451"/>
                </a:cubicBezTo>
                <a:cubicBezTo>
                  <a:pt x="555" y="452"/>
                  <a:pt x="558" y="453"/>
                  <a:pt x="560" y="454"/>
                </a:cubicBezTo>
                <a:cubicBezTo>
                  <a:pt x="562" y="455"/>
                  <a:pt x="565" y="457"/>
                  <a:pt x="566" y="458"/>
                </a:cubicBezTo>
                <a:cubicBezTo>
                  <a:pt x="568" y="461"/>
                  <a:pt x="570" y="466"/>
                  <a:pt x="571" y="469"/>
                </a:cubicBezTo>
                <a:cubicBezTo>
                  <a:pt x="571" y="471"/>
                  <a:pt x="571" y="475"/>
                  <a:pt x="571" y="478"/>
                </a:cubicBezTo>
                <a:cubicBezTo>
                  <a:pt x="572" y="480"/>
                  <a:pt x="573" y="484"/>
                  <a:pt x="573" y="486"/>
                </a:cubicBezTo>
                <a:cubicBezTo>
                  <a:pt x="574" y="490"/>
                  <a:pt x="572" y="497"/>
                  <a:pt x="573" y="500"/>
                </a:cubicBezTo>
                <a:cubicBezTo>
                  <a:pt x="574" y="502"/>
                  <a:pt x="578" y="506"/>
                  <a:pt x="579" y="509"/>
                </a:cubicBezTo>
                <a:cubicBezTo>
                  <a:pt x="581" y="512"/>
                  <a:pt x="584" y="520"/>
                  <a:pt x="586" y="523"/>
                </a:cubicBezTo>
                <a:cubicBezTo>
                  <a:pt x="588" y="527"/>
                  <a:pt x="591" y="533"/>
                  <a:pt x="594" y="536"/>
                </a:cubicBezTo>
                <a:cubicBezTo>
                  <a:pt x="596" y="538"/>
                  <a:pt x="602" y="541"/>
                  <a:pt x="605" y="543"/>
                </a:cubicBezTo>
                <a:cubicBezTo>
                  <a:pt x="607" y="544"/>
                  <a:pt x="610" y="546"/>
                  <a:pt x="611" y="547"/>
                </a:cubicBezTo>
                <a:cubicBezTo>
                  <a:pt x="612" y="549"/>
                  <a:pt x="613" y="554"/>
                  <a:pt x="613" y="556"/>
                </a:cubicBezTo>
                <a:cubicBezTo>
                  <a:pt x="613" y="557"/>
                  <a:pt x="611" y="560"/>
                  <a:pt x="610" y="561"/>
                </a:cubicBezTo>
                <a:cubicBezTo>
                  <a:pt x="608" y="562"/>
                  <a:pt x="604" y="560"/>
                  <a:pt x="602" y="561"/>
                </a:cubicBezTo>
                <a:cubicBezTo>
                  <a:pt x="600" y="562"/>
                  <a:pt x="598" y="566"/>
                  <a:pt x="597" y="568"/>
                </a:cubicBezTo>
                <a:cubicBezTo>
                  <a:pt x="595" y="570"/>
                  <a:pt x="591" y="574"/>
                  <a:pt x="591" y="576"/>
                </a:cubicBezTo>
                <a:cubicBezTo>
                  <a:pt x="591" y="578"/>
                  <a:pt x="595" y="581"/>
                  <a:pt x="597" y="582"/>
                </a:cubicBezTo>
                <a:cubicBezTo>
                  <a:pt x="598" y="584"/>
                  <a:pt x="604" y="587"/>
                  <a:pt x="604" y="589"/>
                </a:cubicBezTo>
                <a:cubicBezTo>
                  <a:pt x="604" y="590"/>
                  <a:pt x="602" y="598"/>
                  <a:pt x="604" y="601"/>
                </a:cubicBezTo>
                <a:cubicBezTo>
                  <a:pt x="607" y="604"/>
                  <a:pt x="618" y="600"/>
                  <a:pt x="621" y="604"/>
                </a:cubicBezTo>
                <a:cubicBezTo>
                  <a:pt x="622" y="606"/>
                  <a:pt x="620" y="612"/>
                  <a:pt x="619" y="615"/>
                </a:cubicBezTo>
                <a:cubicBezTo>
                  <a:pt x="618" y="617"/>
                  <a:pt x="616" y="621"/>
                  <a:pt x="616" y="623"/>
                </a:cubicBezTo>
                <a:cubicBezTo>
                  <a:pt x="616" y="625"/>
                  <a:pt x="619" y="631"/>
                  <a:pt x="619" y="633"/>
                </a:cubicBezTo>
                <a:cubicBezTo>
                  <a:pt x="619" y="636"/>
                  <a:pt x="615" y="639"/>
                  <a:pt x="614" y="641"/>
                </a:cubicBezTo>
                <a:cubicBezTo>
                  <a:pt x="613" y="645"/>
                  <a:pt x="616" y="654"/>
                  <a:pt x="616" y="659"/>
                </a:cubicBezTo>
                <a:cubicBezTo>
                  <a:pt x="616" y="667"/>
                  <a:pt x="616" y="685"/>
                  <a:pt x="614" y="693"/>
                </a:cubicBezTo>
                <a:cubicBezTo>
                  <a:pt x="613" y="698"/>
                  <a:pt x="609" y="708"/>
                  <a:pt x="606" y="713"/>
                </a:cubicBezTo>
                <a:cubicBezTo>
                  <a:pt x="604" y="716"/>
                  <a:pt x="598" y="721"/>
                  <a:pt x="595" y="722"/>
                </a:cubicBezTo>
                <a:cubicBezTo>
                  <a:pt x="591" y="724"/>
                  <a:pt x="582" y="725"/>
                  <a:pt x="577" y="726"/>
                </a:cubicBezTo>
                <a:cubicBezTo>
                  <a:pt x="570" y="727"/>
                  <a:pt x="554" y="730"/>
                  <a:pt x="546" y="733"/>
                </a:cubicBezTo>
                <a:cubicBezTo>
                  <a:pt x="543" y="734"/>
                  <a:pt x="535" y="736"/>
                  <a:pt x="532" y="739"/>
                </a:cubicBezTo>
                <a:cubicBezTo>
                  <a:pt x="530" y="741"/>
                  <a:pt x="526" y="747"/>
                  <a:pt x="525" y="751"/>
                </a:cubicBezTo>
                <a:cubicBezTo>
                  <a:pt x="525" y="753"/>
                  <a:pt x="527" y="759"/>
                  <a:pt x="525" y="761"/>
                </a:cubicBezTo>
                <a:cubicBezTo>
                  <a:pt x="523" y="764"/>
                  <a:pt x="515" y="766"/>
                  <a:pt x="512" y="769"/>
                </a:cubicBezTo>
                <a:cubicBezTo>
                  <a:pt x="510" y="770"/>
                  <a:pt x="506" y="774"/>
                  <a:pt x="505" y="776"/>
                </a:cubicBezTo>
                <a:cubicBezTo>
                  <a:pt x="502" y="780"/>
                  <a:pt x="499" y="790"/>
                  <a:pt x="495" y="794"/>
                </a:cubicBezTo>
                <a:cubicBezTo>
                  <a:pt x="493" y="797"/>
                  <a:pt x="485" y="801"/>
                  <a:pt x="482" y="804"/>
                </a:cubicBezTo>
                <a:cubicBezTo>
                  <a:pt x="482" y="804"/>
                  <a:pt x="481" y="804"/>
                  <a:pt x="481" y="805"/>
                </a:cubicBezTo>
                <a:cubicBezTo>
                  <a:pt x="481" y="805"/>
                  <a:pt x="481" y="800"/>
                  <a:pt x="480" y="799"/>
                </a:cubicBezTo>
                <a:cubicBezTo>
                  <a:pt x="479" y="798"/>
                  <a:pt x="477" y="798"/>
                  <a:pt x="476" y="798"/>
                </a:cubicBezTo>
                <a:cubicBezTo>
                  <a:pt x="474" y="797"/>
                  <a:pt x="469" y="798"/>
                  <a:pt x="467" y="796"/>
                </a:cubicBezTo>
                <a:cubicBezTo>
                  <a:pt x="466" y="795"/>
                  <a:pt x="467" y="793"/>
                  <a:pt x="467" y="792"/>
                </a:cubicBezTo>
                <a:cubicBezTo>
                  <a:pt x="467" y="790"/>
                  <a:pt x="469" y="786"/>
                  <a:pt x="469" y="785"/>
                </a:cubicBezTo>
                <a:cubicBezTo>
                  <a:pt x="468" y="784"/>
                  <a:pt x="466" y="782"/>
                  <a:pt x="464" y="782"/>
                </a:cubicBezTo>
                <a:cubicBezTo>
                  <a:pt x="463" y="782"/>
                  <a:pt x="459" y="786"/>
                  <a:pt x="457" y="786"/>
                </a:cubicBezTo>
                <a:cubicBezTo>
                  <a:pt x="456" y="786"/>
                  <a:pt x="454" y="784"/>
                  <a:pt x="452" y="784"/>
                </a:cubicBezTo>
                <a:cubicBezTo>
                  <a:pt x="451" y="783"/>
                  <a:pt x="446" y="784"/>
                  <a:pt x="445" y="782"/>
                </a:cubicBezTo>
                <a:cubicBezTo>
                  <a:pt x="445" y="781"/>
                  <a:pt x="445" y="779"/>
                  <a:pt x="445" y="777"/>
                </a:cubicBezTo>
                <a:cubicBezTo>
                  <a:pt x="446" y="776"/>
                  <a:pt x="448" y="774"/>
                  <a:pt x="449" y="773"/>
                </a:cubicBezTo>
                <a:cubicBezTo>
                  <a:pt x="449" y="771"/>
                  <a:pt x="449" y="766"/>
                  <a:pt x="448" y="764"/>
                </a:cubicBezTo>
                <a:cubicBezTo>
                  <a:pt x="447" y="763"/>
                  <a:pt x="443" y="762"/>
                  <a:pt x="442" y="762"/>
                </a:cubicBezTo>
                <a:cubicBezTo>
                  <a:pt x="440" y="761"/>
                  <a:pt x="436" y="761"/>
                  <a:pt x="435" y="760"/>
                </a:cubicBezTo>
                <a:cubicBezTo>
                  <a:pt x="434" y="758"/>
                  <a:pt x="435" y="752"/>
                  <a:pt x="434" y="751"/>
                </a:cubicBezTo>
                <a:cubicBezTo>
                  <a:pt x="433" y="749"/>
                  <a:pt x="430" y="748"/>
                  <a:pt x="429" y="748"/>
                </a:cubicBezTo>
                <a:cubicBezTo>
                  <a:pt x="427" y="748"/>
                  <a:pt x="423" y="751"/>
                  <a:pt x="422" y="752"/>
                </a:cubicBezTo>
                <a:cubicBezTo>
                  <a:pt x="420" y="753"/>
                  <a:pt x="417" y="757"/>
                  <a:pt x="416" y="758"/>
                </a:cubicBezTo>
                <a:cubicBezTo>
                  <a:pt x="415" y="759"/>
                  <a:pt x="412" y="759"/>
                  <a:pt x="410" y="760"/>
                </a:cubicBezTo>
                <a:cubicBezTo>
                  <a:pt x="409" y="761"/>
                  <a:pt x="408" y="763"/>
                  <a:pt x="406" y="763"/>
                </a:cubicBezTo>
                <a:cubicBezTo>
                  <a:pt x="404" y="762"/>
                  <a:pt x="402" y="755"/>
                  <a:pt x="399" y="754"/>
                </a:cubicBezTo>
                <a:cubicBezTo>
                  <a:pt x="398" y="753"/>
                  <a:pt x="393" y="752"/>
                  <a:pt x="391" y="753"/>
                </a:cubicBezTo>
                <a:cubicBezTo>
                  <a:pt x="389" y="753"/>
                  <a:pt x="385" y="755"/>
                  <a:pt x="383" y="757"/>
                </a:cubicBezTo>
                <a:cubicBezTo>
                  <a:pt x="382" y="758"/>
                  <a:pt x="381" y="762"/>
                  <a:pt x="380" y="763"/>
                </a:cubicBezTo>
                <a:cubicBezTo>
                  <a:pt x="379" y="766"/>
                  <a:pt x="375" y="773"/>
                  <a:pt x="373" y="775"/>
                </a:cubicBezTo>
                <a:cubicBezTo>
                  <a:pt x="371" y="778"/>
                  <a:pt x="364" y="780"/>
                  <a:pt x="362" y="782"/>
                </a:cubicBezTo>
                <a:cubicBezTo>
                  <a:pt x="360" y="784"/>
                  <a:pt x="360" y="791"/>
                  <a:pt x="357" y="792"/>
                </a:cubicBezTo>
                <a:cubicBezTo>
                  <a:pt x="356" y="793"/>
                  <a:pt x="354" y="792"/>
                  <a:pt x="353" y="792"/>
                </a:cubicBezTo>
                <a:cubicBezTo>
                  <a:pt x="351" y="792"/>
                  <a:pt x="346" y="793"/>
                  <a:pt x="344" y="793"/>
                </a:cubicBezTo>
                <a:cubicBezTo>
                  <a:pt x="341" y="793"/>
                  <a:pt x="335" y="792"/>
                  <a:pt x="332" y="792"/>
                </a:cubicBezTo>
                <a:cubicBezTo>
                  <a:pt x="330" y="792"/>
                  <a:pt x="326" y="791"/>
                  <a:pt x="324" y="791"/>
                </a:cubicBezTo>
                <a:cubicBezTo>
                  <a:pt x="321" y="791"/>
                  <a:pt x="315" y="792"/>
                  <a:pt x="312" y="792"/>
                </a:cubicBezTo>
                <a:cubicBezTo>
                  <a:pt x="310" y="792"/>
                  <a:pt x="305" y="790"/>
                  <a:pt x="303" y="790"/>
                </a:cubicBezTo>
                <a:cubicBezTo>
                  <a:pt x="299" y="790"/>
                  <a:pt x="291" y="790"/>
                  <a:pt x="287" y="790"/>
                </a:cubicBezTo>
                <a:cubicBezTo>
                  <a:pt x="285" y="790"/>
                  <a:pt x="280" y="791"/>
                  <a:pt x="278" y="790"/>
                </a:cubicBezTo>
                <a:cubicBezTo>
                  <a:pt x="276" y="790"/>
                  <a:pt x="274" y="787"/>
                  <a:pt x="273" y="787"/>
                </a:cubicBezTo>
                <a:cubicBezTo>
                  <a:pt x="272" y="787"/>
                  <a:pt x="270" y="788"/>
                  <a:pt x="268" y="788"/>
                </a:cubicBezTo>
                <a:cubicBezTo>
                  <a:pt x="266" y="789"/>
                  <a:pt x="260" y="789"/>
                  <a:pt x="258" y="788"/>
                </a:cubicBezTo>
                <a:cubicBezTo>
                  <a:pt x="256" y="786"/>
                  <a:pt x="255" y="782"/>
                  <a:pt x="255" y="780"/>
                </a:cubicBezTo>
                <a:cubicBezTo>
                  <a:pt x="256" y="778"/>
                  <a:pt x="260" y="776"/>
                  <a:pt x="261" y="776"/>
                </a:cubicBezTo>
                <a:cubicBezTo>
                  <a:pt x="263" y="775"/>
                  <a:pt x="267" y="777"/>
                  <a:pt x="268" y="776"/>
                </a:cubicBezTo>
                <a:cubicBezTo>
                  <a:pt x="270" y="775"/>
                  <a:pt x="273" y="770"/>
                  <a:pt x="272" y="768"/>
                </a:cubicBezTo>
                <a:cubicBezTo>
                  <a:pt x="271" y="767"/>
                  <a:pt x="267" y="766"/>
                  <a:pt x="265" y="766"/>
                </a:cubicBezTo>
                <a:cubicBezTo>
                  <a:pt x="263" y="766"/>
                  <a:pt x="257" y="766"/>
                  <a:pt x="254" y="766"/>
                </a:cubicBezTo>
                <a:cubicBezTo>
                  <a:pt x="249" y="767"/>
                  <a:pt x="239" y="771"/>
                  <a:pt x="234" y="772"/>
                </a:cubicBezTo>
                <a:cubicBezTo>
                  <a:pt x="231" y="772"/>
                  <a:pt x="227" y="772"/>
                  <a:pt x="225" y="771"/>
                </a:cubicBezTo>
                <a:cubicBezTo>
                  <a:pt x="223" y="771"/>
                  <a:pt x="219" y="770"/>
                  <a:pt x="218" y="769"/>
                </a:cubicBezTo>
                <a:cubicBezTo>
                  <a:pt x="215" y="767"/>
                  <a:pt x="214" y="761"/>
                  <a:pt x="212" y="758"/>
                </a:cubicBezTo>
                <a:cubicBezTo>
                  <a:pt x="211" y="757"/>
                  <a:pt x="210" y="755"/>
                  <a:pt x="209" y="754"/>
                </a:cubicBezTo>
                <a:cubicBezTo>
                  <a:pt x="207" y="753"/>
                  <a:pt x="203" y="755"/>
                  <a:pt x="202" y="754"/>
                </a:cubicBezTo>
                <a:cubicBezTo>
                  <a:pt x="201" y="753"/>
                  <a:pt x="201" y="751"/>
                  <a:pt x="202" y="750"/>
                </a:cubicBezTo>
                <a:cubicBezTo>
                  <a:pt x="202" y="748"/>
                  <a:pt x="205" y="747"/>
                  <a:pt x="207" y="746"/>
                </a:cubicBezTo>
                <a:cubicBezTo>
                  <a:pt x="208" y="746"/>
                  <a:pt x="211" y="746"/>
                  <a:pt x="212" y="745"/>
                </a:cubicBezTo>
                <a:cubicBezTo>
                  <a:pt x="213" y="744"/>
                  <a:pt x="215" y="741"/>
                  <a:pt x="215" y="740"/>
                </a:cubicBezTo>
                <a:cubicBezTo>
                  <a:pt x="214" y="738"/>
                  <a:pt x="208" y="738"/>
                  <a:pt x="206" y="736"/>
                </a:cubicBezTo>
                <a:cubicBezTo>
                  <a:pt x="205" y="735"/>
                  <a:pt x="206" y="732"/>
                  <a:pt x="206" y="731"/>
                </a:cubicBezTo>
                <a:cubicBezTo>
                  <a:pt x="206" y="730"/>
                  <a:pt x="208" y="728"/>
                  <a:pt x="209" y="727"/>
                </a:cubicBezTo>
                <a:cubicBezTo>
                  <a:pt x="210" y="726"/>
                  <a:pt x="213" y="726"/>
                  <a:pt x="214" y="727"/>
                </a:cubicBezTo>
                <a:cubicBezTo>
                  <a:pt x="215" y="728"/>
                  <a:pt x="215" y="732"/>
                  <a:pt x="217" y="733"/>
                </a:cubicBezTo>
                <a:cubicBezTo>
                  <a:pt x="218" y="734"/>
                  <a:pt x="223" y="733"/>
                  <a:pt x="224" y="733"/>
                </a:cubicBezTo>
                <a:cubicBezTo>
                  <a:pt x="227" y="733"/>
                  <a:pt x="233" y="733"/>
                  <a:pt x="235" y="732"/>
                </a:cubicBezTo>
                <a:cubicBezTo>
                  <a:pt x="237" y="731"/>
                  <a:pt x="240" y="727"/>
                  <a:pt x="241" y="726"/>
                </a:cubicBezTo>
                <a:cubicBezTo>
                  <a:pt x="242" y="725"/>
                  <a:pt x="246" y="722"/>
                  <a:pt x="246" y="721"/>
                </a:cubicBezTo>
                <a:cubicBezTo>
                  <a:pt x="246" y="720"/>
                  <a:pt x="243" y="720"/>
                  <a:pt x="242" y="720"/>
                </a:cubicBezTo>
                <a:cubicBezTo>
                  <a:pt x="240" y="720"/>
                  <a:pt x="236" y="724"/>
                  <a:pt x="234" y="723"/>
                </a:cubicBezTo>
                <a:cubicBezTo>
                  <a:pt x="233" y="722"/>
                  <a:pt x="233" y="720"/>
                  <a:pt x="233" y="720"/>
                </a:cubicBezTo>
                <a:cubicBezTo>
                  <a:pt x="233" y="719"/>
                  <a:pt x="235" y="717"/>
                  <a:pt x="236" y="717"/>
                </a:cubicBezTo>
                <a:cubicBezTo>
                  <a:pt x="237" y="716"/>
                  <a:pt x="240" y="716"/>
                  <a:pt x="241" y="715"/>
                </a:cubicBezTo>
                <a:cubicBezTo>
                  <a:pt x="241" y="714"/>
                  <a:pt x="241" y="712"/>
                  <a:pt x="240" y="711"/>
                </a:cubicBezTo>
                <a:cubicBezTo>
                  <a:pt x="239" y="710"/>
                  <a:pt x="238" y="711"/>
                  <a:pt x="237" y="711"/>
                </a:cubicBezTo>
                <a:cubicBezTo>
                  <a:pt x="236" y="711"/>
                  <a:pt x="234" y="713"/>
                  <a:pt x="232" y="713"/>
                </a:cubicBezTo>
                <a:cubicBezTo>
                  <a:pt x="231" y="713"/>
                  <a:pt x="229" y="712"/>
                  <a:pt x="228" y="711"/>
                </a:cubicBezTo>
                <a:cubicBezTo>
                  <a:pt x="227" y="710"/>
                  <a:pt x="229" y="707"/>
                  <a:pt x="229" y="706"/>
                </a:cubicBezTo>
                <a:cubicBezTo>
                  <a:pt x="229" y="704"/>
                  <a:pt x="226" y="701"/>
                  <a:pt x="226" y="699"/>
                </a:cubicBezTo>
                <a:cubicBezTo>
                  <a:pt x="226" y="698"/>
                  <a:pt x="228" y="695"/>
                  <a:pt x="229" y="694"/>
                </a:cubicBezTo>
                <a:cubicBezTo>
                  <a:pt x="229" y="692"/>
                  <a:pt x="232" y="689"/>
                  <a:pt x="231" y="687"/>
                </a:cubicBezTo>
                <a:cubicBezTo>
                  <a:pt x="231" y="685"/>
                  <a:pt x="228" y="684"/>
                  <a:pt x="226" y="684"/>
                </a:cubicBezTo>
                <a:cubicBezTo>
                  <a:pt x="225" y="683"/>
                  <a:pt x="223" y="685"/>
                  <a:pt x="222" y="685"/>
                </a:cubicBezTo>
                <a:cubicBezTo>
                  <a:pt x="219" y="684"/>
                  <a:pt x="215" y="680"/>
                  <a:pt x="213" y="679"/>
                </a:cubicBezTo>
                <a:cubicBezTo>
                  <a:pt x="212" y="679"/>
                  <a:pt x="209" y="679"/>
                  <a:pt x="208" y="679"/>
                </a:cubicBezTo>
                <a:cubicBezTo>
                  <a:pt x="207" y="680"/>
                  <a:pt x="206" y="681"/>
                  <a:pt x="205" y="681"/>
                </a:cubicBezTo>
                <a:cubicBezTo>
                  <a:pt x="202" y="681"/>
                  <a:pt x="200" y="676"/>
                  <a:pt x="198" y="675"/>
                </a:cubicBezTo>
                <a:cubicBezTo>
                  <a:pt x="196" y="674"/>
                  <a:pt x="192" y="673"/>
                  <a:pt x="190" y="672"/>
                </a:cubicBezTo>
                <a:cubicBezTo>
                  <a:pt x="188" y="671"/>
                  <a:pt x="185" y="671"/>
                  <a:pt x="183" y="670"/>
                </a:cubicBezTo>
                <a:cubicBezTo>
                  <a:pt x="181" y="670"/>
                  <a:pt x="176" y="669"/>
                  <a:pt x="174" y="668"/>
                </a:cubicBezTo>
                <a:cubicBezTo>
                  <a:pt x="173" y="668"/>
                  <a:pt x="169" y="667"/>
                  <a:pt x="168" y="666"/>
                </a:cubicBezTo>
                <a:cubicBezTo>
                  <a:pt x="166" y="665"/>
                  <a:pt x="165" y="661"/>
                  <a:pt x="164" y="660"/>
                </a:cubicBezTo>
                <a:cubicBezTo>
                  <a:pt x="162" y="658"/>
                  <a:pt x="160" y="655"/>
                  <a:pt x="159" y="654"/>
                </a:cubicBezTo>
                <a:cubicBezTo>
                  <a:pt x="157" y="653"/>
                  <a:pt x="153" y="651"/>
                  <a:pt x="152" y="651"/>
                </a:cubicBezTo>
                <a:cubicBezTo>
                  <a:pt x="150" y="650"/>
                  <a:pt x="147" y="654"/>
                  <a:pt x="145" y="653"/>
                </a:cubicBezTo>
                <a:cubicBezTo>
                  <a:pt x="143" y="653"/>
                  <a:pt x="143" y="648"/>
                  <a:pt x="143" y="646"/>
                </a:cubicBezTo>
                <a:cubicBezTo>
                  <a:pt x="143" y="645"/>
                  <a:pt x="147" y="643"/>
                  <a:pt x="148" y="642"/>
                </a:cubicBezTo>
                <a:cubicBezTo>
                  <a:pt x="149" y="640"/>
                  <a:pt x="146" y="635"/>
                  <a:pt x="147" y="633"/>
                </a:cubicBezTo>
                <a:cubicBezTo>
                  <a:pt x="148" y="630"/>
                  <a:pt x="153" y="626"/>
                  <a:pt x="155" y="623"/>
                </a:cubicBezTo>
                <a:cubicBezTo>
                  <a:pt x="156" y="622"/>
                  <a:pt x="158" y="619"/>
                  <a:pt x="158" y="618"/>
                </a:cubicBezTo>
                <a:cubicBezTo>
                  <a:pt x="158" y="616"/>
                  <a:pt x="156" y="612"/>
                  <a:pt x="155" y="611"/>
                </a:cubicBezTo>
                <a:cubicBezTo>
                  <a:pt x="154" y="610"/>
                  <a:pt x="150" y="610"/>
                  <a:pt x="149" y="609"/>
                </a:cubicBezTo>
                <a:cubicBezTo>
                  <a:pt x="148" y="609"/>
                  <a:pt x="148" y="607"/>
                  <a:pt x="148" y="606"/>
                </a:cubicBezTo>
                <a:cubicBezTo>
                  <a:pt x="148" y="605"/>
                  <a:pt x="148" y="602"/>
                  <a:pt x="147" y="601"/>
                </a:cubicBezTo>
                <a:cubicBezTo>
                  <a:pt x="145" y="599"/>
                  <a:pt x="140" y="598"/>
                  <a:pt x="138" y="597"/>
                </a:cubicBezTo>
                <a:cubicBezTo>
                  <a:pt x="136" y="597"/>
                  <a:pt x="132" y="594"/>
                  <a:pt x="130" y="593"/>
                </a:cubicBezTo>
                <a:cubicBezTo>
                  <a:pt x="128" y="593"/>
                  <a:pt x="124" y="590"/>
                  <a:pt x="121" y="591"/>
                </a:cubicBezTo>
                <a:cubicBezTo>
                  <a:pt x="120" y="591"/>
                  <a:pt x="117" y="593"/>
                  <a:pt x="116" y="594"/>
                </a:cubicBezTo>
                <a:cubicBezTo>
                  <a:pt x="114" y="595"/>
                  <a:pt x="111" y="598"/>
                  <a:pt x="110" y="599"/>
                </a:cubicBezTo>
                <a:cubicBezTo>
                  <a:pt x="108" y="601"/>
                  <a:pt x="105" y="604"/>
                  <a:pt x="103" y="605"/>
                </a:cubicBezTo>
                <a:cubicBezTo>
                  <a:pt x="102" y="606"/>
                  <a:pt x="100" y="605"/>
                  <a:pt x="99" y="606"/>
                </a:cubicBezTo>
                <a:cubicBezTo>
                  <a:pt x="97" y="606"/>
                  <a:pt x="94" y="608"/>
                  <a:pt x="93" y="608"/>
                </a:cubicBezTo>
                <a:cubicBezTo>
                  <a:pt x="91" y="609"/>
                  <a:pt x="87" y="606"/>
                  <a:pt x="85" y="606"/>
                </a:cubicBezTo>
                <a:cubicBezTo>
                  <a:pt x="83" y="606"/>
                  <a:pt x="79" y="607"/>
                  <a:pt x="76" y="606"/>
                </a:cubicBezTo>
                <a:cubicBezTo>
                  <a:pt x="75" y="606"/>
                  <a:pt x="73" y="605"/>
                  <a:pt x="72" y="604"/>
                </a:cubicBezTo>
                <a:cubicBezTo>
                  <a:pt x="71" y="604"/>
                  <a:pt x="68" y="604"/>
                  <a:pt x="67" y="604"/>
                </a:cubicBezTo>
                <a:cubicBezTo>
                  <a:pt x="67" y="601"/>
                  <a:pt x="67" y="597"/>
                  <a:pt x="66" y="595"/>
                </a:cubicBezTo>
                <a:cubicBezTo>
                  <a:pt x="66" y="591"/>
                  <a:pt x="66" y="583"/>
                  <a:pt x="64" y="579"/>
                </a:cubicBezTo>
                <a:cubicBezTo>
                  <a:pt x="64" y="576"/>
                  <a:pt x="60" y="570"/>
                  <a:pt x="59" y="567"/>
                </a:cubicBezTo>
                <a:cubicBezTo>
                  <a:pt x="58" y="564"/>
                  <a:pt x="59" y="557"/>
                  <a:pt x="58" y="553"/>
                </a:cubicBezTo>
                <a:cubicBezTo>
                  <a:pt x="57" y="551"/>
                  <a:pt x="54" y="548"/>
                  <a:pt x="53" y="546"/>
                </a:cubicBezTo>
                <a:cubicBezTo>
                  <a:pt x="53" y="542"/>
                  <a:pt x="58" y="535"/>
                  <a:pt x="57" y="531"/>
                </a:cubicBezTo>
                <a:cubicBezTo>
                  <a:pt x="57" y="528"/>
                  <a:pt x="51" y="523"/>
                  <a:pt x="50" y="520"/>
                </a:cubicBezTo>
                <a:cubicBezTo>
                  <a:pt x="50" y="518"/>
                  <a:pt x="50" y="513"/>
                  <a:pt x="50" y="510"/>
                </a:cubicBezTo>
                <a:cubicBezTo>
                  <a:pt x="51" y="507"/>
                  <a:pt x="52" y="502"/>
                  <a:pt x="52" y="499"/>
                </a:cubicBezTo>
                <a:cubicBezTo>
                  <a:pt x="52" y="498"/>
                  <a:pt x="51" y="495"/>
                  <a:pt x="50" y="49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5"/>
          <p:cNvSpPr>
            <a:spLocks/>
          </p:cNvSpPr>
          <p:nvPr/>
        </p:nvSpPr>
        <p:spPr bwMode="auto">
          <a:xfrm>
            <a:off x="5914724" y="5035215"/>
            <a:ext cx="1535813" cy="1390101"/>
          </a:xfrm>
          <a:custGeom>
            <a:avLst/>
            <a:gdLst/>
            <a:ahLst/>
            <a:cxnLst>
              <a:cxn ang="0">
                <a:pos x="217" y="5"/>
              </a:cxn>
              <a:cxn ang="0">
                <a:pos x="256" y="11"/>
              </a:cxn>
              <a:cxn ang="0">
                <a:pos x="282" y="20"/>
              </a:cxn>
              <a:cxn ang="0">
                <a:pos x="296" y="50"/>
              </a:cxn>
              <a:cxn ang="0">
                <a:pos x="291" y="78"/>
              </a:cxn>
              <a:cxn ang="0">
                <a:pos x="306" y="97"/>
              </a:cxn>
              <a:cxn ang="0">
                <a:pos x="313" y="114"/>
              </a:cxn>
              <a:cxn ang="0">
                <a:pos x="317" y="127"/>
              </a:cxn>
              <a:cxn ang="0">
                <a:pos x="347" y="129"/>
              </a:cxn>
              <a:cxn ang="0">
                <a:pos x="377" y="120"/>
              </a:cxn>
              <a:cxn ang="0">
                <a:pos x="409" y="117"/>
              </a:cxn>
              <a:cxn ang="0">
                <a:pos x="440" y="94"/>
              </a:cxn>
              <a:cxn ang="0">
                <a:pos x="481" y="87"/>
              </a:cxn>
              <a:cxn ang="0">
                <a:pos x="518" y="73"/>
              </a:cxn>
              <a:cxn ang="0">
                <a:pos x="525" y="78"/>
              </a:cxn>
              <a:cxn ang="0">
                <a:pos x="521" y="113"/>
              </a:cxn>
              <a:cxn ang="0">
                <a:pos x="523" y="151"/>
              </a:cxn>
              <a:cxn ang="0">
                <a:pos x="523" y="183"/>
              </a:cxn>
              <a:cxn ang="0">
                <a:pos x="524" y="223"/>
              </a:cxn>
              <a:cxn ang="0">
                <a:pos x="540" y="241"/>
              </a:cxn>
              <a:cxn ang="0">
                <a:pos x="511" y="252"/>
              </a:cxn>
              <a:cxn ang="0">
                <a:pos x="519" y="282"/>
              </a:cxn>
              <a:cxn ang="0">
                <a:pos x="556" y="296"/>
              </a:cxn>
              <a:cxn ang="0">
                <a:pos x="569" y="340"/>
              </a:cxn>
              <a:cxn ang="0">
                <a:pos x="569" y="373"/>
              </a:cxn>
              <a:cxn ang="0">
                <a:pos x="580" y="403"/>
              </a:cxn>
              <a:cxn ang="0">
                <a:pos x="552" y="420"/>
              </a:cxn>
              <a:cxn ang="0">
                <a:pos x="504" y="425"/>
              </a:cxn>
              <a:cxn ang="0">
                <a:pos x="485" y="468"/>
              </a:cxn>
              <a:cxn ang="0">
                <a:pos x="434" y="472"/>
              </a:cxn>
              <a:cxn ang="0">
                <a:pos x="383" y="445"/>
              </a:cxn>
              <a:cxn ang="0">
                <a:pos x="326" y="451"/>
              </a:cxn>
              <a:cxn ang="0">
                <a:pos x="305" y="470"/>
              </a:cxn>
              <a:cxn ang="0">
                <a:pos x="257" y="498"/>
              </a:cxn>
              <a:cxn ang="0">
                <a:pos x="228" y="512"/>
              </a:cxn>
              <a:cxn ang="0">
                <a:pos x="170" y="506"/>
              </a:cxn>
              <a:cxn ang="0">
                <a:pos x="176" y="448"/>
              </a:cxn>
              <a:cxn ang="0">
                <a:pos x="120" y="416"/>
              </a:cxn>
              <a:cxn ang="0">
                <a:pos x="101" y="361"/>
              </a:cxn>
              <a:cxn ang="0">
                <a:pos x="87" y="336"/>
              </a:cxn>
              <a:cxn ang="0">
                <a:pos x="58" y="309"/>
              </a:cxn>
              <a:cxn ang="0">
                <a:pos x="45" y="279"/>
              </a:cxn>
              <a:cxn ang="0">
                <a:pos x="23" y="262"/>
              </a:cxn>
              <a:cxn ang="0">
                <a:pos x="11" y="237"/>
              </a:cxn>
              <a:cxn ang="0">
                <a:pos x="3" y="207"/>
              </a:cxn>
              <a:cxn ang="0">
                <a:pos x="25" y="176"/>
              </a:cxn>
              <a:cxn ang="0">
                <a:pos x="49" y="151"/>
              </a:cxn>
              <a:cxn ang="0">
                <a:pos x="68" y="125"/>
              </a:cxn>
              <a:cxn ang="0">
                <a:pos x="61" y="108"/>
              </a:cxn>
              <a:cxn ang="0">
                <a:pos x="78" y="89"/>
              </a:cxn>
              <a:cxn ang="0">
                <a:pos x="90" y="76"/>
              </a:cxn>
              <a:cxn ang="0">
                <a:pos x="88" y="60"/>
              </a:cxn>
              <a:cxn ang="0">
                <a:pos x="95" y="49"/>
              </a:cxn>
              <a:cxn ang="0">
                <a:pos x="129" y="47"/>
              </a:cxn>
              <a:cxn ang="0">
                <a:pos x="166" y="36"/>
              </a:cxn>
              <a:cxn ang="0">
                <a:pos x="189" y="28"/>
              </a:cxn>
              <a:cxn ang="0">
                <a:pos x="200" y="20"/>
              </a:cxn>
            </a:cxnLst>
            <a:rect l="0" t="0" r="r" b="b"/>
            <a:pathLst>
              <a:path w="583" h="527">
                <a:moveTo>
                  <a:pt x="197" y="10"/>
                </a:moveTo>
                <a:cubicBezTo>
                  <a:pt x="197" y="10"/>
                  <a:pt x="197" y="10"/>
                  <a:pt x="197" y="10"/>
                </a:cubicBezTo>
                <a:cubicBezTo>
                  <a:pt x="197" y="8"/>
                  <a:pt x="198" y="4"/>
                  <a:pt x="199" y="3"/>
                </a:cubicBezTo>
                <a:cubicBezTo>
                  <a:pt x="201" y="2"/>
                  <a:pt x="204" y="0"/>
                  <a:pt x="206" y="0"/>
                </a:cubicBezTo>
                <a:cubicBezTo>
                  <a:pt x="207" y="0"/>
                  <a:pt x="211" y="1"/>
                  <a:pt x="212" y="1"/>
                </a:cubicBezTo>
                <a:cubicBezTo>
                  <a:pt x="214" y="2"/>
                  <a:pt x="215" y="5"/>
                  <a:pt x="217" y="5"/>
                </a:cubicBezTo>
                <a:cubicBezTo>
                  <a:pt x="218" y="6"/>
                  <a:pt x="221" y="4"/>
                  <a:pt x="222" y="4"/>
                </a:cubicBezTo>
                <a:cubicBezTo>
                  <a:pt x="225" y="4"/>
                  <a:pt x="229" y="5"/>
                  <a:pt x="231" y="6"/>
                </a:cubicBezTo>
                <a:cubicBezTo>
                  <a:pt x="232" y="6"/>
                  <a:pt x="233" y="9"/>
                  <a:pt x="234" y="10"/>
                </a:cubicBezTo>
                <a:cubicBezTo>
                  <a:pt x="235" y="11"/>
                  <a:pt x="238" y="14"/>
                  <a:pt x="240" y="14"/>
                </a:cubicBezTo>
                <a:cubicBezTo>
                  <a:pt x="242" y="15"/>
                  <a:pt x="248" y="15"/>
                  <a:pt x="250" y="14"/>
                </a:cubicBezTo>
                <a:cubicBezTo>
                  <a:pt x="252" y="14"/>
                  <a:pt x="255" y="12"/>
                  <a:pt x="256" y="11"/>
                </a:cubicBezTo>
                <a:cubicBezTo>
                  <a:pt x="257" y="11"/>
                  <a:pt x="259" y="9"/>
                  <a:pt x="261" y="10"/>
                </a:cubicBezTo>
                <a:cubicBezTo>
                  <a:pt x="262" y="10"/>
                  <a:pt x="263" y="13"/>
                  <a:pt x="265" y="14"/>
                </a:cubicBezTo>
                <a:cubicBezTo>
                  <a:pt x="266" y="15"/>
                  <a:pt x="269" y="16"/>
                  <a:pt x="271" y="16"/>
                </a:cubicBezTo>
                <a:cubicBezTo>
                  <a:pt x="272" y="16"/>
                  <a:pt x="273" y="15"/>
                  <a:pt x="274" y="16"/>
                </a:cubicBezTo>
                <a:cubicBezTo>
                  <a:pt x="275" y="16"/>
                  <a:pt x="276" y="18"/>
                  <a:pt x="277" y="19"/>
                </a:cubicBezTo>
                <a:cubicBezTo>
                  <a:pt x="278" y="20"/>
                  <a:pt x="281" y="19"/>
                  <a:pt x="282" y="20"/>
                </a:cubicBezTo>
                <a:cubicBezTo>
                  <a:pt x="283" y="21"/>
                  <a:pt x="284" y="25"/>
                  <a:pt x="284" y="26"/>
                </a:cubicBezTo>
                <a:cubicBezTo>
                  <a:pt x="285" y="28"/>
                  <a:pt x="283" y="31"/>
                  <a:pt x="284" y="33"/>
                </a:cubicBezTo>
                <a:cubicBezTo>
                  <a:pt x="284" y="33"/>
                  <a:pt x="284" y="34"/>
                  <a:pt x="284" y="35"/>
                </a:cubicBezTo>
                <a:cubicBezTo>
                  <a:pt x="285" y="36"/>
                  <a:pt x="287" y="37"/>
                  <a:pt x="288" y="38"/>
                </a:cubicBezTo>
                <a:cubicBezTo>
                  <a:pt x="289" y="40"/>
                  <a:pt x="291" y="42"/>
                  <a:pt x="292" y="43"/>
                </a:cubicBezTo>
                <a:cubicBezTo>
                  <a:pt x="293" y="45"/>
                  <a:pt x="295" y="48"/>
                  <a:pt x="296" y="50"/>
                </a:cubicBezTo>
                <a:cubicBezTo>
                  <a:pt x="297" y="51"/>
                  <a:pt x="298" y="54"/>
                  <a:pt x="299" y="56"/>
                </a:cubicBezTo>
                <a:cubicBezTo>
                  <a:pt x="300" y="57"/>
                  <a:pt x="301" y="60"/>
                  <a:pt x="301" y="61"/>
                </a:cubicBezTo>
                <a:cubicBezTo>
                  <a:pt x="301" y="63"/>
                  <a:pt x="300" y="66"/>
                  <a:pt x="299" y="67"/>
                </a:cubicBezTo>
                <a:cubicBezTo>
                  <a:pt x="297" y="68"/>
                  <a:pt x="294" y="67"/>
                  <a:pt x="293" y="68"/>
                </a:cubicBezTo>
                <a:cubicBezTo>
                  <a:pt x="292" y="69"/>
                  <a:pt x="292" y="71"/>
                  <a:pt x="292" y="72"/>
                </a:cubicBezTo>
                <a:cubicBezTo>
                  <a:pt x="291" y="74"/>
                  <a:pt x="291" y="77"/>
                  <a:pt x="291" y="78"/>
                </a:cubicBezTo>
                <a:cubicBezTo>
                  <a:pt x="291" y="79"/>
                  <a:pt x="294" y="81"/>
                  <a:pt x="295" y="82"/>
                </a:cubicBezTo>
                <a:cubicBezTo>
                  <a:pt x="296" y="82"/>
                  <a:pt x="298" y="82"/>
                  <a:pt x="298" y="82"/>
                </a:cubicBezTo>
                <a:cubicBezTo>
                  <a:pt x="300" y="82"/>
                  <a:pt x="302" y="83"/>
                  <a:pt x="303" y="83"/>
                </a:cubicBezTo>
                <a:cubicBezTo>
                  <a:pt x="303" y="84"/>
                  <a:pt x="304" y="87"/>
                  <a:pt x="305" y="88"/>
                </a:cubicBezTo>
                <a:cubicBezTo>
                  <a:pt x="305" y="89"/>
                  <a:pt x="307" y="91"/>
                  <a:pt x="307" y="92"/>
                </a:cubicBezTo>
                <a:cubicBezTo>
                  <a:pt x="307" y="93"/>
                  <a:pt x="307" y="95"/>
                  <a:pt x="306" y="97"/>
                </a:cubicBezTo>
                <a:cubicBezTo>
                  <a:pt x="306" y="98"/>
                  <a:pt x="304" y="99"/>
                  <a:pt x="304" y="100"/>
                </a:cubicBezTo>
                <a:cubicBezTo>
                  <a:pt x="304" y="101"/>
                  <a:pt x="304" y="103"/>
                  <a:pt x="305" y="104"/>
                </a:cubicBezTo>
                <a:cubicBezTo>
                  <a:pt x="305" y="104"/>
                  <a:pt x="307" y="106"/>
                  <a:pt x="307" y="106"/>
                </a:cubicBezTo>
                <a:cubicBezTo>
                  <a:pt x="307" y="107"/>
                  <a:pt x="307" y="109"/>
                  <a:pt x="307" y="109"/>
                </a:cubicBezTo>
                <a:cubicBezTo>
                  <a:pt x="308" y="110"/>
                  <a:pt x="310" y="111"/>
                  <a:pt x="311" y="111"/>
                </a:cubicBezTo>
                <a:cubicBezTo>
                  <a:pt x="312" y="112"/>
                  <a:pt x="313" y="113"/>
                  <a:pt x="313" y="114"/>
                </a:cubicBezTo>
                <a:cubicBezTo>
                  <a:pt x="313" y="115"/>
                  <a:pt x="312" y="117"/>
                  <a:pt x="312" y="118"/>
                </a:cubicBezTo>
                <a:cubicBezTo>
                  <a:pt x="311" y="118"/>
                  <a:pt x="309" y="119"/>
                  <a:pt x="309" y="120"/>
                </a:cubicBezTo>
                <a:cubicBezTo>
                  <a:pt x="309" y="121"/>
                  <a:pt x="310" y="123"/>
                  <a:pt x="310" y="123"/>
                </a:cubicBezTo>
                <a:cubicBezTo>
                  <a:pt x="311" y="124"/>
                  <a:pt x="312" y="124"/>
                  <a:pt x="312" y="124"/>
                </a:cubicBezTo>
                <a:cubicBezTo>
                  <a:pt x="313" y="124"/>
                  <a:pt x="315" y="123"/>
                  <a:pt x="315" y="124"/>
                </a:cubicBezTo>
                <a:cubicBezTo>
                  <a:pt x="316" y="124"/>
                  <a:pt x="317" y="126"/>
                  <a:pt x="317" y="127"/>
                </a:cubicBezTo>
                <a:cubicBezTo>
                  <a:pt x="318" y="128"/>
                  <a:pt x="319" y="129"/>
                  <a:pt x="320" y="129"/>
                </a:cubicBezTo>
                <a:cubicBezTo>
                  <a:pt x="321" y="130"/>
                  <a:pt x="323" y="131"/>
                  <a:pt x="324" y="132"/>
                </a:cubicBezTo>
                <a:cubicBezTo>
                  <a:pt x="326" y="132"/>
                  <a:pt x="329" y="133"/>
                  <a:pt x="330" y="133"/>
                </a:cubicBezTo>
                <a:cubicBezTo>
                  <a:pt x="331" y="133"/>
                  <a:pt x="333" y="131"/>
                  <a:pt x="335" y="131"/>
                </a:cubicBezTo>
                <a:cubicBezTo>
                  <a:pt x="336" y="131"/>
                  <a:pt x="339" y="132"/>
                  <a:pt x="340" y="132"/>
                </a:cubicBezTo>
                <a:cubicBezTo>
                  <a:pt x="342" y="131"/>
                  <a:pt x="345" y="130"/>
                  <a:pt x="347" y="129"/>
                </a:cubicBezTo>
                <a:cubicBezTo>
                  <a:pt x="348" y="128"/>
                  <a:pt x="350" y="125"/>
                  <a:pt x="352" y="124"/>
                </a:cubicBezTo>
                <a:cubicBezTo>
                  <a:pt x="353" y="124"/>
                  <a:pt x="355" y="123"/>
                  <a:pt x="356" y="123"/>
                </a:cubicBezTo>
                <a:cubicBezTo>
                  <a:pt x="357" y="123"/>
                  <a:pt x="361" y="123"/>
                  <a:pt x="363" y="123"/>
                </a:cubicBezTo>
                <a:cubicBezTo>
                  <a:pt x="364" y="123"/>
                  <a:pt x="366" y="124"/>
                  <a:pt x="367" y="124"/>
                </a:cubicBezTo>
                <a:cubicBezTo>
                  <a:pt x="369" y="124"/>
                  <a:pt x="371" y="122"/>
                  <a:pt x="372" y="122"/>
                </a:cubicBezTo>
                <a:cubicBezTo>
                  <a:pt x="373" y="121"/>
                  <a:pt x="376" y="121"/>
                  <a:pt x="377" y="120"/>
                </a:cubicBezTo>
                <a:cubicBezTo>
                  <a:pt x="379" y="119"/>
                  <a:pt x="381" y="116"/>
                  <a:pt x="382" y="115"/>
                </a:cubicBezTo>
                <a:cubicBezTo>
                  <a:pt x="383" y="114"/>
                  <a:pt x="387" y="113"/>
                  <a:pt x="389" y="113"/>
                </a:cubicBezTo>
                <a:cubicBezTo>
                  <a:pt x="390" y="113"/>
                  <a:pt x="393" y="114"/>
                  <a:pt x="394" y="115"/>
                </a:cubicBezTo>
                <a:cubicBezTo>
                  <a:pt x="395" y="116"/>
                  <a:pt x="396" y="120"/>
                  <a:pt x="397" y="121"/>
                </a:cubicBezTo>
                <a:cubicBezTo>
                  <a:pt x="398" y="122"/>
                  <a:pt x="401" y="121"/>
                  <a:pt x="403" y="121"/>
                </a:cubicBezTo>
                <a:cubicBezTo>
                  <a:pt x="404" y="121"/>
                  <a:pt x="407" y="119"/>
                  <a:pt x="409" y="117"/>
                </a:cubicBezTo>
                <a:cubicBezTo>
                  <a:pt x="410" y="116"/>
                  <a:pt x="412" y="112"/>
                  <a:pt x="413" y="111"/>
                </a:cubicBezTo>
                <a:cubicBezTo>
                  <a:pt x="414" y="109"/>
                  <a:pt x="416" y="105"/>
                  <a:pt x="417" y="103"/>
                </a:cubicBezTo>
                <a:cubicBezTo>
                  <a:pt x="419" y="102"/>
                  <a:pt x="422" y="100"/>
                  <a:pt x="423" y="100"/>
                </a:cubicBezTo>
                <a:cubicBezTo>
                  <a:pt x="426" y="100"/>
                  <a:pt x="430" y="102"/>
                  <a:pt x="432" y="102"/>
                </a:cubicBezTo>
                <a:cubicBezTo>
                  <a:pt x="434" y="102"/>
                  <a:pt x="437" y="100"/>
                  <a:pt x="438" y="99"/>
                </a:cubicBezTo>
                <a:cubicBezTo>
                  <a:pt x="439" y="98"/>
                  <a:pt x="439" y="95"/>
                  <a:pt x="440" y="94"/>
                </a:cubicBezTo>
                <a:cubicBezTo>
                  <a:pt x="441" y="93"/>
                  <a:pt x="444" y="93"/>
                  <a:pt x="446" y="93"/>
                </a:cubicBezTo>
                <a:cubicBezTo>
                  <a:pt x="447" y="93"/>
                  <a:pt x="450" y="94"/>
                  <a:pt x="452" y="94"/>
                </a:cubicBezTo>
                <a:cubicBezTo>
                  <a:pt x="454" y="94"/>
                  <a:pt x="458" y="93"/>
                  <a:pt x="460" y="93"/>
                </a:cubicBezTo>
                <a:cubicBezTo>
                  <a:pt x="462" y="92"/>
                  <a:pt x="466" y="91"/>
                  <a:pt x="468" y="90"/>
                </a:cubicBezTo>
                <a:cubicBezTo>
                  <a:pt x="469" y="90"/>
                  <a:pt x="472" y="88"/>
                  <a:pt x="473" y="88"/>
                </a:cubicBezTo>
                <a:cubicBezTo>
                  <a:pt x="475" y="87"/>
                  <a:pt x="479" y="88"/>
                  <a:pt x="481" y="87"/>
                </a:cubicBezTo>
                <a:cubicBezTo>
                  <a:pt x="483" y="87"/>
                  <a:pt x="487" y="86"/>
                  <a:pt x="489" y="86"/>
                </a:cubicBezTo>
                <a:cubicBezTo>
                  <a:pt x="490" y="85"/>
                  <a:pt x="492" y="84"/>
                  <a:pt x="493" y="83"/>
                </a:cubicBezTo>
                <a:cubicBezTo>
                  <a:pt x="495" y="83"/>
                  <a:pt x="498" y="82"/>
                  <a:pt x="499" y="82"/>
                </a:cubicBezTo>
                <a:cubicBezTo>
                  <a:pt x="502" y="80"/>
                  <a:pt x="507" y="78"/>
                  <a:pt x="509" y="76"/>
                </a:cubicBezTo>
                <a:cubicBezTo>
                  <a:pt x="510" y="75"/>
                  <a:pt x="511" y="73"/>
                  <a:pt x="512" y="72"/>
                </a:cubicBezTo>
                <a:cubicBezTo>
                  <a:pt x="513" y="72"/>
                  <a:pt x="517" y="74"/>
                  <a:pt x="518" y="73"/>
                </a:cubicBezTo>
                <a:cubicBezTo>
                  <a:pt x="520" y="73"/>
                  <a:pt x="523" y="69"/>
                  <a:pt x="524" y="67"/>
                </a:cubicBezTo>
                <a:cubicBezTo>
                  <a:pt x="524" y="66"/>
                  <a:pt x="525" y="63"/>
                  <a:pt x="525" y="63"/>
                </a:cubicBezTo>
                <a:cubicBezTo>
                  <a:pt x="525" y="64"/>
                  <a:pt x="525" y="64"/>
                  <a:pt x="525" y="64"/>
                </a:cubicBezTo>
                <a:cubicBezTo>
                  <a:pt x="525" y="65"/>
                  <a:pt x="530" y="65"/>
                  <a:pt x="530" y="67"/>
                </a:cubicBezTo>
                <a:cubicBezTo>
                  <a:pt x="531" y="69"/>
                  <a:pt x="530" y="73"/>
                  <a:pt x="529" y="75"/>
                </a:cubicBezTo>
                <a:cubicBezTo>
                  <a:pt x="528" y="76"/>
                  <a:pt x="526" y="77"/>
                  <a:pt x="525" y="78"/>
                </a:cubicBezTo>
                <a:cubicBezTo>
                  <a:pt x="524" y="80"/>
                  <a:pt x="521" y="84"/>
                  <a:pt x="520" y="85"/>
                </a:cubicBezTo>
                <a:cubicBezTo>
                  <a:pt x="519" y="86"/>
                  <a:pt x="517" y="87"/>
                  <a:pt x="516" y="88"/>
                </a:cubicBezTo>
                <a:cubicBezTo>
                  <a:pt x="515" y="90"/>
                  <a:pt x="514" y="95"/>
                  <a:pt x="514" y="97"/>
                </a:cubicBezTo>
                <a:cubicBezTo>
                  <a:pt x="515" y="99"/>
                  <a:pt x="520" y="99"/>
                  <a:pt x="521" y="101"/>
                </a:cubicBezTo>
                <a:cubicBezTo>
                  <a:pt x="521" y="103"/>
                  <a:pt x="516" y="106"/>
                  <a:pt x="517" y="108"/>
                </a:cubicBezTo>
                <a:cubicBezTo>
                  <a:pt x="517" y="110"/>
                  <a:pt x="520" y="111"/>
                  <a:pt x="521" y="113"/>
                </a:cubicBezTo>
                <a:cubicBezTo>
                  <a:pt x="521" y="115"/>
                  <a:pt x="521" y="118"/>
                  <a:pt x="521" y="120"/>
                </a:cubicBezTo>
                <a:cubicBezTo>
                  <a:pt x="521" y="123"/>
                  <a:pt x="519" y="129"/>
                  <a:pt x="518" y="131"/>
                </a:cubicBezTo>
                <a:cubicBezTo>
                  <a:pt x="518" y="132"/>
                  <a:pt x="516" y="134"/>
                  <a:pt x="516" y="135"/>
                </a:cubicBezTo>
                <a:cubicBezTo>
                  <a:pt x="515" y="136"/>
                  <a:pt x="515" y="140"/>
                  <a:pt x="516" y="142"/>
                </a:cubicBezTo>
                <a:cubicBezTo>
                  <a:pt x="516" y="144"/>
                  <a:pt x="519" y="146"/>
                  <a:pt x="520" y="148"/>
                </a:cubicBezTo>
                <a:cubicBezTo>
                  <a:pt x="521" y="149"/>
                  <a:pt x="522" y="150"/>
                  <a:pt x="523" y="151"/>
                </a:cubicBezTo>
                <a:cubicBezTo>
                  <a:pt x="524" y="152"/>
                  <a:pt x="526" y="156"/>
                  <a:pt x="526" y="158"/>
                </a:cubicBezTo>
                <a:cubicBezTo>
                  <a:pt x="527" y="160"/>
                  <a:pt x="526" y="165"/>
                  <a:pt x="525" y="167"/>
                </a:cubicBezTo>
                <a:cubicBezTo>
                  <a:pt x="524" y="168"/>
                  <a:pt x="521" y="169"/>
                  <a:pt x="520" y="170"/>
                </a:cubicBezTo>
                <a:cubicBezTo>
                  <a:pt x="520" y="171"/>
                  <a:pt x="519" y="174"/>
                  <a:pt x="519" y="175"/>
                </a:cubicBezTo>
                <a:cubicBezTo>
                  <a:pt x="519" y="176"/>
                  <a:pt x="519" y="179"/>
                  <a:pt x="519" y="181"/>
                </a:cubicBezTo>
                <a:cubicBezTo>
                  <a:pt x="520" y="182"/>
                  <a:pt x="522" y="182"/>
                  <a:pt x="523" y="183"/>
                </a:cubicBezTo>
                <a:cubicBezTo>
                  <a:pt x="524" y="184"/>
                  <a:pt x="525" y="185"/>
                  <a:pt x="525" y="186"/>
                </a:cubicBezTo>
                <a:cubicBezTo>
                  <a:pt x="526" y="188"/>
                  <a:pt x="523" y="191"/>
                  <a:pt x="522" y="192"/>
                </a:cubicBezTo>
                <a:cubicBezTo>
                  <a:pt x="521" y="193"/>
                  <a:pt x="518" y="195"/>
                  <a:pt x="517" y="196"/>
                </a:cubicBezTo>
                <a:cubicBezTo>
                  <a:pt x="516" y="197"/>
                  <a:pt x="515" y="200"/>
                  <a:pt x="515" y="202"/>
                </a:cubicBezTo>
                <a:cubicBezTo>
                  <a:pt x="515" y="205"/>
                  <a:pt x="517" y="212"/>
                  <a:pt x="518" y="215"/>
                </a:cubicBezTo>
                <a:cubicBezTo>
                  <a:pt x="519" y="217"/>
                  <a:pt x="522" y="222"/>
                  <a:pt x="524" y="223"/>
                </a:cubicBezTo>
                <a:cubicBezTo>
                  <a:pt x="526" y="224"/>
                  <a:pt x="531" y="224"/>
                  <a:pt x="534" y="224"/>
                </a:cubicBezTo>
                <a:cubicBezTo>
                  <a:pt x="536" y="224"/>
                  <a:pt x="540" y="222"/>
                  <a:pt x="542" y="223"/>
                </a:cubicBezTo>
                <a:cubicBezTo>
                  <a:pt x="544" y="223"/>
                  <a:pt x="548" y="226"/>
                  <a:pt x="549" y="227"/>
                </a:cubicBezTo>
                <a:cubicBezTo>
                  <a:pt x="551" y="229"/>
                  <a:pt x="552" y="233"/>
                  <a:pt x="552" y="235"/>
                </a:cubicBezTo>
                <a:cubicBezTo>
                  <a:pt x="551" y="237"/>
                  <a:pt x="548" y="240"/>
                  <a:pt x="546" y="241"/>
                </a:cubicBezTo>
                <a:cubicBezTo>
                  <a:pt x="545" y="241"/>
                  <a:pt x="542" y="240"/>
                  <a:pt x="540" y="241"/>
                </a:cubicBezTo>
                <a:cubicBezTo>
                  <a:pt x="538" y="241"/>
                  <a:pt x="535" y="240"/>
                  <a:pt x="533" y="241"/>
                </a:cubicBezTo>
                <a:cubicBezTo>
                  <a:pt x="532" y="242"/>
                  <a:pt x="532" y="246"/>
                  <a:pt x="531" y="247"/>
                </a:cubicBezTo>
                <a:cubicBezTo>
                  <a:pt x="531" y="248"/>
                  <a:pt x="529" y="250"/>
                  <a:pt x="528" y="250"/>
                </a:cubicBezTo>
                <a:cubicBezTo>
                  <a:pt x="526" y="251"/>
                  <a:pt x="521" y="249"/>
                  <a:pt x="519" y="250"/>
                </a:cubicBezTo>
                <a:cubicBezTo>
                  <a:pt x="519" y="250"/>
                  <a:pt x="518" y="252"/>
                  <a:pt x="518" y="252"/>
                </a:cubicBezTo>
                <a:cubicBezTo>
                  <a:pt x="516" y="253"/>
                  <a:pt x="513" y="252"/>
                  <a:pt x="511" y="252"/>
                </a:cubicBezTo>
                <a:cubicBezTo>
                  <a:pt x="510" y="253"/>
                  <a:pt x="509" y="253"/>
                  <a:pt x="509" y="254"/>
                </a:cubicBezTo>
                <a:cubicBezTo>
                  <a:pt x="508" y="255"/>
                  <a:pt x="507" y="258"/>
                  <a:pt x="508" y="259"/>
                </a:cubicBezTo>
                <a:cubicBezTo>
                  <a:pt x="508" y="261"/>
                  <a:pt x="512" y="262"/>
                  <a:pt x="513" y="263"/>
                </a:cubicBezTo>
                <a:cubicBezTo>
                  <a:pt x="514" y="265"/>
                  <a:pt x="514" y="269"/>
                  <a:pt x="515" y="271"/>
                </a:cubicBezTo>
                <a:cubicBezTo>
                  <a:pt x="515" y="273"/>
                  <a:pt x="516" y="278"/>
                  <a:pt x="516" y="279"/>
                </a:cubicBezTo>
                <a:cubicBezTo>
                  <a:pt x="517" y="280"/>
                  <a:pt x="518" y="282"/>
                  <a:pt x="519" y="282"/>
                </a:cubicBezTo>
                <a:cubicBezTo>
                  <a:pt x="522" y="283"/>
                  <a:pt x="528" y="281"/>
                  <a:pt x="531" y="281"/>
                </a:cubicBezTo>
                <a:cubicBezTo>
                  <a:pt x="533" y="281"/>
                  <a:pt x="537" y="281"/>
                  <a:pt x="538" y="282"/>
                </a:cubicBezTo>
                <a:cubicBezTo>
                  <a:pt x="539" y="283"/>
                  <a:pt x="540" y="286"/>
                  <a:pt x="541" y="287"/>
                </a:cubicBezTo>
                <a:cubicBezTo>
                  <a:pt x="542" y="289"/>
                  <a:pt x="547" y="289"/>
                  <a:pt x="548" y="290"/>
                </a:cubicBezTo>
                <a:cubicBezTo>
                  <a:pt x="550" y="290"/>
                  <a:pt x="552" y="291"/>
                  <a:pt x="553" y="292"/>
                </a:cubicBezTo>
                <a:cubicBezTo>
                  <a:pt x="554" y="293"/>
                  <a:pt x="556" y="295"/>
                  <a:pt x="556" y="296"/>
                </a:cubicBezTo>
                <a:cubicBezTo>
                  <a:pt x="557" y="298"/>
                  <a:pt x="559" y="300"/>
                  <a:pt x="559" y="302"/>
                </a:cubicBezTo>
                <a:cubicBezTo>
                  <a:pt x="560" y="304"/>
                  <a:pt x="561" y="309"/>
                  <a:pt x="562" y="311"/>
                </a:cubicBezTo>
                <a:cubicBezTo>
                  <a:pt x="562" y="312"/>
                  <a:pt x="564" y="314"/>
                  <a:pt x="564" y="315"/>
                </a:cubicBezTo>
                <a:cubicBezTo>
                  <a:pt x="565" y="317"/>
                  <a:pt x="565" y="322"/>
                  <a:pt x="565" y="325"/>
                </a:cubicBezTo>
                <a:cubicBezTo>
                  <a:pt x="566" y="326"/>
                  <a:pt x="568" y="329"/>
                  <a:pt x="568" y="330"/>
                </a:cubicBezTo>
                <a:cubicBezTo>
                  <a:pt x="569" y="332"/>
                  <a:pt x="570" y="337"/>
                  <a:pt x="569" y="340"/>
                </a:cubicBezTo>
                <a:cubicBezTo>
                  <a:pt x="568" y="343"/>
                  <a:pt x="563" y="346"/>
                  <a:pt x="561" y="349"/>
                </a:cubicBezTo>
                <a:cubicBezTo>
                  <a:pt x="560" y="351"/>
                  <a:pt x="559" y="356"/>
                  <a:pt x="559" y="359"/>
                </a:cubicBezTo>
                <a:cubicBezTo>
                  <a:pt x="560" y="360"/>
                  <a:pt x="563" y="363"/>
                  <a:pt x="564" y="364"/>
                </a:cubicBezTo>
                <a:cubicBezTo>
                  <a:pt x="565" y="365"/>
                  <a:pt x="569" y="365"/>
                  <a:pt x="570" y="366"/>
                </a:cubicBezTo>
                <a:cubicBezTo>
                  <a:pt x="571" y="367"/>
                  <a:pt x="572" y="368"/>
                  <a:pt x="572" y="369"/>
                </a:cubicBezTo>
                <a:cubicBezTo>
                  <a:pt x="572" y="370"/>
                  <a:pt x="569" y="372"/>
                  <a:pt x="569" y="373"/>
                </a:cubicBezTo>
                <a:cubicBezTo>
                  <a:pt x="569" y="374"/>
                  <a:pt x="569" y="376"/>
                  <a:pt x="569" y="377"/>
                </a:cubicBezTo>
                <a:cubicBezTo>
                  <a:pt x="569" y="378"/>
                  <a:pt x="572" y="379"/>
                  <a:pt x="572" y="380"/>
                </a:cubicBezTo>
                <a:cubicBezTo>
                  <a:pt x="573" y="382"/>
                  <a:pt x="573" y="387"/>
                  <a:pt x="574" y="388"/>
                </a:cubicBezTo>
                <a:cubicBezTo>
                  <a:pt x="575" y="390"/>
                  <a:pt x="579" y="390"/>
                  <a:pt x="580" y="391"/>
                </a:cubicBezTo>
                <a:cubicBezTo>
                  <a:pt x="581" y="392"/>
                  <a:pt x="583" y="395"/>
                  <a:pt x="583" y="397"/>
                </a:cubicBezTo>
                <a:cubicBezTo>
                  <a:pt x="583" y="399"/>
                  <a:pt x="580" y="402"/>
                  <a:pt x="580" y="403"/>
                </a:cubicBezTo>
                <a:cubicBezTo>
                  <a:pt x="580" y="405"/>
                  <a:pt x="581" y="407"/>
                  <a:pt x="581" y="409"/>
                </a:cubicBezTo>
                <a:cubicBezTo>
                  <a:pt x="581" y="410"/>
                  <a:pt x="580" y="412"/>
                  <a:pt x="580" y="414"/>
                </a:cubicBezTo>
                <a:cubicBezTo>
                  <a:pt x="580" y="415"/>
                  <a:pt x="580" y="418"/>
                  <a:pt x="580" y="420"/>
                </a:cubicBezTo>
                <a:cubicBezTo>
                  <a:pt x="580" y="421"/>
                  <a:pt x="579" y="423"/>
                  <a:pt x="579" y="425"/>
                </a:cubicBezTo>
                <a:cubicBezTo>
                  <a:pt x="575" y="424"/>
                  <a:pt x="570" y="422"/>
                  <a:pt x="567" y="421"/>
                </a:cubicBezTo>
                <a:cubicBezTo>
                  <a:pt x="563" y="421"/>
                  <a:pt x="556" y="419"/>
                  <a:pt x="552" y="420"/>
                </a:cubicBezTo>
                <a:cubicBezTo>
                  <a:pt x="549" y="420"/>
                  <a:pt x="543" y="423"/>
                  <a:pt x="541" y="425"/>
                </a:cubicBezTo>
                <a:cubicBezTo>
                  <a:pt x="539" y="427"/>
                  <a:pt x="540" y="433"/>
                  <a:pt x="539" y="434"/>
                </a:cubicBezTo>
                <a:cubicBezTo>
                  <a:pt x="537" y="436"/>
                  <a:pt x="531" y="438"/>
                  <a:pt x="529" y="436"/>
                </a:cubicBezTo>
                <a:cubicBezTo>
                  <a:pt x="528" y="436"/>
                  <a:pt x="527" y="432"/>
                  <a:pt x="526" y="431"/>
                </a:cubicBezTo>
                <a:cubicBezTo>
                  <a:pt x="525" y="429"/>
                  <a:pt x="520" y="427"/>
                  <a:pt x="518" y="426"/>
                </a:cubicBezTo>
                <a:cubicBezTo>
                  <a:pt x="515" y="425"/>
                  <a:pt x="508" y="425"/>
                  <a:pt x="504" y="425"/>
                </a:cubicBezTo>
                <a:cubicBezTo>
                  <a:pt x="503" y="425"/>
                  <a:pt x="501" y="426"/>
                  <a:pt x="500" y="427"/>
                </a:cubicBezTo>
                <a:cubicBezTo>
                  <a:pt x="498" y="429"/>
                  <a:pt x="497" y="434"/>
                  <a:pt x="498" y="436"/>
                </a:cubicBezTo>
                <a:cubicBezTo>
                  <a:pt x="498" y="438"/>
                  <a:pt x="502" y="441"/>
                  <a:pt x="502" y="443"/>
                </a:cubicBezTo>
                <a:cubicBezTo>
                  <a:pt x="503" y="445"/>
                  <a:pt x="504" y="451"/>
                  <a:pt x="502" y="453"/>
                </a:cubicBezTo>
                <a:cubicBezTo>
                  <a:pt x="499" y="455"/>
                  <a:pt x="490" y="451"/>
                  <a:pt x="487" y="453"/>
                </a:cubicBezTo>
                <a:cubicBezTo>
                  <a:pt x="485" y="456"/>
                  <a:pt x="487" y="465"/>
                  <a:pt x="485" y="468"/>
                </a:cubicBezTo>
                <a:cubicBezTo>
                  <a:pt x="483" y="471"/>
                  <a:pt x="477" y="474"/>
                  <a:pt x="474" y="475"/>
                </a:cubicBezTo>
                <a:cubicBezTo>
                  <a:pt x="471" y="476"/>
                  <a:pt x="465" y="474"/>
                  <a:pt x="461" y="475"/>
                </a:cubicBezTo>
                <a:cubicBezTo>
                  <a:pt x="460" y="475"/>
                  <a:pt x="456" y="477"/>
                  <a:pt x="454" y="476"/>
                </a:cubicBezTo>
                <a:cubicBezTo>
                  <a:pt x="452" y="475"/>
                  <a:pt x="451" y="469"/>
                  <a:pt x="449" y="469"/>
                </a:cubicBezTo>
                <a:cubicBezTo>
                  <a:pt x="447" y="468"/>
                  <a:pt x="443" y="473"/>
                  <a:pt x="440" y="473"/>
                </a:cubicBezTo>
                <a:cubicBezTo>
                  <a:pt x="439" y="473"/>
                  <a:pt x="435" y="473"/>
                  <a:pt x="434" y="472"/>
                </a:cubicBezTo>
                <a:cubicBezTo>
                  <a:pt x="431" y="469"/>
                  <a:pt x="427" y="463"/>
                  <a:pt x="425" y="459"/>
                </a:cubicBezTo>
                <a:cubicBezTo>
                  <a:pt x="423" y="456"/>
                  <a:pt x="418" y="447"/>
                  <a:pt x="417" y="446"/>
                </a:cubicBezTo>
                <a:cubicBezTo>
                  <a:pt x="417" y="444"/>
                  <a:pt x="416" y="437"/>
                  <a:pt x="414" y="436"/>
                </a:cubicBezTo>
                <a:cubicBezTo>
                  <a:pt x="412" y="435"/>
                  <a:pt x="406" y="439"/>
                  <a:pt x="404" y="439"/>
                </a:cubicBezTo>
                <a:cubicBezTo>
                  <a:pt x="401" y="440"/>
                  <a:pt x="395" y="443"/>
                  <a:pt x="392" y="443"/>
                </a:cubicBezTo>
                <a:cubicBezTo>
                  <a:pt x="390" y="444"/>
                  <a:pt x="385" y="444"/>
                  <a:pt x="383" y="445"/>
                </a:cubicBezTo>
                <a:cubicBezTo>
                  <a:pt x="380" y="447"/>
                  <a:pt x="379" y="454"/>
                  <a:pt x="376" y="455"/>
                </a:cubicBezTo>
                <a:cubicBezTo>
                  <a:pt x="373" y="455"/>
                  <a:pt x="367" y="450"/>
                  <a:pt x="364" y="448"/>
                </a:cubicBezTo>
                <a:cubicBezTo>
                  <a:pt x="361" y="446"/>
                  <a:pt x="356" y="441"/>
                  <a:pt x="353" y="440"/>
                </a:cubicBezTo>
                <a:cubicBezTo>
                  <a:pt x="350" y="439"/>
                  <a:pt x="345" y="436"/>
                  <a:pt x="343" y="437"/>
                </a:cubicBezTo>
                <a:cubicBezTo>
                  <a:pt x="341" y="439"/>
                  <a:pt x="344" y="447"/>
                  <a:pt x="342" y="449"/>
                </a:cubicBezTo>
                <a:cubicBezTo>
                  <a:pt x="339" y="452"/>
                  <a:pt x="330" y="452"/>
                  <a:pt x="326" y="451"/>
                </a:cubicBezTo>
                <a:cubicBezTo>
                  <a:pt x="324" y="451"/>
                  <a:pt x="319" y="448"/>
                  <a:pt x="316" y="448"/>
                </a:cubicBezTo>
                <a:cubicBezTo>
                  <a:pt x="315" y="448"/>
                  <a:pt x="311" y="449"/>
                  <a:pt x="310" y="450"/>
                </a:cubicBezTo>
                <a:cubicBezTo>
                  <a:pt x="309" y="452"/>
                  <a:pt x="311" y="456"/>
                  <a:pt x="311" y="458"/>
                </a:cubicBezTo>
                <a:cubicBezTo>
                  <a:pt x="312" y="460"/>
                  <a:pt x="315" y="462"/>
                  <a:pt x="316" y="463"/>
                </a:cubicBezTo>
                <a:cubicBezTo>
                  <a:pt x="316" y="465"/>
                  <a:pt x="316" y="468"/>
                  <a:pt x="315" y="469"/>
                </a:cubicBezTo>
                <a:cubicBezTo>
                  <a:pt x="313" y="471"/>
                  <a:pt x="307" y="470"/>
                  <a:pt x="305" y="470"/>
                </a:cubicBezTo>
                <a:cubicBezTo>
                  <a:pt x="302" y="470"/>
                  <a:pt x="297" y="467"/>
                  <a:pt x="295" y="467"/>
                </a:cubicBezTo>
                <a:cubicBezTo>
                  <a:pt x="291" y="466"/>
                  <a:pt x="284" y="466"/>
                  <a:pt x="280" y="467"/>
                </a:cubicBezTo>
                <a:cubicBezTo>
                  <a:pt x="278" y="468"/>
                  <a:pt x="272" y="471"/>
                  <a:pt x="270" y="474"/>
                </a:cubicBezTo>
                <a:cubicBezTo>
                  <a:pt x="269" y="476"/>
                  <a:pt x="270" y="483"/>
                  <a:pt x="269" y="487"/>
                </a:cubicBezTo>
                <a:cubicBezTo>
                  <a:pt x="269" y="488"/>
                  <a:pt x="268" y="492"/>
                  <a:pt x="267" y="493"/>
                </a:cubicBezTo>
                <a:cubicBezTo>
                  <a:pt x="265" y="495"/>
                  <a:pt x="259" y="496"/>
                  <a:pt x="257" y="498"/>
                </a:cubicBezTo>
                <a:cubicBezTo>
                  <a:pt x="256" y="501"/>
                  <a:pt x="258" y="507"/>
                  <a:pt x="258" y="510"/>
                </a:cubicBezTo>
                <a:cubicBezTo>
                  <a:pt x="258" y="513"/>
                  <a:pt x="258" y="521"/>
                  <a:pt x="256" y="524"/>
                </a:cubicBezTo>
                <a:cubicBezTo>
                  <a:pt x="255" y="526"/>
                  <a:pt x="251" y="527"/>
                  <a:pt x="249" y="527"/>
                </a:cubicBezTo>
                <a:cubicBezTo>
                  <a:pt x="247" y="527"/>
                  <a:pt x="242" y="525"/>
                  <a:pt x="240" y="523"/>
                </a:cubicBezTo>
                <a:cubicBezTo>
                  <a:pt x="238" y="523"/>
                  <a:pt x="235" y="521"/>
                  <a:pt x="233" y="519"/>
                </a:cubicBezTo>
                <a:cubicBezTo>
                  <a:pt x="231" y="518"/>
                  <a:pt x="230" y="513"/>
                  <a:pt x="228" y="512"/>
                </a:cubicBezTo>
                <a:cubicBezTo>
                  <a:pt x="224" y="510"/>
                  <a:pt x="215" y="511"/>
                  <a:pt x="211" y="513"/>
                </a:cubicBezTo>
                <a:cubicBezTo>
                  <a:pt x="208" y="514"/>
                  <a:pt x="204" y="519"/>
                  <a:pt x="201" y="521"/>
                </a:cubicBezTo>
                <a:cubicBezTo>
                  <a:pt x="198" y="522"/>
                  <a:pt x="192" y="523"/>
                  <a:pt x="189" y="523"/>
                </a:cubicBezTo>
                <a:cubicBezTo>
                  <a:pt x="185" y="523"/>
                  <a:pt x="176" y="522"/>
                  <a:pt x="173" y="519"/>
                </a:cubicBezTo>
                <a:cubicBezTo>
                  <a:pt x="172" y="518"/>
                  <a:pt x="171" y="514"/>
                  <a:pt x="170" y="512"/>
                </a:cubicBezTo>
                <a:cubicBezTo>
                  <a:pt x="170" y="511"/>
                  <a:pt x="170" y="507"/>
                  <a:pt x="170" y="506"/>
                </a:cubicBezTo>
                <a:cubicBezTo>
                  <a:pt x="171" y="504"/>
                  <a:pt x="175" y="502"/>
                  <a:pt x="176" y="500"/>
                </a:cubicBezTo>
                <a:cubicBezTo>
                  <a:pt x="178" y="498"/>
                  <a:pt x="184" y="495"/>
                  <a:pt x="185" y="492"/>
                </a:cubicBezTo>
                <a:cubicBezTo>
                  <a:pt x="186" y="490"/>
                  <a:pt x="187" y="485"/>
                  <a:pt x="187" y="483"/>
                </a:cubicBezTo>
                <a:cubicBezTo>
                  <a:pt x="185" y="480"/>
                  <a:pt x="178" y="477"/>
                  <a:pt x="176" y="475"/>
                </a:cubicBezTo>
                <a:cubicBezTo>
                  <a:pt x="175" y="471"/>
                  <a:pt x="176" y="463"/>
                  <a:pt x="176" y="459"/>
                </a:cubicBezTo>
                <a:cubicBezTo>
                  <a:pt x="176" y="456"/>
                  <a:pt x="177" y="451"/>
                  <a:pt x="176" y="448"/>
                </a:cubicBezTo>
                <a:cubicBezTo>
                  <a:pt x="175" y="445"/>
                  <a:pt x="170" y="440"/>
                  <a:pt x="167" y="440"/>
                </a:cubicBezTo>
                <a:cubicBezTo>
                  <a:pt x="165" y="439"/>
                  <a:pt x="161" y="444"/>
                  <a:pt x="158" y="445"/>
                </a:cubicBezTo>
                <a:cubicBezTo>
                  <a:pt x="155" y="445"/>
                  <a:pt x="149" y="446"/>
                  <a:pt x="146" y="445"/>
                </a:cubicBezTo>
                <a:cubicBezTo>
                  <a:pt x="143" y="444"/>
                  <a:pt x="140" y="439"/>
                  <a:pt x="139" y="437"/>
                </a:cubicBezTo>
                <a:cubicBezTo>
                  <a:pt x="136" y="434"/>
                  <a:pt x="132" y="427"/>
                  <a:pt x="130" y="424"/>
                </a:cubicBezTo>
                <a:cubicBezTo>
                  <a:pt x="128" y="422"/>
                  <a:pt x="121" y="419"/>
                  <a:pt x="120" y="416"/>
                </a:cubicBezTo>
                <a:cubicBezTo>
                  <a:pt x="118" y="414"/>
                  <a:pt x="119" y="409"/>
                  <a:pt x="119" y="407"/>
                </a:cubicBezTo>
                <a:cubicBezTo>
                  <a:pt x="118" y="403"/>
                  <a:pt x="113" y="396"/>
                  <a:pt x="113" y="392"/>
                </a:cubicBezTo>
                <a:cubicBezTo>
                  <a:pt x="112" y="389"/>
                  <a:pt x="113" y="383"/>
                  <a:pt x="113" y="380"/>
                </a:cubicBezTo>
                <a:cubicBezTo>
                  <a:pt x="112" y="376"/>
                  <a:pt x="107" y="369"/>
                  <a:pt x="104" y="367"/>
                </a:cubicBezTo>
                <a:cubicBezTo>
                  <a:pt x="103" y="366"/>
                  <a:pt x="102" y="365"/>
                  <a:pt x="100" y="364"/>
                </a:cubicBezTo>
                <a:cubicBezTo>
                  <a:pt x="100" y="363"/>
                  <a:pt x="100" y="362"/>
                  <a:pt x="101" y="361"/>
                </a:cubicBezTo>
                <a:cubicBezTo>
                  <a:pt x="101" y="360"/>
                  <a:pt x="104" y="358"/>
                  <a:pt x="104" y="356"/>
                </a:cubicBezTo>
                <a:cubicBezTo>
                  <a:pt x="104" y="355"/>
                  <a:pt x="102" y="352"/>
                  <a:pt x="101" y="351"/>
                </a:cubicBezTo>
                <a:cubicBezTo>
                  <a:pt x="99" y="350"/>
                  <a:pt x="93" y="348"/>
                  <a:pt x="91" y="347"/>
                </a:cubicBezTo>
                <a:cubicBezTo>
                  <a:pt x="89" y="347"/>
                  <a:pt x="84" y="347"/>
                  <a:pt x="83" y="346"/>
                </a:cubicBezTo>
                <a:cubicBezTo>
                  <a:pt x="82" y="345"/>
                  <a:pt x="83" y="342"/>
                  <a:pt x="83" y="341"/>
                </a:cubicBezTo>
                <a:cubicBezTo>
                  <a:pt x="84" y="339"/>
                  <a:pt x="86" y="337"/>
                  <a:pt x="87" y="336"/>
                </a:cubicBezTo>
                <a:cubicBezTo>
                  <a:pt x="88" y="335"/>
                  <a:pt x="91" y="332"/>
                  <a:pt x="92" y="331"/>
                </a:cubicBezTo>
                <a:cubicBezTo>
                  <a:pt x="93" y="328"/>
                  <a:pt x="95" y="324"/>
                  <a:pt x="94" y="321"/>
                </a:cubicBezTo>
                <a:cubicBezTo>
                  <a:pt x="94" y="320"/>
                  <a:pt x="92" y="316"/>
                  <a:pt x="90" y="315"/>
                </a:cubicBezTo>
                <a:cubicBezTo>
                  <a:pt x="88" y="314"/>
                  <a:pt x="84" y="313"/>
                  <a:pt x="82" y="313"/>
                </a:cubicBezTo>
                <a:cubicBezTo>
                  <a:pt x="78" y="312"/>
                  <a:pt x="70" y="310"/>
                  <a:pt x="66" y="309"/>
                </a:cubicBezTo>
                <a:cubicBezTo>
                  <a:pt x="64" y="309"/>
                  <a:pt x="60" y="310"/>
                  <a:pt x="58" y="309"/>
                </a:cubicBezTo>
                <a:cubicBezTo>
                  <a:pt x="56" y="308"/>
                  <a:pt x="54" y="305"/>
                  <a:pt x="52" y="303"/>
                </a:cubicBezTo>
                <a:cubicBezTo>
                  <a:pt x="51" y="302"/>
                  <a:pt x="48" y="299"/>
                  <a:pt x="47" y="298"/>
                </a:cubicBezTo>
                <a:cubicBezTo>
                  <a:pt x="47" y="296"/>
                  <a:pt x="47" y="294"/>
                  <a:pt x="48" y="293"/>
                </a:cubicBezTo>
                <a:cubicBezTo>
                  <a:pt x="48" y="291"/>
                  <a:pt x="50" y="289"/>
                  <a:pt x="50" y="288"/>
                </a:cubicBezTo>
                <a:cubicBezTo>
                  <a:pt x="50" y="287"/>
                  <a:pt x="50" y="284"/>
                  <a:pt x="50" y="283"/>
                </a:cubicBezTo>
                <a:cubicBezTo>
                  <a:pt x="49" y="282"/>
                  <a:pt x="47" y="280"/>
                  <a:pt x="45" y="279"/>
                </a:cubicBezTo>
                <a:cubicBezTo>
                  <a:pt x="43" y="278"/>
                  <a:pt x="39" y="278"/>
                  <a:pt x="37" y="278"/>
                </a:cubicBezTo>
                <a:cubicBezTo>
                  <a:pt x="35" y="279"/>
                  <a:pt x="31" y="281"/>
                  <a:pt x="28" y="281"/>
                </a:cubicBezTo>
                <a:cubicBezTo>
                  <a:pt x="27" y="281"/>
                  <a:pt x="24" y="280"/>
                  <a:pt x="22" y="279"/>
                </a:cubicBezTo>
                <a:cubicBezTo>
                  <a:pt x="21" y="278"/>
                  <a:pt x="20" y="275"/>
                  <a:pt x="20" y="273"/>
                </a:cubicBezTo>
                <a:cubicBezTo>
                  <a:pt x="19" y="272"/>
                  <a:pt x="19" y="268"/>
                  <a:pt x="20" y="267"/>
                </a:cubicBezTo>
                <a:cubicBezTo>
                  <a:pt x="20" y="265"/>
                  <a:pt x="22" y="263"/>
                  <a:pt x="23" y="262"/>
                </a:cubicBezTo>
                <a:cubicBezTo>
                  <a:pt x="23" y="260"/>
                  <a:pt x="23" y="257"/>
                  <a:pt x="23" y="256"/>
                </a:cubicBezTo>
                <a:cubicBezTo>
                  <a:pt x="23" y="254"/>
                  <a:pt x="22" y="250"/>
                  <a:pt x="22" y="247"/>
                </a:cubicBezTo>
                <a:cubicBezTo>
                  <a:pt x="22" y="245"/>
                  <a:pt x="23" y="242"/>
                  <a:pt x="23" y="240"/>
                </a:cubicBezTo>
                <a:cubicBezTo>
                  <a:pt x="22" y="238"/>
                  <a:pt x="21" y="235"/>
                  <a:pt x="20" y="234"/>
                </a:cubicBezTo>
                <a:cubicBezTo>
                  <a:pt x="19" y="234"/>
                  <a:pt x="17" y="234"/>
                  <a:pt x="16" y="234"/>
                </a:cubicBezTo>
                <a:cubicBezTo>
                  <a:pt x="14" y="234"/>
                  <a:pt x="12" y="237"/>
                  <a:pt x="11" y="237"/>
                </a:cubicBezTo>
                <a:cubicBezTo>
                  <a:pt x="9" y="238"/>
                  <a:pt x="5" y="239"/>
                  <a:pt x="3" y="238"/>
                </a:cubicBezTo>
                <a:cubicBezTo>
                  <a:pt x="2" y="238"/>
                  <a:pt x="1" y="235"/>
                  <a:pt x="0" y="234"/>
                </a:cubicBezTo>
                <a:cubicBezTo>
                  <a:pt x="0" y="233"/>
                  <a:pt x="0" y="230"/>
                  <a:pt x="0" y="229"/>
                </a:cubicBezTo>
                <a:cubicBezTo>
                  <a:pt x="1" y="228"/>
                  <a:pt x="2" y="226"/>
                  <a:pt x="3" y="225"/>
                </a:cubicBezTo>
                <a:cubicBezTo>
                  <a:pt x="3" y="223"/>
                  <a:pt x="3" y="220"/>
                  <a:pt x="3" y="218"/>
                </a:cubicBezTo>
                <a:cubicBezTo>
                  <a:pt x="3" y="215"/>
                  <a:pt x="2" y="209"/>
                  <a:pt x="3" y="207"/>
                </a:cubicBezTo>
                <a:cubicBezTo>
                  <a:pt x="3" y="204"/>
                  <a:pt x="6" y="200"/>
                  <a:pt x="7" y="198"/>
                </a:cubicBezTo>
                <a:cubicBezTo>
                  <a:pt x="8" y="196"/>
                  <a:pt x="11" y="192"/>
                  <a:pt x="13" y="191"/>
                </a:cubicBezTo>
                <a:cubicBezTo>
                  <a:pt x="14" y="190"/>
                  <a:pt x="16" y="190"/>
                  <a:pt x="17" y="189"/>
                </a:cubicBezTo>
                <a:cubicBezTo>
                  <a:pt x="18" y="189"/>
                  <a:pt x="20" y="188"/>
                  <a:pt x="21" y="187"/>
                </a:cubicBezTo>
                <a:cubicBezTo>
                  <a:pt x="22" y="186"/>
                  <a:pt x="23" y="182"/>
                  <a:pt x="23" y="181"/>
                </a:cubicBezTo>
                <a:cubicBezTo>
                  <a:pt x="24" y="180"/>
                  <a:pt x="24" y="177"/>
                  <a:pt x="25" y="176"/>
                </a:cubicBezTo>
                <a:cubicBezTo>
                  <a:pt x="26" y="174"/>
                  <a:pt x="31" y="171"/>
                  <a:pt x="32" y="169"/>
                </a:cubicBezTo>
                <a:cubicBezTo>
                  <a:pt x="33" y="167"/>
                  <a:pt x="34" y="163"/>
                  <a:pt x="36" y="161"/>
                </a:cubicBezTo>
                <a:cubicBezTo>
                  <a:pt x="37" y="160"/>
                  <a:pt x="40" y="160"/>
                  <a:pt x="40" y="158"/>
                </a:cubicBezTo>
                <a:cubicBezTo>
                  <a:pt x="41" y="157"/>
                  <a:pt x="40" y="154"/>
                  <a:pt x="41" y="153"/>
                </a:cubicBezTo>
                <a:cubicBezTo>
                  <a:pt x="42" y="152"/>
                  <a:pt x="43" y="151"/>
                  <a:pt x="44" y="151"/>
                </a:cubicBezTo>
                <a:cubicBezTo>
                  <a:pt x="45" y="150"/>
                  <a:pt x="48" y="150"/>
                  <a:pt x="49" y="151"/>
                </a:cubicBezTo>
                <a:cubicBezTo>
                  <a:pt x="51" y="151"/>
                  <a:pt x="55" y="152"/>
                  <a:pt x="56" y="152"/>
                </a:cubicBezTo>
                <a:cubicBezTo>
                  <a:pt x="57" y="151"/>
                  <a:pt x="58" y="149"/>
                  <a:pt x="59" y="148"/>
                </a:cubicBezTo>
                <a:cubicBezTo>
                  <a:pt x="60" y="146"/>
                  <a:pt x="60" y="141"/>
                  <a:pt x="60" y="139"/>
                </a:cubicBezTo>
                <a:cubicBezTo>
                  <a:pt x="61" y="138"/>
                  <a:pt x="63" y="135"/>
                  <a:pt x="63" y="134"/>
                </a:cubicBezTo>
                <a:cubicBezTo>
                  <a:pt x="64" y="133"/>
                  <a:pt x="63" y="131"/>
                  <a:pt x="64" y="130"/>
                </a:cubicBezTo>
                <a:cubicBezTo>
                  <a:pt x="65" y="128"/>
                  <a:pt x="67" y="126"/>
                  <a:pt x="68" y="125"/>
                </a:cubicBezTo>
                <a:cubicBezTo>
                  <a:pt x="69" y="124"/>
                  <a:pt x="71" y="122"/>
                  <a:pt x="73" y="122"/>
                </a:cubicBezTo>
                <a:cubicBezTo>
                  <a:pt x="74" y="121"/>
                  <a:pt x="76" y="122"/>
                  <a:pt x="77" y="122"/>
                </a:cubicBezTo>
                <a:cubicBezTo>
                  <a:pt x="78" y="121"/>
                  <a:pt x="78" y="117"/>
                  <a:pt x="78" y="116"/>
                </a:cubicBezTo>
                <a:cubicBezTo>
                  <a:pt x="77" y="115"/>
                  <a:pt x="74" y="113"/>
                  <a:pt x="73" y="112"/>
                </a:cubicBezTo>
                <a:cubicBezTo>
                  <a:pt x="71" y="111"/>
                  <a:pt x="68" y="109"/>
                  <a:pt x="67" y="108"/>
                </a:cubicBezTo>
                <a:cubicBezTo>
                  <a:pt x="65" y="108"/>
                  <a:pt x="62" y="108"/>
                  <a:pt x="61" y="108"/>
                </a:cubicBezTo>
                <a:cubicBezTo>
                  <a:pt x="60" y="107"/>
                  <a:pt x="59" y="105"/>
                  <a:pt x="58" y="104"/>
                </a:cubicBezTo>
                <a:cubicBezTo>
                  <a:pt x="58" y="103"/>
                  <a:pt x="57" y="101"/>
                  <a:pt x="57" y="100"/>
                </a:cubicBezTo>
                <a:cubicBezTo>
                  <a:pt x="58" y="99"/>
                  <a:pt x="60" y="99"/>
                  <a:pt x="61" y="99"/>
                </a:cubicBezTo>
                <a:cubicBezTo>
                  <a:pt x="64" y="98"/>
                  <a:pt x="70" y="98"/>
                  <a:pt x="72" y="96"/>
                </a:cubicBezTo>
                <a:cubicBezTo>
                  <a:pt x="73" y="95"/>
                  <a:pt x="72" y="92"/>
                  <a:pt x="73" y="91"/>
                </a:cubicBezTo>
                <a:cubicBezTo>
                  <a:pt x="74" y="90"/>
                  <a:pt x="77" y="90"/>
                  <a:pt x="78" y="89"/>
                </a:cubicBezTo>
                <a:cubicBezTo>
                  <a:pt x="78" y="88"/>
                  <a:pt x="79" y="87"/>
                  <a:pt x="80" y="86"/>
                </a:cubicBezTo>
                <a:cubicBezTo>
                  <a:pt x="80" y="85"/>
                  <a:pt x="79" y="83"/>
                  <a:pt x="79" y="82"/>
                </a:cubicBezTo>
                <a:cubicBezTo>
                  <a:pt x="79" y="80"/>
                  <a:pt x="79" y="77"/>
                  <a:pt x="79" y="75"/>
                </a:cubicBezTo>
                <a:cubicBezTo>
                  <a:pt x="80" y="75"/>
                  <a:pt x="81" y="73"/>
                  <a:pt x="81" y="73"/>
                </a:cubicBezTo>
                <a:cubicBezTo>
                  <a:pt x="83" y="73"/>
                  <a:pt x="84" y="77"/>
                  <a:pt x="86" y="77"/>
                </a:cubicBezTo>
                <a:cubicBezTo>
                  <a:pt x="87" y="77"/>
                  <a:pt x="89" y="76"/>
                  <a:pt x="90" y="76"/>
                </a:cubicBezTo>
                <a:cubicBezTo>
                  <a:pt x="92" y="76"/>
                  <a:pt x="94" y="75"/>
                  <a:pt x="95" y="73"/>
                </a:cubicBezTo>
                <a:cubicBezTo>
                  <a:pt x="96" y="73"/>
                  <a:pt x="96" y="70"/>
                  <a:pt x="95" y="69"/>
                </a:cubicBezTo>
                <a:cubicBezTo>
                  <a:pt x="95" y="68"/>
                  <a:pt x="93" y="66"/>
                  <a:pt x="92" y="66"/>
                </a:cubicBezTo>
                <a:cubicBezTo>
                  <a:pt x="91" y="66"/>
                  <a:pt x="88" y="67"/>
                  <a:pt x="87" y="67"/>
                </a:cubicBezTo>
                <a:cubicBezTo>
                  <a:pt x="86" y="66"/>
                  <a:pt x="85" y="64"/>
                  <a:pt x="85" y="63"/>
                </a:cubicBezTo>
                <a:cubicBezTo>
                  <a:pt x="85" y="62"/>
                  <a:pt x="87" y="60"/>
                  <a:pt x="88" y="60"/>
                </a:cubicBezTo>
                <a:cubicBezTo>
                  <a:pt x="88" y="59"/>
                  <a:pt x="90" y="58"/>
                  <a:pt x="91" y="59"/>
                </a:cubicBezTo>
                <a:cubicBezTo>
                  <a:pt x="92" y="59"/>
                  <a:pt x="92" y="62"/>
                  <a:pt x="93" y="63"/>
                </a:cubicBezTo>
                <a:cubicBezTo>
                  <a:pt x="94" y="63"/>
                  <a:pt x="96" y="63"/>
                  <a:pt x="96" y="63"/>
                </a:cubicBezTo>
                <a:cubicBezTo>
                  <a:pt x="97" y="62"/>
                  <a:pt x="97" y="60"/>
                  <a:pt x="97" y="59"/>
                </a:cubicBezTo>
                <a:cubicBezTo>
                  <a:pt x="97" y="57"/>
                  <a:pt x="96" y="55"/>
                  <a:pt x="96" y="54"/>
                </a:cubicBezTo>
                <a:cubicBezTo>
                  <a:pt x="95" y="53"/>
                  <a:pt x="95" y="50"/>
                  <a:pt x="95" y="49"/>
                </a:cubicBezTo>
                <a:cubicBezTo>
                  <a:pt x="96" y="48"/>
                  <a:pt x="98" y="47"/>
                  <a:pt x="99" y="46"/>
                </a:cubicBezTo>
                <a:cubicBezTo>
                  <a:pt x="100" y="46"/>
                  <a:pt x="102" y="44"/>
                  <a:pt x="103" y="44"/>
                </a:cubicBezTo>
                <a:cubicBezTo>
                  <a:pt x="105" y="44"/>
                  <a:pt x="108" y="45"/>
                  <a:pt x="110" y="46"/>
                </a:cubicBezTo>
                <a:cubicBezTo>
                  <a:pt x="111" y="47"/>
                  <a:pt x="113" y="49"/>
                  <a:pt x="114" y="49"/>
                </a:cubicBezTo>
                <a:cubicBezTo>
                  <a:pt x="116" y="49"/>
                  <a:pt x="120" y="47"/>
                  <a:pt x="122" y="47"/>
                </a:cubicBezTo>
                <a:cubicBezTo>
                  <a:pt x="124" y="47"/>
                  <a:pt x="128" y="47"/>
                  <a:pt x="129" y="47"/>
                </a:cubicBezTo>
                <a:cubicBezTo>
                  <a:pt x="131" y="46"/>
                  <a:pt x="134" y="45"/>
                  <a:pt x="135" y="44"/>
                </a:cubicBezTo>
                <a:cubicBezTo>
                  <a:pt x="137" y="43"/>
                  <a:pt x="140" y="41"/>
                  <a:pt x="142" y="40"/>
                </a:cubicBezTo>
                <a:cubicBezTo>
                  <a:pt x="144" y="40"/>
                  <a:pt x="148" y="42"/>
                  <a:pt x="150" y="41"/>
                </a:cubicBezTo>
                <a:cubicBezTo>
                  <a:pt x="152" y="41"/>
                  <a:pt x="156" y="40"/>
                  <a:pt x="158" y="40"/>
                </a:cubicBezTo>
                <a:cubicBezTo>
                  <a:pt x="159" y="39"/>
                  <a:pt x="162" y="36"/>
                  <a:pt x="163" y="36"/>
                </a:cubicBezTo>
                <a:cubicBezTo>
                  <a:pt x="164" y="36"/>
                  <a:pt x="166" y="36"/>
                  <a:pt x="166" y="36"/>
                </a:cubicBezTo>
                <a:cubicBezTo>
                  <a:pt x="168" y="37"/>
                  <a:pt x="168" y="40"/>
                  <a:pt x="170" y="40"/>
                </a:cubicBezTo>
                <a:cubicBezTo>
                  <a:pt x="171" y="41"/>
                  <a:pt x="175" y="41"/>
                  <a:pt x="177" y="40"/>
                </a:cubicBezTo>
                <a:cubicBezTo>
                  <a:pt x="178" y="40"/>
                  <a:pt x="179" y="38"/>
                  <a:pt x="180" y="37"/>
                </a:cubicBezTo>
                <a:cubicBezTo>
                  <a:pt x="181" y="37"/>
                  <a:pt x="185" y="38"/>
                  <a:pt x="186" y="37"/>
                </a:cubicBezTo>
                <a:cubicBezTo>
                  <a:pt x="187" y="36"/>
                  <a:pt x="188" y="34"/>
                  <a:pt x="188" y="33"/>
                </a:cubicBezTo>
                <a:cubicBezTo>
                  <a:pt x="189" y="32"/>
                  <a:pt x="188" y="29"/>
                  <a:pt x="189" y="28"/>
                </a:cubicBezTo>
                <a:cubicBezTo>
                  <a:pt x="190" y="27"/>
                  <a:pt x="193" y="26"/>
                  <a:pt x="194" y="26"/>
                </a:cubicBezTo>
                <a:cubicBezTo>
                  <a:pt x="196" y="26"/>
                  <a:pt x="198" y="28"/>
                  <a:pt x="200" y="28"/>
                </a:cubicBezTo>
                <a:cubicBezTo>
                  <a:pt x="201" y="28"/>
                  <a:pt x="204" y="29"/>
                  <a:pt x="205" y="28"/>
                </a:cubicBezTo>
                <a:cubicBezTo>
                  <a:pt x="206" y="27"/>
                  <a:pt x="206" y="25"/>
                  <a:pt x="206" y="24"/>
                </a:cubicBezTo>
                <a:cubicBezTo>
                  <a:pt x="205" y="23"/>
                  <a:pt x="204" y="21"/>
                  <a:pt x="203" y="21"/>
                </a:cubicBezTo>
                <a:cubicBezTo>
                  <a:pt x="202" y="20"/>
                  <a:pt x="200" y="20"/>
                  <a:pt x="200" y="20"/>
                </a:cubicBezTo>
                <a:cubicBezTo>
                  <a:pt x="199" y="19"/>
                  <a:pt x="198" y="16"/>
                  <a:pt x="198" y="15"/>
                </a:cubicBezTo>
                <a:cubicBezTo>
                  <a:pt x="197" y="14"/>
                  <a:pt x="197" y="11"/>
                  <a:pt x="197" y="1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3" name="Freeform 12"/>
          <p:cNvSpPr>
            <a:spLocks/>
          </p:cNvSpPr>
          <p:nvPr/>
        </p:nvSpPr>
        <p:spPr bwMode="auto">
          <a:xfrm>
            <a:off x="6296493" y="4198823"/>
            <a:ext cx="1410499" cy="1186103"/>
          </a:xfrm>
          <a:custGeom>
            <a:avLst/>
            <a:gdLst/>
            <a:ahLst/>
            <a:cxnLst>
              <a:cxn ang="0">
                <a:pos x="24" y="317"/>
              </a:cxn>
              <a:cxn ang="0">
                <a:pos x="45" y="288"/>
              </a:cxn>
              <a:cxn ang="0">
                <a:pos x="37" y="274"/>
              </a:cxn>
              <a:cxn ang="0">
                <a:pos x="38" y="254"/>
              </a:cxn>
              <a:cxn ang="0">
                <a:pos x="9" y="252"/>
              </a:cxn>
              <a:cxn ang="0">
                <a:pos x="2" y="230"/>
              </a:cxn>
              <a:cxn ang="0">
                <a:pos x="22" y="207"/>
              </a:cxn>
              <a:cxn ang="0">
                <a:pos x="25" y="196"/>
              </a:cxn>
              <a:cxn ang="0">
                <a:pos x="26" y="167"/>
              </a:cxn>
              <a:cxn ang="0">
                <a:pos x="35" y="132"/>
              </a:cxn>
              <a:cxn ang="0">
                <a:pos x="65" y="129"/>
              </a:cxn>
              <a:cxn ang="0">
                <a:pos x="87" y="127"/>
              </a:cxn>
              <a:cxn ang="0">
                <a:pos x="73" y="107"/>
              </a:cxn>
              <a:cxn ang="0">
                <a:pos x="80" y="75"/>
              </a:cxn>
              <a:cxn ang="0">
                <a:pos x="92" y="57"/>
              </a:cxn>
              <a:cxn ang="0">
                <a:pos x="134" y="54"/>
              </a:cxn>
              <a:cxn ang="0">
                <a:pos x="146" y="37"/>
              </a:cxn>
              <a:cxn ang="0">
                <a:pos x="172" y="34"/>
              </a:cxn>
              <a:cxn ang="0">
                <a:pos x="176" y="7"/>
              </a:cxn>
              <a:cxn ang="0">
                <a:pos x="202" y="4"/>
              </a:cxn>
              <a:cxn ang="0">
                <a:pos x="206" y="17"/>
              </a:cxn>
              <a:cxn ang="0">
                <a:pos x="221" y="38"/>
              </a:cxn>
              <a:cxn ang="0">
                <a:pos x="242" y="37"/>
              </a:cxn>
              <a:cxn ang="0">
                <a:pos x="254" y="62"/>
              </a:cxn>
              <a:cxn ang="0">
                <a:pos x="270" y="63"/>
              </a:cxn>
              <a:cxn ang="0">
                <a:pos x="299" y="64"/>
              </a:cxn>
              <a:cxn ang="0">
                <a:pos x="330" y="68"/>
              </a:cxn>
              <a:cxn ang="0">
                <a:pos x="341" y="53"/>
              </a:cxn>
              <a:cxn ang="0">
                <a:pos x="348" y="77"/>
              </a:cxn>
              <a:cxn ang="0">
                <a:pos x="366" y="98"/>
              </a:cxn>
              <a:cxn ang="0">
                <a:pos x="410" y="112"/>
              </a:cxn>
              <a:cxn ang="0">
                <a:pos x="441" y="112"/>
              </a:cxn>
              <a:cxn ang="0">
                <a:pos x="467" y="103"/>
              </a:cxn>
              <a:cxn ang="0">
                <a:pos x="487" y="103"/>
              </a:cxn>
              <a:cxn ang="0">
                <a:pos x="518" y="91"/>
              </a:cxn>
              <a:cxn ang="0">
                <a:pos x="526" y="152"/>
              </a:cxn>
              <a:cxn ang="0">
                <a:pos x="531" y="237"/>
              </a:cxn>
              <a:cxn ang="0">
                <a:pos x="493" y="283"/>
              </a:cxn>
              <a:cxn ang="0">
                <a:pos x="430" y="345"/>
              </a:cxn>
              <a:cxn ang="0">
                <a:pos x="367" y="389"/>
              </a:cxn>
              <a:cxn ang="0">
                <a:pos x="328" y="405"/>
              </a:cxn>
              <a:cxn ang="0">
                <a:pos x="293" y="416"/>
              </a:cxn>
              <a:cxn ang="0">
                <a:pos x="258" y="438"/>
              </a:cxn>
              <a:cxn ang="0">
                <a:pos x="227" y="439"/>
              </a:cxn>
              <a:cxn ang="0">
                <a:pos x="195" y="449"/>
              </a:cxn>
              <a:cxn ang="0">
                <a:pos x="170" y="441"/>
              </a:cxn>
              <a:cxn ang="0">
                <a:pos x="166" y="428"/>
              </a:cxn>
              <a:cxn ang="0">
                <a:pos x="162" y="409"/>
              </a:cxn>
              <a:cxn ang="0">
                <a:pos x="147" y="389"/>
              </a:cxn>
              <a:cxn ang="0">
                <a:pos x="147" y="360"/>
              </a:cxn>
              <a:cxn ang="0">
                <a:pos x="132" y="336"/>
              </a:cxn>
              <a:cxn ang="0">
                <a:pos x="105" y="331"/>
              </a:cxn>
              <a:cxn ang="0">
                <a:pos x="67" y="318"/>
              </a:cxn>
            </a:cxnLst>
            <a:rect l="0" t="0" r="r" b="b"/>
            <a:pathLst>
              <a:path w="535" h="450">
                <a:moveTo>
                  <a:pt x="52" y="327"/>
                </a:moveTo>
                <a:cubicBezTo>
                  <a:pt x="52" y="327"/>
                  <a:pt x="52" y="327"/>
                  <a:pt x="52" y="327"/>
                </a:cubicBezTo>
                <a:cubicBezTo>
                  <a:pt x="49" y="327"/>
                  <a:pt x="46" y="326"/>
                  <a:pt x="45" y="326"/>
                </a:cubicBezTo>
                <a:cubicBezTo>
                  <a:pt x="43" y="325"/>
                  <a:pt x="40" y="322"/>
                  <a:pt x="39" y="321"/>
                </a:cubicBezTo>
                <a:cubicBezTo>
                  <a:pt x="36" y="320"/>
                  <a:pt x="31" y="320"/>
                  <a:pt x="29" y="319"/>
                </a:cubicBezTo>
                <a:cubicBezTo>
                  <a:pt x="28" y="319"/>
                  <a:pt x="25" y="318"/>
                  <a:pt x="24" y="317"/>
                </a:cubicBezTo>
                <a:cubicBezTo>
                  <a:pt x="23" y="315"/>
                  <a:pt x="22" y="310"/>
                  <a:pt x="23" y="309"/>
                </a:cubicBezTo>
                <a:cubicBezTo>
                  <a:pt x="24" y="307"/>
                  <a:pt x="27" y="307"/>
                  <a:pt x="28" y="306"/>
                </a:cubicBezTo>
                <a:cubicBezTo>
                  <a:pt x="29" y="305"/>
                  <a:pt x="31" y="302"/>
                  <a:pt x="32" y="301"/>
                </a:cubicBezTo>
                <a:cubicBezTo>
                  <a:pt x="32" y="300"/>
                  <a:pt x="32" y="297"/>
                  <a:pt x="33" y="296"/>
                </a:cubicBezTo>
                <a:cubicBezTo>
                  <a:pt x="33" y="294"/>
                  <a:pt x="34" y="291"/>
                  <a:pt x="36" y="290"/>
                </a:cubicBezTo>
                <a:cubicBezTo>
                  <a:pt x="37" y="288"/>
                  <a:pt x="43" y="289"/>
                  <a:pt x="45" y="288"/>
                </a:cubicBezTo>
                <a:cubicBezTo>
                  <a:pt x="46" y="287"/>
                  <a:pt x="47" y="285"/>
                  <a:pt x="47" y="284"/>
                </a:cubicBezTo>
                <a:cubicBezTo>
                  <a:pt x="48" y="283"/>
                  <a:pt x="50" y="281"/>
                  <a:pt x="50" y="281"/>
                </a:cubicBezTo>
                <a:cubicBezTo>
                  <a:pt x="51" y="279"/>
                  <a:pt x="52" y="276"/>
                  <a:pt x="52" y="275"/>
                </a:cubicBezTo>
                <a:cubicBezTo>
                  <a:pt x="51" y="274"/>
                  <a:pt x="50" y="272"/>
                  <a:pt x="49" y="272"/>
                </a:cubicBezTo>
                <a:cubicBezTo>
                  <a:pt x="48" y="272"/>
                  <a:pt x="46" y="274"/>
                  <a:pt x="45" y="274"/>
                </a:cubicBezTo>
                <a:cubicBezTo>
                  <a:pt x="43" y="274"/>
                  <a:pt x="39" y="275"/>
                  <a:pt x="37" y="274"/>
                </a:cubicBezTo>
                <a:cubicBezTo>
                  <a:pt x="36" y="273"/>
                  <a:pt x="35" y="272"/>
                  <a:pt x="34" y="271"/>
                </a:cubicBezTo>
                <a:cubicBezTo>
                  <a:pt x="34" y="269"/>
                  <a:pt x="33" y="265"/>
                  <a:pt x="34" y="264"/>
                </a:cubicBezTo>
                <a:cubicBezTo>
                  <a:pt x="35" y="263"/>
                  <a:pt x="37" y="263"/>
                  <a:pt x="38" y="263"/>
                </a:cubicBezTo>
                <a:cubicBezTo>
                  <a:pt x="39" y="262"/>
                  <a:pt x="42" y="262"/>
                  <a:pt x="42" y="261"/>
                </a:cubicBezTo>
                <a:cubicBezTo>
                  <a:pt x="43" y="260"/>
                  <a:pt x="44" y="257"/>
                  <a:pt x="43" y="255"/>
                </a:cubicBezTo>
                <a:cubicBezTo>
                  <a:pt x="42" y="254"/>
                  <a:pt x="39" y="254"/>
                  <a:pt x="38" y="254"/>
                </a:cubicBezTo>
                <a:cubicBezTo>
                  <a:pt x="38" y="255"/>
                  <a:pt x="37" y="257"/>
                  <a:pt x="37" y="257"/>
                </a:cubicBezTo>
                <a:cubicBezTo>
                  <a:pt x="35" y="257"/>
                  <a:pt x="34" y="255"/>
                  <a:pt x="33" y="254"/>
                </a:cubicBezTo>
                <a:cubicBezTo>
                  <a:pt x="31" y="254"/>
                  <a:pt x="27" y="255"/>
                  <a:pt x="25" y="254"/>
                </a:cubicBezTo>
                <a:cubicBezTo>
                  <a:pt x="24" y="254"/>
                  <a:pt x="23" y="251"/>
                  <a:pt x="21" y="250"/>
                </a:cubicBezTo>
                <a:cubicBezTo>
                  <a:pt x="20" y="250"/>
                  <a:pt x="17" y="250"/>
                  <a:pt x="15" y="250"/>
                </a:cubicBezTo>
                <a:cubicBezTo>
                  <a:pt x="13" y="250"/>
                  <a:pt x="11" y="252"/>
                  <a:pt x="9" y="252"/>
                </a:cubicBezTo>
                <a:cubicBezTo>
                  <a:pt x="8" y="252"/>
                  <a:pt x="6" y="252"/>
                  <a:pt x="5" y="251"/>
                </a:cubicBezTo>
                <a:cubicBezTo>
                  <a:pt x="4" y="250"/>
                  <a:pt x="2" y="247"/>
                  <a:pt x="2" y="245"/>
                </a:cubicBezTo>
                <a:cubicBezTo>
                  <a:pt x="2" y="244"/>
                  <a:pt x="5" y="242"/>
                  <a:pt x="5" y="240"/>
                </a:cubicBezTo>
                <a:cubicBezTo>
                  <a:pt x="5" y="239"/>
                  <a:pt x="5" y="237"/>
                  <a:pt x="4" y="236"/>
                </a:cubicBezTo>
                <a:cubicBezTo>
                  <a:pt x="4" y="235"/>
                  <a:pt x="1" y="235"/>
                  <a:pt x="0" y="234"/>
                </a:cubicBezTo>
                <a:cubicBezTo>
                  <a:pt x="0" y="233"/>
                  <a:pt x="1" y="231"/>
                  <a:pt x="2" y="230"/>
                </a:cubicBezTo>
                <a:cubicBezTo>
                  <a:pt x="3" y="229"/>
                  <a:pt x="6" y="230"/>
                  <a:pt x="7" y="230"/>
                </a:cubicBezTo>
                <a:cubicBezTo>
                  <a:pt x="8" y="229"/>
                  <a:pt x="11" y="227"/>
                  <a:pt x="12" y="226"/>
                </a:cubicBezTo>
                <a:cubicBezTo>
                  <a:pt x="14" y="225"/>
                  <a:pt x="18" y="224"/>
                  <a:pt x="19" y="222"/>
                </a:cubicBezTo>
                <a:cubicBezTo>
                  <a:pt x="20" y="221"/>
                  <a:pt x="17" y="217"/>
                  <a:pt x="17" y="215"/>
                </a:cubicBezTo>
                <a:cubicBezTo>
                  <a:pt x="17" y="213"/>
                  <a:pt x="18" y="210"/>
                  <a:pt x="19" y="209"/>
                </a:cubicBezTo>
                <a:cubicBezTo>
                  <a:pt x="20" y="208"/>
                  <a:pt x="21" y="207"/>
                  <a:pt x="22" y="207"/>
                </a:cubicBezTo>
                <a:cubicBezTo>
                  <a:pt x="23" y="207"/>
                  <a:pt x="26" y="207"/>
                  <a:pt x="27" y="208"/>
                </a:cubicBezTo>
                <a:cubicBezTo>
                  <a:pt x="28" y="208"/>
                  <a:pt x="28" y="210"/>
                  <a:pt x="29" y="210"/>
                </a:cubicBezTo>
                <a:cubicBezTo>
                  <a:pt x="29" y="210"/>
                  <a:pt x="30" y="209"/>
                  <a:pt x="31" y="208"/>
                </a:cubicBezTo>
                <a:cubicBezTo>
                  <a:pt x="31" y="208"/>
                  <a:pt x="32" y="206"/>
                  <a:pt x="32" y="205"/>
                </a:cubicBezTo>
                <a:cubicBezTo>
                  <a:pt x="32" y="203"/>
                  <a:pt x="33" y="200"/>
                  <a:pt x="32" y="198"/>
                </a:cubicBezTo>
                <a:cubicBezTo>
                  <a:pt x="31" y="197"/>
                  <a:pt x="27" y="197"/>
                  <a:pt x="25" y="196"/>
                </a:cubicBezTo>
                <a:cubicBezTo>
                  <a:pt x="24" y="195"/>
                  <a:pt x="24" y="192"/>
                  <a:pt x="23" y="191"/>
                </a:cubicBezTo>
                <a:cubicBezTo>
                  <a:pt x="23" y="190"/>
                  <a:pt x="21" y="189"/>
                  <a:pt x="20" y="189"/>
                </a:cubicBezTo>
                <a:cubicBezTo>
                  <a:pt x="19" y="188"/>
                  <a:pt x="17" y="185"/>
                  <a:pt x="16" y="184"/>
                </a:cubicBezTo>
                <a:cubicBezTo>
                  <a:pt x="15" y="183"/>
                  <a:pt x="15" y="183"/>
                  <a:pt x="15" y="183"/>
                </a:cubicBezTo>
                <a:cubicBezTo>
                  <a:pt x="16" y="181"/>
                  <a:pt x="17" y="179"/>
                  <a:pt x="18" y="177"/>
                </a:cubicBezTo>
                <a:cubicBezTo>
                  <a:pt x="20" y="174"/>
                  <a:pt x="24" y="169"/>
                  <a:pt x="26" y="167"/>
                </a:cubicBezTo>
                <a:cubicBezTo>
                  <a:pt x="28" y="165"/>
                  <a:pt x="32" y="162"/>
                  <a:pt x="33" y="160"/>
                </a:cubicBezTo>
                <a:cubicBezTo>
                  <a:pt x="34" y="159"/>
                  <a:pt x="34" y="155"/>
                  <a:pt x="34" y="154"/>
                </a:cubicBezTo>
                <a:cubicBezTo>
                  <a:pt x="33" y="152"/>
                  <a:pt x="32" y="149"/>
                  <a:pt x="32" y="147"/>
                </a:cubicBezTo>
                <a:cubicBezTo>
                  <a:pt x="32" y="146"/>
                  <a:pt x="32" y="142"/>
                  <a:pt x="32" y="140"/>
                </a:cubicBezTo>
                <a:cubicBezTo>
                  <a:pt x="33" y="139"/>
                  <a:pt x="34" y="138"/>
                  <a:pt x="34" y="137"/>
                </a:cubicBezTo>
                <a:cubicBezTo>
                  <a:pt x="34" y="136"/>
                  <a:pt x="34" y="133"/>
                  <a:pt x="35" y="132"/>
                </a:cubicBezTo>
                <a:cubicBezTo>
                  <a:pt x="36" y="131"/>
                  <a:pt x="38" y="130"/>
                  <a:pt x="39" y="129"/>
                </a:cubicBezTo>
                <a:cubicBezTo>
                  <a:pt x="40" y="127"/>
                  <a:pt x="40" y="122"/>
                  <a:pt x="41" y="121"/>
                </a:cubicBezTo>
                <a:cubicBezTo>
                  <a:pt x="42" y="120"/>
                  <a:pt x="46" y="119"/>
                  <a:pt x="48" y="120"/>
                </a:cubicBezTo>
                <a:cubicBezTo>
                  <a:pt x="49" y="120"/>
                  <a:pt x="51" y="124"/>
                  <a:pt x="53" y="125"/>
                </a:cubicBezTo>
                <a:cubicBezTo>
                  <a:pt x="55" y="125"/>
                  <a:pt x="58" y="124"/>
                  <a:pt x="60" y="125"/>
                </a:cubicBezTo>
                <a:cubicBezTo>
                  <a:pt x="62" y="126"/>
                  <a:pt x="64" y="128"/>
                  <a:pt x="65" y="129"/>
                </a:cubicBezTo>
                <a:cubicBezTo>
                  <a:pt x="66" y="132"/>
                  <a:pt x="65" y="137"/>
                  <a:pt x="66" y="139"/>
                </a:cubicBezTo>
                <a:cubicBezTo>
                  <a:pt x="67" y="141"/>
                  <a:pt x="71" y="142"/>
                  <a:pt x="72" y="143"/>
                </a:cubicBezTo>
                <a:cubicBezTo>
                  <a:pt x="74" y="143"/>
                  <a:pt x="77" y="145"/>
                  <a:pt x="79" y="145"/>
                </a:cubicBezTo>
                <a:cubicBezTo>
                  <a:pt x="80" y="144"/>
                  <a:pt x="82" y="141"/>
                  <a:pt x="83" y="140"/>
                </a:cubicBezTo>
                <a:cubicBezTo>
                  <a:pt x="83" y="139"/>
                  <a:pt x="82" y="135"/>
                  <a:pt x="83" y="134"/>
                </a:cubicBezTo>
                <a:cubicBezTo>
                  <a:pt x="83" y="132"/>
                  <a:pt x="86" y="129"/>
                  <a:pt x="87" y="127"/>
                </a:cubicBezTo>
                <a:cubicBezTo>
                  <a:pt x="87" y="126"/>
                  <a:pt x="87" y="123"/>
                  <a:pt x="87" y="122"/>
                </a:cubicBezTo>
                <a:cubicBezTo>
                  <a:pt x="88" y="120"/>
                  <a:pt x="90" y="117"/>
                  <a:pt x="90" y="115"/>
                </a:cubicBezTo>
                <a:cubicBezTo>
                  <a:pt x="91" y="114"/>
                  <a:pt x="91" y="110"/>
                  <a:pt x="90" y="109"/>
                </a:cubicBezTo>
                <a:cubicBezTo>
                  <a:pt x="89" y="108"/>
                  <a:pt x="86" y="108"/>
                  <a:pt x="85" y="108"/>
                </a:cubicBezTo>
                <a:cubicBezTo>
                  <a:pt x="83" y="108"/>
                  <a:pt x="79" y="110"/>
                  <a:pt x="77" y="109"/>
                </a:cubicBezTo>
                <a:cubicBezTo>
                  <a:pt x="76" y="109"/>
                  <a:pt x="74" y="108"/>
                  <a:pt x="73" y="107"/>
                </a:cubicBezTo>
                <a:cubicBezTo>
                  <a:pt x="72" y="106"/>
                  <a:pt x="72" y="103"/>
                  <a:pt x="72" y="101"/>
                </a:cubicBezTo>
                <a:cubicBezTo>
                  <a:pt x="72" y="99"/>
                  <a:pt x="74" y="95"/>
                  <a:pt x="74" y="93"/>
                </a:cubicBezTo>
                <a:cubicBezTo>
                  <a:pt x="74" y="91"/>
                  <a:pt x="74" y="88"/>
                  <a:pt x="74" y="86"/>
                </a:cubicBezTo>
                <a:cubicBezTo>
                  <a:pt x="74" y="85"/>
                  <a:pt x="72" y="83"/>
                  <a:pt x="72" y="82"/>
                </a:cubicBezTo>
                <a:cubicBezTo>
                  <a:pt x="72" y="81"/>
                  <a:pt x="74" y="78"/>
                  <a:pt x="75" y="77"/>
                </a:cubicBezTo>
                <a:cubicBezTo>
                  <a:pt x="76" y="76"/>
                  <a:pt x="80" y="75"/>
                  <a:pt x="80" y="75"/>
                </a:cubicBezTo>
                <a:cubicBezTo>
                  <a:pt x="81" y="75"/>
                  <a:pt x="82" y="72"/>
                  <a:pt x="82" y="72"/>
                </a:cubicBezTo>
                <a:cubicBezTo>
                  <a:pt x="82" y="70"/>
                  <a:pt x="83" y="68"/>
                  <a:pt x="82" y="67"/>
                </a:cubicBezTo>
                <a:cubicBezTo>
                  <a:pt x="82" y="66"/>
                  <a:pt x="79" y="66"/>
                  <a:pt x="79" y="65"/>
                </a:cubicBezTo>
                <a:cubicBezTo>
                  <a:pt x="78" y="64"/>
                  <a:pt x="78" y="61"/>
                  <a:pt x="78" y="60"/>
                </a:cubicBezTo>
                <a:cubicBezTo>
                  <a:pt x="79" y="59"/>
                  <a:pt x="81" y="57"/>
                  <a:pt x="83" y="57"/>
                </a:cubicBezTo>
                <a:cubicBezTo>
                  <a:pt x="85" y="56"/>
                  <a:pt x="90" y="57"/>
                  <a:pt x="92" y="57"/>
                </a:cubicBezTo>
                <a:cubicBezTo>
                  <a:pt x="95" y="57"/>
                  <a:pt x="99" y="59"/>
                  <a:pt x="101" y="59"/>
                </a:cubicBezTo>
                <a:cubicBezTo>
                  <a:pt x="103" y="60"/>
                  <a:pt x="108" y="61"/>
                  <a:pt x="110" y="61"/>
                </a:cubicBezTo>
                <a:cubicBezTo>
                  <a:pt x="112" y="61"/>
                  <a:pt x="116" y="60"/>
                  <a:pt x="118" y="59"/>
                </a:cubicBezTo>
                <a:cubicBezTo>
                  <a:pt x="119" y="59"/>
                  <a:pt x="120" y="56"/>
                  <a:pt x="122" y="55"/>
                </a:cubicBezTo>
                <a:cubicBezTo>
                  <a:pt x="123" y="54"/>
                  <a:pt x="125" y="53"/>
                  <a:pt x="126" y="53"/>
                </a:cubicBezTo>
                <a:cubicBezTo>
                  <a:pt x="128" y="53"/>
                  <a:pt x="132" y="54"/>
                  <a:pt x="134" y="54"/>
                </a:cubicBezTo>
                <a:cubicBezTo>
                  <a:pt x="135" y="53"/>
                  <a:pt x="139" y="52"/>
                  <a:pt x="140" y="51"/>
                </a:cubicBezTo>
                <a:cubicBezTo>
                  <a:pt x="141" y="50"/>
                  <a:pt x="144" y="49"/>
                  <a:pt x="144" y="47"/>
                </a:cubicBezTo>
                <a:cubicBezTo>
                  <a:pt x="144" y="46"/>
                  <a:pt x="141" y="44"/>
                  <a:pt x="140" y="42"/>
                </a:cubicBezTo>
                <a:cubicBezTo>
                  <a:pt x="140" y="41"/>
                  <a:pt x="139" y="39"/>
                  <a:pt x="139" y="38"/>
                </a:cubicBezTo>
                <a:cubicBezTo>
                  <a:pt x="139" y="37"/>
                  <a:pt x="140" y="34"/>
                  <a:pt x="141" y="34"/>
                </a:cubicBezTo>
                <a:cubicBezTo>
                  <a:pt x="142" y="33"/>
                  <a:pt x="145" y="37"/>
                  <a:pt x="146" y="37"/>
                </a:cubicBezTo>
                <a:cubicBezTo>
                  <a:pt x="148" y="38"/>
                  <a:pt x="151" y="36"/>
                  <a:pt x="152" y="35"/>
                </a:cubicBezTo>
                <a:cubicBezTo>
                  <a:pt x="153" y="35"/>
                  <a:pt x="154" y="33"/>
                  <a:pt x="155" y="32"/>
                </a:cubicBezTo>
                <a:cubicBezTo>
                  <a:pt x="157" y="32"/>
                  <a:pt x="160" y="31"/>
                  <a:pt x="162" y="32"/>
                </a:cubicBezTo>
                <a:cubicBezTo>
                  <a:pt x="163" y="33"/>
                  <a:pt x="162" y="38"/>
                  <a:pt x="164" y="39"/>
                </a:cubicBezTo>
                <a:cubicBezTo>
                  <a:pt x="165" y="40"/>
                  <a:pt x="168" y="40"/>
                  <a:pt x="169" y="39"/>
                </a:cubicBezTo>
                <a:cubicBezTo>
                  <a:pt x="171" y="39"/>
                  <a:pt x="172" y="35"/>
                  <a:pt x="172" y="34"/>
                </a:cubicBezTo>
                <a:cubicBezTo>
                  <a:pt x="172" y="32"/>
                  <a:pt x="170" y="28"/>
                  <a:pt x="170" y="26"/>
                </a:cubicBezTo>
                <a:cubicBezTo>
                  <a:pt x="170" y="25"/>
                  <a:pt x="169" y="22"/>
                  <a:pt x="168" y="20"/>
                </a:cubicBezTo>
                <a:cubicBezTo>
                  <a:pt x="168" y="19"/>
                  <a:pt x="166" y="18"/>
                  <a:pt x="166" y="17"/>
                </a:cubicBezTo>
                <a:cubicBezTo>
                  <a:pt x="165" y="15"/>
                  <a:pt x="165" y="11"/>
                  <a:pt x="166" y="9"/>
                </a:cubicBezTo>
                <a:cubicBezTo>
                  <a:pt x="166" y="8"/>
                  <a:pt x="168" y="6"/>
                  <a:pt x="169" y="6"/>
                </a:cubicBezTo>
                <a:cubicBezTo>
                  <a:pt x="171" y="5"/>
                  <a:pt x="174" y="7"/>
                  <a:pt x="176" y="7"/>
                </a:cubicBezTo>
                <a:cubicBezTo>
                  <a:pt x="178" y="7"/>
                  <a:pt x="181" y="5"/>
                  <a:pt x="182" y="4"/>
                </a:cubicBezTo>
                <a:cubicBezTo>
                  <a:pt x="183" y="3"/>
                  <a:pt x="183" y="2"/>
                  <a:pt x="183" y="0"/>
                </a:cubicBezTo>
                <a:cubicBezTo>
                  <a:pt x="184" y="1"/>
                  <a:pt x="186" y="1"/>
                  <a:pt x="187" y="1"/>
                </a:cubicBezTo>
                <a:cubicBezTo>
                  <a:pt x="188" y="1"/>
                  <a:pt x="190" y="1"/>
                  <a:pt x="192" y="1"/>
                </a:cubicBezTo>
                <a:cubicBezTo>
                  <a:pt x="193" y="1"/>
                  <a:pt x="194" y="3"/>
                  <a:pt x="195" y="3"/>
                </a:cubicBezTo>
                <a:cubicBezTo>
                  <a:pt x="197" y="3"/>
                  <a:pt x="200" y="3"/>
                  <a:pt x="202" y="4"/>
                </a:cubicBezTo>
                <a:cubicBezTo>
                  <a:pt x="203" y="4"/>
                  <a:pt x="206" y="5"/>
                  <a:pt x="206" y="6"/>
                </a:cubicBezTo>
                <a:cubicBezTo>
                  <a:pt x="207" y="7"/>
                  <a:pt x="206" y="10"/>
                  <a:pt x="205" y="11"/>
                </a:cubicBezTo>
                <a:cubicBezTo>
                  <a:pt x="204" y="11"/>
                  <a:pt x="202" y="11"/>
                  <a:pt x="202" y="11"/>
                </a:cubicBezTo>
                <a:cubicBezTo>
                  <a:pt x="201" y="11"/>
                  <a:pt x="200" y="11"/>
                  <a:pt x="199" y="11"/>
                </a:cubicBezTo>
                <a:cubicBezTo>
                  <a:pt x="199" y="13"/>
                  <a:pt x="200" y="16"/>
                  <a:pt x="201" y="17"/>
                </a:cubicBezTo>
                <a:cubicBezTo>
                  <a:pt x="202" y="17"/>
                  <a:pt x="205" y="16"/>
                  <a:pt x="206" y="17"/>
                </a:cubicBezTo>
                <a:cubicBezTo>
                  <a:pt x="208" y="17"/>
                  <a:pt x="208" y="20"/>
                  <a:pt x="209" y="21"/>
                </a:cubicBezTo>
                <a:cubicBezTo>
                  <a:pt x="209" y="23"/>
                  <a:pt x="211" y="25"/>
                  <a:pt x="212" y="26"/>
                </a:cubicBezTo>
                <a:cubicBezTo>
                  <a:pt x="213" y="28"/>
                  <a:pt x="214" y="32"/>
                  <a:pt x="214" y="34"/>
                </a:cubicBezTo>
                <a:cubicBezTo>
                  <a:pt x="215" y="35"/>
                  <a:pt x="215" y="38"/>
                  <a:pt x="215" y="39"/>
                </a:cubicBezTo>
                <a:cubicBezTo>
                  <a:pt x="216" y="40"/>
                  <a:pt x="218" y="41"/>
                  <a:pt x="219" y="41"/>
                </a:cubicBezTo>
                <a:cubicBezTo>
                  <a:pt x="220" y="41"/>
                  <a:pt x="221" y="39"/>
                  <a:pt x="221" y="38"/>
                </a:cubicBezTo>
                <a:cubicBezTo>
                  <a:pt x="222" y="37"/>
                  <a:pt x="225" y="36"/>
                  <a:pt x="226" y="36"/>
                </a:cubicBezTo>
                <a:cubicBezTo>
                  <a:pt x="227" y="36"/>
                  <a:pt x="229" y="36"/>
                  <a:pt x="230" y="37"/>
                </a:cubicBezTo>
                <a:cubicBezTo>
                  <a:pt x="231" y="37"/>
                  <a:pt x="232" y="39"/>
                  <a:pt x="232" y="39"/>
                </a:cubicBezTo>
                <a:cubicBezTo>
                  <a:pt x="233" y="38"/>
                  <a:pt x="234" y="35"/>
                  <a:pt x="235" y="35"/>
                </a:cubicBezTo>
                <a:cubicBezTo>
                  <a:pt x="236" y="34"/>
                  <a:pt x="239" y="34"/>
                  <a:pt x="240" y="34"/>
                </a:cubicBezTo>
                <a:cubicBezTo>
                  <a:pt x="241" y="34"/>
                  <a:pt x="242" y="36"/>
                  <a:pt x="242" y="37"/>
                </a:cubicBezTo>
                <a:cubicBezTo>
                  <a:pt x="242" y="38"/>
                  <a:pt x="242" y="41"/>
                  <a:pt x="243" y="42"/>
                </a:cubicBezTo>
                <a:cubicBezTo>
                  <a:pt x="244" y="43"/>
                  <a:pt x="246" y="45"/>
                  <a:pt x="248" y="46"/>
                </a:cubicBezTo>
                <a:cubicBezTo>
                  <a:pt x="249" y="47"/>
                  <a:pt x="252" y="46"/>
                  <a:pt x="253" y="47"/>
                </a:cubicBezTo>
                <a:cubicBezTo>
                  <a:pt x="254" y="48"/>
                  <a:pt x="255" y="51"/>
                  <a:pt x="256" y="52"/>
                </a:cubicBezTo>
                <a:cubicBezTo>
                  <a:pt x="256" y="53"/>
                  <a:pt x="258" y="57"/>
                  <a:pt x="258" y="58"/>
                </a:cubicBezTo>
                <a:cubicBezTo>
                  <a:pt x="257" y="59"/>
                  <a:pt x="255" y="61"/>
                  <a:pt x="254" y="62"/>
                </a:cubicBezTo>
                <a:cubicBezTo>
                  <a:pt x="254" y="63"/>
                  <a:pt x="254" y="65"/>
                  <a:pt x="254" y="66"/>
                </a:cubicBezTo>
                <a:cubicBezTo>
                  <a:pt x="255" y="67"/>
                  <a:pt x="256" y="70"/>
                  <a:pt x="257" y="70"/>
                </a:cubicBezTo>
                <a:cubicBezTo>
                  <a:pt x="258" y="70"/>
                  <a:pt x="260" y="69"/>
                  <a:pt x="260" y="68"/>
                </a:cubicBezTo>
                <a:cubicBezTo>
                  <a:pt x="261" y="67"/>
                  <a:pt x="261" y="65"/>
                  <a:pt x="262" y="64"/>
                </a:cubicBezTo>
                <a:cubicBezTo>
                  <a:pt x="262" y="63"/>
                  <a:pt x="264" y="63"/>
                  <a:pt x="266" y="63"/>
                </a:cubicBezTo>
                <a:cubicBezTo>
                  <a:pt x="267" y="63"/>
                  <a:pt x="269" y="62"/>
                  <a:pt x="270" y="63"/>
                </a:cubicBezTo>
                <a:cubicBezTo>
                  <a:pt x="270" y="63"/>
                  <a:pt x="272" y="64"/>
                  <a:pt x="272" y="65"/>
                </a:cubicBezTo>
                <a:cubicBezTo>
                  <a:pt x="273" y="67"/>
                  <a:pt x="272" y="69"/>
                  <a:pt x="272" y="71"/>
                </a:cubicBezTo>
                <a:cubicBezTo>
                  <a:pt x="273" y="71"/>
                  <a:pt x="274" y="72"/>
                  <a:pt x="275" y="72"/>
                </a:cubicBezTo>
                <a:cubicBezTo>
                  <a:pt x="276" y="72"/>
                  <a:pt x="278" y="70"/>
                  <a:pt x="279" y="70"/>
                </a:cubicBezTo>
                <a:cubicBezTo>
                  <a:pt x="281" y="69"/>
                  <a:pt x="286" y="71"/>
                  <a:pt x="288" y="70"/>
                </a:cubicBezTo>
                <a:cubicBezTo>
                  <a:pt x="291" y="70"/>
                  <a:pt x="296" y="66"/>
                  <a:pt x="299" y="64"/>
                </a:cubicBezTo>
                <a:cubicBezTo>
                  <a:pt x="300" y="63"/>
                  <a:pt x="303" y="61"/>
                  <a:pt x="305" y="61"/>
                </a:cubicBezTo>
                <a:cubicBezTo>
                  <a:pt x="307" y="61"/>
                  <a:pt x="311" y="62"/>
                  <a:pt x="313" y="63"/>
                </a:cubicBezTo>
                <a:cubicBezTo>
                  <a:pt x="314" y="64"/>
                  <a:pt x="317" y="66"/>
                  <a:pt x="318" y="67"/>
                </a:cubicBezTo>
                <a:cubicBezTo>
                  <a:pt x="319" y="68"/>
                  <a:pt x="322" y="71"/>
                  <a:pt x="323" y="71"/>
                </a:cubicBezTo>
                <a:cubicBezTo>
                  <a:pt x="324" y="71"/>
                  <a:pt x="326" y="69"/>
                  <a:pt x="327" y="69"/>
                </a:cubicBezTo>
                <a:cubicBezTo>
                  <a:pt x="328" y="68"/>
                  <a:pt x="330" y="68"/>
                  <a:pt x="330" y="68"/>
                </a:cubicBezTo>
                <a:cubicBezTo>
                  <a:pt x="332" y="67"/>
                  <a:pt x="333" y="64"/>
                  <a:pt x="334" y="62"/>
                </a:cubicBezTo>
                <a:cubicBezTo>
                  <a:pt x="334" y="61"/>
                  <a:pt x="334" y="59"/>
                  <a:pt x="334" y="58"/>
                </a:cubicBezTo>
                <a:cubicBezTo>
                  <a:pt x="334" y="57"/>
                  <a:pt x="333" y="55"/>
                  <a:pt x="333" y="54"/>
                </a:cubicBezTo>
                <a:cubicBezTo>
                  <a:pt x="333" y="52"/>
                  <a:pt x="334" y="49"/>
                  <a:pt x="335" y="49"/>
                </a:cubicBezTo>
                <a:cubicBezTo>
                  <a:pt x="336" y="48"/>
                  <a:pt x="338" y="49"/>
                  <a:pt x="338" y="49"/>
                </a:cubicBezTo>
                <a:cubicBezTo>
                  <a:pt x="339" y="50"/>
                  <a:pt x="341" y="52"/>
                  <a:pt x="341" y="53"/>
                </a:cubicBezTo>
                <a:cubicBezTo>
                  <a:pt x="343" y="54"/>
                  <a:pt x="346" y="57"/>
                  <a:pt x="345" y="59"/>
                </a:cubicBezTo>
                <a:cubicBezTo>
                  <a:pt x="345" y="60"/>
                  <a:pt x="343" y="62"/>
                  <a:pt x="342" y="63"/>
                </a:cubicBezTo>
                <a:cubicBezTo>
                  <a:pt x="341" y="64"/>
                  <a:pt x="339" y="66"/>
                  <a:pt x="339" y="67"/>
                </a:cubicBezTo>
                <a:cubicBezTo>
                  <a:pt x="338" y="68"/>
                  <a:pt x="338" y="71"/>
                  <a:pt x="338" y="72"/>
                </a:cubicBezTo>
                <a:cubicBezTo>
                  <a:pt x="339" y="73"/>
                  <a:pt x="342" y="73"/>
                  <a:pt x="343" y="73"/>
                </a:cubicBezTo>
                <a:cubicBezTo>
                  <a:pt x="345" y="74"/>
                  <a:pt x="347" y="76"/>
                  <a:pt x="348" y="77"/>
                </a:cubicBezTo>
                <a:cubicBezTo>
                  <a:pt x="349" y="78"/>
                  <a:pt x="352" y="80"/>
                  <a:pt x="352" y="81"/>
                </a:cubicBezTo>
                <a:cubicBezTo>
                  <a:pt x="353" y="82"/>
                  <a:pt x="355" y="85"/>
                  <a:pt x="355" y="86"/>
                </a:cubicBezTo>
                <a:cubicBezTo>
                  <a:pt x="355" y="87"/>
                  <a:pt x="354" y="90"/>
                  <a:pt x="353" y="91"/>
                </a:cubicBezTo>
                <a:cubicBezTo>
                  <a:pt x="353" y="92"/>
                  <a:pt x="352" y="94"/>
                  <a:pt x="352" y="95"/>
                </a:cubicBezTo>
                <a:cubicBezTo>
                  <a:pt x="353" y="96"/>
                  <a:pt x="355" y="97"/>
                  <a:pt x="356" y="98"/>
                </a:cubicBezTo>
                <a:cubicBezTo>
                  <a:pt x="359" y="98"/>
                  <a:pt x="363" y="98"/>
                  <a:pt x="366" y="98"/>
                </a:cubicBezTo>
                <a:cubicBezTo>
                  <a:pt x="369" y="98"/>
                  <a:pt x="374" y="96"/>
                  <a:pt x="377" y="96"/>
                </a:cubicBezTo>
                <a:cubicBezTo>
                  <a:pt x="380" y="96"/>
                  <a:pt x="387" y="96"/>
                  <a:pt x="390" y="96"/>
                </a:cubicBezTo>
                <a:cubicBezTo>
                  <a:pt x="392" y="96"/>
                  <a:pt x="396" y="96"/>
                  <a:pt x="398" y="96"/>
                </a:cubicBezTo>
                <a:cubicBezTo>
                  <a:pt x="399" y="96"/>
                  <a:pt x="403" y="95"/>
                  <a:pt x="404" y="96"/>
                </a:cubicBezTo>
                <a:cubicBezTo>
                  <a:pt x="406" y="97"/>
                  <a:pt x="408" y="102"/>
                  <a:pt x="409" y="104"/>
                </a:cubicBezTo>
                <a:cubicBezTo>
                  <a:pt x="409" y="106"/>
                  <a:pt x="409" y="110"/>
                  <a:pt x="410" y="112"/>
                </a:cubicBezTo>
                <a:cubicBezTo>
                  <a:pt x="410" y="113"/>
                  <a:pt x="413" y="114"/>
                  <a:pt x="414" y="115"/>
                </a:cubicBezTo>
                <a:cubicBezTo>
                  <a:pt x="416" y="115"/>
                  <a:pt x="420" y="115"/>
                  <a:pt x="422" y="116"/>
                </a:cubicBezTo>
                <a:cubicBezTo>
                  <a:pt x="424" y="116"/>
                  <a:pt x="426" y="119"/>
                  <a:pt x="427" y="119"/>
                </a:cubicBezTo>
                <a:cubicBezTo>
                  <a:pt x="429" y="120"/>
                  <a:pt x="432" y="120"/>
                  <a:pt x="433" y="119"/>
                </a:cubicBezTo>
                <a:cubicBezTo>
                  <a:pt x="435" y="119"/>
                  <a:pt x="437" y="116"/>
                  <a:pt x="438" y="115"/>
                </a:cubicBezTo>
                <a:cubicBezTo>
                  <a:pt x="438" y="114"/>
                  <a:pt x="441" y="113"/>
                  <a:pt x="441" y="112"/>
                </a:cubicBezTo>
                <a:cubicBezTo>
                  <a:pt x="441" y="111"/>
                  <a:pt x="440" y="109"/>
                  <a:pt x="440" y="107"/>
                </a:cubicBezTo>
                <a:cubicBezTo>
                  <a:pt x="440" y="107"/>
                  <a:pt x="441" y="105"/>
                  <a:pt x="442" y="104"/>
                </a:cubicBezTo>
                <a:cubicBezTo>
                  <a:pt x="443" y="103"/>
                  <a:pt x="445" y="101"/>
                  <a:pt x="447" y="101"/>
                </a:cubicBezTo>
                <a:cubicBezTo>
                  <a:pt x="449" y="101"/>
                  <a:pt x="452" y="103"/>
                  <a:pt x="454" y="103"/>
                </a:cubicBezTo>
                <a:cubicBezTo>
                  <a:pt x="455" y="103"/>
                  <a:pt x="458" y="101"/>
                  <a:pt x="460" y="101"/>
                </a:cubicBezTo>
                <a:cubicBezTo>
                  <a:pt x="462" y="101"/>
                  <a:pt x="465" y="104"/>
                  <a:pt x="467" y="103"/>
                </a:cubicBezTo>
                <a:cubicBezTo>
                  <a:pt x="469" y="102"/>
                  <a:pt x="468" y="97"/>
                  <a:pt x="469" y="96"/>
                </a:cubicBezTo>
                <a:cubicBezTo>
                  <a:pt x="470" y="95"/>
                  <a:pt x="472" y="95"/>
                  <a:pt x="473" y="95"/>
                </a:cubicBezTo>
                <a:cubicBezTo>
                  <a:pt x="474" y="95"/>
                  <a:pt x="476" y="97"/>
                  <a:pt x="477" y="98"/>
                </a:cubicBezTo>
                <a:cubicBezTo>
                  <a:pt x="478" y="98"/>
                  <a:pt x="480" y="96"/>
                  <a:pt x="481" y="96"/>
                </a:cubicBezTo>
                <a:cubicBezTo>
                  <a:pt x="482" y="96"/>
                  <a:pt x="484" y="97"/>
                  <a:pt x="485" y="98"/>
                </a:cubicBezTo>
                <a:cubicBezTo>
                  <a:pt x="486" y="98"/>
                  <a:pt x="486" y="102"/>
                  <a:pt x="487" y="103"/>
                </a:cubicBezTo>
                <a:cubicBezTo>
                  <a:pt x="489" y="104"/>
                  <a:pt x="493" y="104"/>
                  <a:pt x="495" y="105"/>
                </a:cubicBezTo>
                <a:cubicBezTo>
                  <a:pt x="496" y="106"/>
                  <a:pt x="498" y="107"/>
                  <a:pt x="499" y="107"/>
                </a:cubicBezTo>
                <a:cubicBezTo>
                  <a:pt x="501" y="107"/>
                  <a:pt x="504" y="107"/>
                  <a:pt x="505" y="106"/>
                </a:cubicBezTo>
                <a:cubicBezTo>
                  <a:pt x="507" y="105"/>
                  <a:pt x="508" y="102"/>
                  <a:pt x="509" y="101"/>
                </a:cubicBezTo>
                <a:cubicBezTo>
                  <a:pt x="510" y="100"/>
                  <a:pt x="510" y="96"/>
                  <a:pt x="511" y="95"/>
                </a:cubicBezTo>
                <a:cubicBezTo>
                  <a:pt x="512" y="94"/>
                  <a:pt x="515" y="92"/>
                  <a:pt x="518" y="91"/>
                </a:cubicBezTo>
                <a:cubicBezTo>
                  <a:pt x="519" y="94"/>
                  <a:pt x="520" y="97"/>
                  <a:pt x="520" y="98"/>
                </a:cubicBezTo>
                <a:cubicBezTo>
                  <a:pt x="520" y="101"/>
                  <a:pt x="519" y="106"/>
                  <a:pt x="518" y="109"/>
                </a:cubicBezTo>
                <a:cubicBezTo>
                  <a:pt x="518" y="112"/>
                  <a:pt x="518" y="117"/>
                  <a:pt x="518" y="119"/>
                </a:cubicBezTo>
                <a:cubicBezTo>
                  <a:pt x="519" y="122"/>
                  <a:pt x="525" y="127"/>
                  <a:pt x="525" y="130"/>
                </a:cubicBezTo>
                <a:cubicBezTo>
                  <a:pt x="526" y="134"/>
                  <a:pt x="521" y="141"/>
                  <a:pt x="521" y="145"/>
                </a:cubicBezTo>
                <a:cubicBezTo>
                  <a:pt x="522" y="147"/>
                  <a:pt x="525" y="150"/>
                  <a:pt x="526" y="152"/>
                </a:cubicBezTo>
                <a:cubicBezTo>
                  <a:pt x="527" y="156"/>
                  <a:pt x="526" y="163"/>
                  <a:pt x="527" y="166"/>
                </a:cubicBezTo>
                <a:cubicBezTo>
                  <a:pt x="528" y="169"/>
                  <a:pt x="532" y="175"/>
                  <a:pt x="532" y="178"/>
                </a:cubicBezTo>
                <a:cubicBezTo>
                  <a:pt x="534" y="182"/>
                  <a:pt x="534" y="190"/>
                  <a:pt x="534" y="194"/>
                </a:cubicBezTo>
                <a:cubicBezTo>
                  <a:pt x="535" y="196"/>
                  <a:pt x="535" y="200"/>
                  <a:pt x="535" y="203"/>
                </a:cubicBezTo>
                <a:cubicBezTo>
                  <a:pt x="535" y="207"/>
                  <a:pt x="535" y="211"/>
                  <a:pt x="534" y="214"/>
                </a:cubicBezTo>
                <a:cubicBezTo>
                  <a:pt x="534" y="220"/>
                  <a:pt x="532" y="232"/>
                  <a:pt x="531" y="237"/>
                </a:cubicBezTo>
                <a:cubicBezTo>
                  <a:pt x="530" y="239"/>
                  <a:pt x="528" y="243"/>
                  <a:pt x="527" y="245"/>
                </a:cubicBezTo>
                <a:cubicBezTo>
                  <a:pt x="525" y="247"/>
                  <a:pt x="521" y="250"/>
                  <a:pt x="518" y="251"/>
                </a:cubicBezTo>
                <a:cubicBezTo>
                  <a:pt x="516" y="253"/>
                  <a:pt x="510" y="253"/>
                  <a:pt x="508" y="255"/>
                </a:cubicBezTo>
                <a:cubicBezTo>
                  <a:pt x="505" y="257"/>
                  <a:pt x="500" y="262"/>
                  <a:pt x="499" y="265"/>
                </a:cubicBezTo>
                <a:cubicBezTo>
                  <a:pt x="498" y="268"/>
                  <a:pt x="500" y="273"/>
                  <a:pt x="499" y="276"/>
                </a:cubicBezTo>
                <a:cubicBezTo>
                  <a:pt x="498" y="278"/>
                  <a:pt x="494" y="281"/>
                  <a:pt x="493" y="283"/>
                </a:cubicBezTo>
                <a:cubicBezTo>
                  <a:pt x="491" y="286"/>
                  <a:pt x="488" y="292"/>
                  <a:pt x="486" y="295"/>
                </a:cubicBezTo>
                <a:cubicBezTo>
                  <a:pt x="484" y="298"/>
                  <a:pt x="481" y="306"/>
                  <a:pt x="478" y="308"/>
                </a:cubicBezTo>
                <a:cubicBezTo>
                  <a:pt x="475" y="312"/>
                  <a:pt x="466" y="316"/>
                  <a:pt x="462" y="318"/>
                </a:cubicBezTo>
                <a:cubicBezTo>
                  <a:pt x="459" y="319"/>
                  <a:pt x="454" y="320"/>
                  <a:pt x="452" y="321"/>
                </a:cubicBezTo>
                <a:cubicBezTo>
                  <a:pt x="449" y="323"/>
                  <a:pt x="445" y="328"/>
                  <a:pt x="443" y="330"/>
                </a:cubicBezTo>
                <a:cubicBezTo>
                  <a:pt x="439" y="334"/>
                  <a:pt x="434" y="342"/>
                  <a:pt x="430" y="345"/>
                </a:cubicBezTo>
                <a:cubicBezTo>
                  <a:pt x="427" y="347"/>
                  <a:pt x="419" y="349"/>
                  <a:pt x="416" y="351"/>
                </a:cubicBezTo>
                <a:cubicBezTo>
                  <a:pt x="407" y="356"/>
                  <a:pt x="393" y="368"/>
                  <a:pt x="386" y="375"/>
                </a:cubicBezTo>
                <a:cubicBezTo>
                  <a:pt x="384" y="376"/>
                  <a:pt x="380" y="379"/>
                  <a:pt x="380" y="380"/>
                </a:cubicBezTo>
                <a:cubicBezTo>
                  <a:pt x="380" y="380"/>
                  <a:pt x="379" y="383"/>
                  <a:pt x="379" y="384"/>
                </a:cubicBezTo>
                <a:cubicBezTo>
                  <a:pt x="378" y="386"/>
                  <a:pt x="375" y="390"/>
                  <a:pt x="373" y="390"/>
                </a:cubicBezTo>
                <a:cubicBezTo>
                  <a:pt x="372" y="391"/>
                  <a:pt x="368" y="389"/>
                  <a:pt x="367" y="389"/>
                </a:cubicBezTo>
                <a:cubicBezTo>
                  <a:pt x="366" y="390"/>
                  <a:pt x="365" y="392"/>
                  <a:pt x="364" y="393"/>
                </a:cubicBezTo>
                <a:cubicBezTo>
                  <a:pt x="362" y="395"/>
                  <a:pt x="357" y="397"/>
                  <a:pt x="354" y="399"/>
                </a:cubicBezTo>
                <a:cubicBezTo>
                  <a:pt x="353" y="399"/>
                  <a:pt x="350" y="400"/>
                  <a:pt x="348" y="400"/>
                </a:cubicBezTo>
                <a:cubicBezTo>
                  <a:pt x="347" y="401"/>
                  <a:pt x="345" y="402"/>
                  <a:pt x="344" y="403"/>
                </a:cubicBezTo>
                <a:cubicBezTo>
                  <a:pt x="342" y="403"/>
                  <a:pt x="338" y="404"/>
                  <a:pt x="336" y="404"/>
                </a:cubicBezTo>
                <a:cubicBezTo>
                  <a:pt x="334" y="405"/>
                  <a:pt x="330" y="404"/>
                  <a:pt x="328" y="405"/>
                </a:cubicBezTo>
                <a:cubicBezTo>
                  <a:pt x="327" y="405"/>
                  <a:pt x="324" y="407"/>
                  <a:pt x="323" y="407"/>
                </a:cubicBezTo>
                <a:cubicBezTo>
                  <a:pt x="321" y="408"/>
                  <a:pt x="317" y="409"/>
                  <a:pt x="315" y="410"/>
                </a:cubicBezTo>
                <a:cubicBezTo>
                  <a:pt x="313" y="410"/>
                  <a:pt x="309" y="411"/>
                  <a:pt x="307" y="411"/>
                </a:cubicBezTo>
                <a:cubicBezTo>
                  <a:pt x="305" y="411"/>
                  <a:pt x="302" y="410"/>
                  <a:pt x="301" y="410"/>
                </a:cubicBezTo>
                <a:cubicBezTo>
                  <a:pt x="299" y="410"/>
                  <a:pt x="296" y="410"/>
                  <a:pt x="295" y="411"/>
                </a:cubicBezTo>
                <a:cubicBezTo>
                  <a:pt x="294" y="412"/>
                  <a:pt x="294" y="415"/>
                  <a:pt x="293" y="416"/>
                </a:cubicBezTo>
                <a:cubicBezTo>
                  <a:pt x="292" y="417"/>
                  <a:pt x="289" y="419"/>
                  <a:pt x="287" y="419"/>
                </a:cubicBezTo>
                <a:cubicBezTo>
                  <a:pt x="285" y="419"/>
                  <a:pt x="281" y="417"/>
                  <a:pt x="278" y="417"/>
                </a:cubicBezTo>
                <a:cubicBezTo>
                  <a:pt x="277" y="417"/>
                  <a:pt x="274" y="419"/>
                  <a:pt x="272" y="420"/>
                </a:cubicBezTo>
                <a:cubicBezTo>
                  <a:pt x="271" y="422"/>
                  <a:pt x="269" y="426"/>
                  <a:pt x="268" y="428"/>
                </a:cubicBezTo>
                <a:cubicBezTo>
                  <a:pt x="267" y="429"/>
                  <a:pt x="265" y="433"/>
                  <a:pt x="264" y="434"/>
                </a:cubicBezTo>
                <a:cubicBezTo>
                  <a:pt x="262" y="436"/>
                  <a:pt x="259" y="438"/>
                  <a:pt x="258" y="438"/>
                </a:cubicBezTo>
                <a:cubicBezTo>
                  <a:pt x="256" y="438"/>
                  <a:pt x="253" y="439"/>
                  <a:pt x="252" y="438"/>
                </a:cubicBezTo>
                <a:cubicBezTo>
                  <a:pt x="251" y="437"/>
                  <a:pt x="250" y="433"/>
                  <a:pt x="249" y="432"/>
                </a:cubicBezTo>
                <a:cubicBezTo>
                  <a:pt x="248" y="431"/>
                  <a:pt x="245" y="430"/>
                  <a:pt x="244" y="430"/>
                </a:cubicBezTo>
                <a:cubicBezTo>
                  <a:pt x="242" y="430"/>
                  <a:pt x="238" y="431"/>
                  <a:pt x="237" y="432"/>
                </a:cubicBezTo>
                <a:cubicBezTo>
                  <a:pt x="236" y="433"/>
                  <a:pt x="234" y="436"/>
                  <a:pt x="232" y="437"/>
                </a:cubicBezTo>
                <a:cubicBezTo>
                  <a:pt x="231" y="438"/>
                  <a:pt x="228" y="438"/>
                  <a:pt x="227" y="439"/>
                </a:cubicBezTo>
                <a:cubicBezTo>
                  <a:pt x="226" y="439"/>
                  <a:pt x="224" y="441"/>
                  <a:pt x="222" y="441"/>
                </a:cubicBezTo>
                <a:cubicBezTo>
                  <a:pt x="221" y="441"/>
                  <a:pt x="219" y="440"/>
                  <a:pt x="218" y="440"/>
                </a:cubicBezTo>
                <a:cubicBezTo>
                  <a:pt x="216" y="440"/>
                  <a:pt x="212" y="440"/>
                  <a:pt x="211" y="440"/>
                </a:cubicBezTo>
                <a:cubicBezTo>
                  <a:pt x="210" y="440"/>
                  <a:pt x="208" y="441"/>
                  <a:pt x="207" y="441"/>
                </a:cubicBezTo>
                <a:cubicBezTo>
                  <a:pt x="205" y="442"/>
                  <a:pt x="203" y="445"/>
                  <a:pt x="202" y="446"/>
                </a:cubicBezTo>
                <a:cubicBezTo>
                  <a:pt x="200" y="447"/>
                  <a:pt x="197" y="448"/>
                  <a:pt x="195" y="449"/>
                </a:cubicBezTo>
                <a:cubicBezTo>
                  <a:pt x="194" y="449"/>
                  <a:pt x="191" y="448"/>
                  <a:pt x="190" y="448"/>
                </a:cubicBezTo>
                <a:cubicBezTo>
                  <a:pt x="188" y="448"/>
                  <a:pt x="186" y="450"/>
                  <a:pt x="185" y="450"/>
                </a:cubicBezTo>
                <a:cubicBezTo>
                  <a:pt x="184" y="450"/>
                  <a:pt x="181" y="449"/>
                  <a:pt x="179" y="449"/>
                </a:cubicBezTo>
                <a:cubicBezTo>
                  <a:pt x="178" y="448"/>
                  <a:pt x="176" y="447"/>
                  <a:pt x="175" y="446"/>
                </a:cubicBezTo>
                <a:cubicBezTo>
                  <a:pt x="174" y="446"/>
                  <a:pt x="173" y="445"/>
                  <a:pt x="172" y="444"/>
                </a:cubicBezTo>
                <a:cubicBezTo>
                  <a:pt x="172" y="443"/>
                  <a:pt x="171" y="441"/>
                  <a:pt x="170" y="441"/>
                </a:cubicBezTo>
                <a:cubicBezTo>
                  <a:pt x="170" y="440"/>
                  <a:pt x="168" y="441"/>
                  <a:pt x="167" y="441"/>
                </a:cubicBezTo>
                <a:cubicBezTo>
                  <a:pt x="167" y="441"/>
                  <a:pt x="166" y="441"/>
                  <a:pt x="165" y="440"/>
                </a:cubicBezTo>
                <a:cubicBezTo>
                  <a:pt x="165" y="440"/>
                  <a:pt x="164" y="438"/>
                  <a:pt x="164" y="437"/>
                </a:cubicBezTo>
                <a:cubicBezTo>
                  <a:pt x="164" y="436"/>
                  <a:pt x="166" y="435"/>
                  <a:pt x="167" y="435"/>
                </a:cubicBezTo>
                <a:cubicBezTo>
                  <a:pt x="167" y="434"/>
                  <a:pt x="168" y="432"/>
                  <a:pt x="168" y="431"/>
                </a:cubicBezTo>
                <a:cubicBezTo>
                  <a:pt x="168" y="430"/>
                  <a:pt x="167" y="429"/>
                  <a:pt x="166" y="428"/>
                </a:cubicBezTo>
                <a:cubicBezTo>
                  <a:pt x="165" y="428"/>
                  <a:pt x="163" y="427"/>
                  <a:pt x="162" y="426"/>
                </a:cubicBezTo>
                <a:cubicBezTo>
                  <a:pt x="162" y="426"/>
                  <a:pt x="162" y="424"/>
                  <a:pt x="162" y="423"/>
                </a:cubicBezTo>
                <a:cubicBezTo>
                  <a:pt x="162" y="423"/>
                  <a:pt x="160" y="421"/>
                  <a:pt x="160" y="421"/>
                </a:cubicBezTo>
                <a:cubicBezTo>
                  <a:pt x="159" y="420"/>
                  <a:pt x="159" y="418"/>
                  <a:pt x="159" y="417"/>
                </a:cubicBezTo>
                <a:cubicBezTo>
                  <a:pt x="159" y="416"/>
                  <a:pt x="161" y="415"/>
                  <a:pt x="161" y="414"/>
                </a:cubicBezTo>
                <a:cubicBezTo>
                  <a:pt x="162" y="412"/>
                  <a:pt x="162" y="410"/>
                  <a:pt x="162" y="409"/>
                </a:cubicBezTo>
                <a:cubicBezTo>
                  <a:pt x="162" y="408"/>
                  <a:pt x="160" y="406"/>
                  <a:pt x="160" y="405"/>
                </a:cubicBezTo>
                <a:cubicBezTo>
                  <a:pt x="159" y="404"/>
                  <a:pt x="158" y="401"/>
                  <a:pt x="158" y="400"/>
                </a:cubicBezTo>
                <a:cubicBezTo>
                  <a:pt x="157" y="400"/>
                  <a:pt x="155" y="399"/>
                  <a:pt x="153" y="399"/>
                </a:cubicBezTo>
                <a:cubicBezTo>
                  <a:pt x="153" y="399"/>
                  <a:pt x="151" y="399"/>
                  <a:pt x="150" y="399"/>
                </a:cubicBezTo>
                <a:cubicBezTo>
                  <a:pt x="149" y="398"/>
                  <a:pt x="146" y="396"/>
                  <a:pt x="146" y="395"/>
                </a:cubicBezTo>
                <a:cubicBezTo>
                  <a:pt x="146" y="394"/>
                  <a:pt x="146" y="391"/>
                  <a:pt x="147" y="389"/>
                </a:cubicBezTo>
                <a:cubicBezTo>
                  <a:pt x="147" y="388"/>
                  <a:pt x="147" y="386"/>
                  <a:pt x="148" y="385"/>
                </a:cubicBezTo>
                <a:cubicBezTo>
                  <a:pt x="149" y="384"/>
                  <a:pt x="152" y="385"/>
                  <a:pt x="154" y="384"/>
                </a:cubicBezTo>
                <a:cubicBezTo>
                  <a:pt x="155" y="383"/>
                  <a:pt x="156" y="380"/>
                  <a:pt x="156" y="378"/>
                </a:cubicBezTo>
                <a:cubicBezTo>
                  <a:pt x="156" y="377"/>
                  <a:pt x="155" y="374"/>
                  <a:pt x="154" y="373"/>
                </a:cubicBezTo>
                <a:cubicBezTo>
                  <a:pt x="153" y="371"/>
                  <a:pt x="152" y="368"/>
                  <a:pt x="151" y="367"/>
                </a:cubicBezTo>
                <a:cubicBezTo>
                  <a:pt x="150" y="365"/>
                  <a:pt x="148" y="362"/>
                  <a:pt x="147" y="360"/>
                </a:cubicBezTo>
                <a:cubicBezTo>
                  <a:pt x="146" y="359"/>
                  <a:pt x="144" y="357"/>
                  <a:pt x="143" y="355"/>
                </a:cubicBezTo>
                <a:cubicBezTo>
                  <a:pt x="142" y="354"/>
                  <a:pt x="140" y="353"/>
                  <a:pt x="139" y="352"/>
                </a:cubicBezTo>
                <a:cubicBezTo>
                  <a:pt x="139" y="351"/>
                  <a:pt x="139" y="350"/>
                  <a:pt x="139" y="350"/>
                </a:cubicBezTo>
                <a:cubicBezTo>
                  <a:pt x="138" y="348"/>
                  <a:pt x="140" y="345"/>
                  <a:pt x="139" y="343"/>
                </a:cubicBezTo>
                <a:cubicBezTo>
                  <a:pt x="139" y="342"/>
                  <a:pt x="138" y="338"/>
                  <a:pt x="137" y="337"/>
                </a:cubicBezTo>
                <a:cubicBezTo>
                  <a:pt x="136" y="336"/>
                  <a:pt x="133" y="337"/>
                  <a:pt x="132" y="336"/>
                </a:cubicBezTo>
                <a:cubicBezTo>
                  <a:pt x="131" y="335"/>
                  <a:pt x="130" y="333"/>
                  <a:pt x="129" y="333"/>
                </a:cubicBezTo>
                <a:cubicBezTo>
                  <a:pt x="128" y="332"/>
                  <a:pt x="127" y="333"/>
                  <a:pt x="126" y="333"/>
                </a:cubicBezTo>
                <a:cubicBezTo>
                  <a:pt x="124" y="333"/>
                  <a:pt x="121" y="332"/>
                  <a:pt x="120" y="331"/>
                </a:cubicBezTo>
                <a:cubicBezTo>
                  <a:pt x="118" y="330"/>
                  <a:pt x="117" y="327"/>
                  <a:pt x="116" y="327"/>
                </a:cubicBezTo>
                <a:cubicBezTo>
                  <a:pt x="114" y="326"/>
                  <a:pt x="112" y="328"/>
                  <a:pt x="111" y="328"/>
                </a:cubicBezTo>
                <a:cubicBezTo>
                  <a:pt x="110" y="329"/>
                  <a:pt x="107" y="331"/>
                  <a:pt x="105" y="331"/>
                </a:cubicBezTo>
                <a:cubicBezTo>
                  <a:pt x="103" y="332"/>
                  <a:pt x="97" y="332"/>
                  <a:pt x="95" y="331"/>
                </a:cubicBezTo>
                <a:cubicBezTo>
                  <a:pt x="93" y="331"/>
                  <a:pt x="90" y="328"/>
                  <a:pt x="89" y="327"/>
                </a:cubicBezTo>
                <a:cubicBezTo>
                  <a:pt x="88" y="326"/>
                  <a:pt x="87" y="323"/>
                  <a:pt x="86" y="323"/>
                </a:cubicBezTo>
                <a:cubicBezTo>
                  <a:pt x="84" y="322"/>
                  <a:pt x="80" y="321"/>
                  <a:pt x="77" y="321"/>
                </a:cubicBezTo>
                <a:cubicBezTo>
                  <a:pt x="76" y="321"/>
                  <a:pt x="73" y="323"/>
                  <a:pt x="72" y="322"/>
                </a:cubicBezTo>
                <a:cubicBezTo>
                  <a:pt x="70" y="322"/>
                  <a:pt x="69" y="319"/>
                  <a:pt x="67" y="318"/>
                </a:cubicBezTo>
                <a:cubicBezTo>
                  <a:pt x="66" y="318"/>
                  <a:pt x="62" y="317"/>
                  <a:pt x="61" y="317"/>
                </a:cubicBezTo>
                <a:cubicBezTo>
                  <a:pt x="59" y="317"/>
                  <a:pt x="56" y="319"/>
                  <a:pt x="54" y="320"/>
                </a:cubicBezTo>
                <a:cubicBezTo>
                  <a:pt x="53" y="321"/>
                  <a:pt x="52" y="325"/>
                  <a:pt x="52" y="32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7"/>
          <p:cNvSpPr>
            <a:spLocks/>
          </p:cNvSpPr>
          <p:nvPr/>
        </p:nvSpPr>
        <p:spPr bwMode="auto">
          <a:xfrm>
            <a:off x="5229876" y="4417393"/>
            <a:ext cx="1226902" cy="1803926"/>
          </a:xfrm>
          <a:custGeom>
            <a:avLst/>
            <a:gdLst/>
            <a:ahLst/>
            <a:cxnLst>
              <a:cxn ang="0">
                <a:pos x="446" y="271"/>
              </a:cxn>
              <a:cxn ang="0">
                <a:pos x="410" y="275"/>
              </a:cxn>
              <a:cxn ang="0">
                <a:pos x="363" y="278"/>
              </a:cxn>
              <a:cxn ang="0">
                <a:pos x="351" y="293"/>
              </a:cxn>
              <a:cxn ang="0">
                <a:pos x="350" y="310"/>
              </a:cxn>
              <a:cxn ang="0">
                <a:pos x="333" y="325"/>
              </a:cxn>
              <a:cxn ang="0">
                <a:pos x="333" y="346"/>
              </a:cxn>
              <a:cxn ang="0">
                <a:pos x="320" y="373"/>
              </a:cxn>
              <a:cxn ang="0">
                <a:pos x="296" y="395"/>
              </a:cxn>
              <a:cxn ang="0">
                <a:pos x="267" y="432"/>
              </a:cxn>
              <a:cxn ang="0">
                <a:pos x="271" y="471"/>
              </a:cxn>
              <a:cxn ang="0">
                <a:pos x="280" y="501"/>
              </a:cxn>
              <a:cxn ang="0">
                <a:pos x="310" y="522"/>
              </a:cxn>
              <a:cxn ang="0">
                <a:pos x="350" y="549"/>
              </a:cxn>
              <a:cxn ang="0">
                <a:pos x="361" y="585"/>
              </a:cxn>
              <a:cxn ang="0">
                <a:pos x="335" y="611"/>
              </a:cxn>
              <a:cxn ang="0">
                <a:pos x="257" y="682"/>
              </a:cxn>
              <a:cxn ang="0">
                <a:pos x="226" y="659"/>
              </a:cxn>
              <a:cxn ang="0">
                <a:pos x="191" y="603"/>
              </a:cxn>
              <a:cxn ang="0">
                <a:pos x="152" y="557"/>
              </a:cxn>
              <a:cxn ang="0">
                <a:pos x="133" y="500"/>
              </a:cxn>
              <a:cxn ang="0">
                <a:pos x="108" y="482"/>
              </a:cxn>
              <a:cxn ang="0">
                <a:pos x="57" y="472"/>
              </a:cxn>
              <a:cxn ang="0">
                <a:pos x="19" y="448"/>
              </a:cxn>
              <a:cxn ang="0">
                <a:pos x="3" y="413"/>
              </a:cxn>
              <a:cxn ang="0">
                <a:pos x="10" y="384"/>
              </a:cxn>
              <a:cxn ang="0">
                <a:pos x="46" y="377"/>
              </a:cxn>
              <a:cxn ang="0">
                <a:pos x="75" y="349"/>
              </a:cxn>
              <a:cxn ang="0">
                <a:pos x="88" y="339"/>
              </a:cxn>
              <a:cxn ang="0">
                <a:pos x="81" y="313"/>
              </a:cxn>
              <a:cxn ang="0">
                <a:pos x="79" y="282"/>
              </a:cxn>
              <a:cxn ang="0">
                <a:pos x="91" y="252"/>
              </a:cxn>
              <a:cxn ang="0">
                <a:pos x="103" y="241"/>
              </a:cxn>
              <a:cxn ang="0">
                <a:pos x="132" y="221"/>
              </a:cxn>
              <a:cxn ang="0">
                <a:pos x="130" y="190"/>
              </a:cxn>
              <a:cxn ang="0">
                <a:pos x="112" y="158"/>
              </a:cxn>
              <a:cxn ang="0">
                <a:pos x="130" y="139"/>
              </a:cxn>
              <a:cxn ang="0">
                <a:pos x="129" y="104"/>
              </a:cxn>
              <a:cxn ang="0">
                <a:pos x="146" y="67"/>
              </a:cxn>
              <a:cxn ang="0">
                <a:pos x="161" y="35"/>
              </a:cxn>
              <a:cxn ang="0">
                <a:pos x="186" y="13"/>
              </a:cxn>
              <a:cxn ang="0">
                <a:pos x="215" y="3"/>
              </a:cxn>
              <a:cxn ang="0">
                <a:pos x="247" y="30"/>
              </a:cxn>
              <a:cxn ang="0">
                <a:pos x="291" y="44"/>
              </a:cxn>
              <a:cxn ang="0">
                <a:pos x="311" y="39"/>
              </a:cxn>
              <a:cxn ang="0">
                <a:pos x="337" y="54"/>
              </a:cxn>
              <a:cxn ang="0">
                <a:pos x="357" y="96"/>
              </a:cxn>
              <a:cxn ang="0">
                <a:pos x="395" y="107"/>
              </a:cxn>
              <a:cxn ang="0">
                <a:pos x="428" y="108"/>
              </a:cxn>
              <a:cxn ang="0">
                <a:pos x="427" y="124"/>
              </a:cxn>
              <a:cxn ang="0">
                <a:pos x="405" y="151"/>
              </a:cxn>
              <a:cxn ang="0">
                <a:pos x="426" y="167"/>
              </a:cxn>
              <a:cxn ang="0">
                <a:pos x="443" y="180"/>
              </a:cxn>
              <a:cxn ang="0">
                <a:pos x="455" y="198"/>
              </a:cxn>
              <a:cxn ang="0">
                <a:pos x="428" y="226"/>
              </a:cxn>
              <a:cxn ang="0">
                <a:pos x="460" y="254"/>
              </a:cxn>
            </a:cxnLst>
            <a:rect l="0" t="0" r="r" b="b"/>
            <a:pathLst>
              <a:path w="466" h="684">
                <a:moveTo>
                  <a:pt x="466" y="258"/>
                </a:moveTo>
                <a:cubicBezTo>
                  <a:pt x="466" y="259"/>
                  <a:pt x="466" y="261"/>
                  <a:pt x="465" y="262"/>
                </a:cubicBezTo>
                <a:cubicBezTo>
                  <a:pt x="464" y="263"/>
                  <a:pt x="461" y="262"/>
                  <a:pt x="460" y="262"/>
                </a:cubicBezTo>
                <a:cubicBezTo>
                  <a:pt x="458" y="262"/>
                  <a:pt x="456" y="260"/>
                  <a:pt x="454" y="260"/>
                </a:cubicBezTo>
                <a:cubicBezTo>
                  <a:pt x="453" y="260"/>
                  <a:pt x="450" y="261"/>
                  <a:pt x="449" y="262"/>
                </a:cubicBezTo>
                <a:cubicBezTo>
                  <a:pt x="448" y="263"/>
                  <a:pt x="449" y="266"/>
                  <a:pt x="448" y="267"/>
                </a:cubicBezTo>
                <a:cubicBezTo>
                  <a:pt x="448" y="268"/>
                  <a:pt x="447" y="270"/>
                  <a:pt x="446" y="271"/>
                </a:cubicBezTo>
                <a:cubicBezTo>
                  <a:pt x="445" y="272"/>
                  <a:pt x="441" y="271"/>
                  <a:pt x="440" y="271"/>
                </a:cubicBezTo>
                <a:cubicBezTo>
                  <a:pt x="439" y="272"/>
                  <a:pt x="438" y="274"/>
                  <a:pt x="437" y="274"/>
                </a:cubicBezTo>
                <a:cubicBezTo>
                  <a:pt x="435" y="275"/>
                  <a:pt x="431" y="275"/>
                  <a:pt x="430" y="274"/>
                </a:cubicBezTo>
                <a:cubicBezTo>
                  <a:pt x="428" y="274"/>
                  <a:pt x="428" y="271"/>
                  <a:pt x="426" y="270"/>
                </a:cubicBezTo>
                <a:cubicBezTo>
                  <a:pt x="426" y="270"/>
                  <a:pt x="424" y="270"/>
                  <a:pt x="423" y="270"/>
                </a:cubicBezTo>
                <a:cubicBezTo>
                  <a:pt x="422" y="270"/>
                  <a:pt x="419" y="273"/>
                  <a:pt x="418" y="274"/>
                </a:cubicBezTo>
                <a:cubicBezTo>
                  <a:pt x="416" y="274"/>
                  <a:pt x="412" y="275"/>
                  <a:pt x="410" y="275"/>
                </a:cubicBezTo>
                <a:cubicBezTo>
                  <a:pt x="408" y="276"/>
                  <a:pt x="404" y="274"/>
                  <a:pt x="402" y="274"/>
                </a:cubicBezTo>
                <a:cubicBezTo>
                  <a:pt x="400" y="275"/>
                  <a:pt x="397" y="277"/>
                  <a:pt x="395" y="278"/>
                </a:cubicBezTo>
                <a:cubicBezTo>
                  <a:pt x="394" y="279"/>
                  <a:pt x="391" y="280"/>
                  <a:pt x="389" y="281"/>
                </a:cubicBezTo>
                <a:cubicBezTo>
                  <a:pt x="388" y="281"/>
                  <a:pt x="384" y="281"/>
                  <a:pt x="382" y="281"/>
                </a:cubicBezTo>
                <a:cubicBezTo>
                  <a:pt x="380" y="281"/>
                  <a:pt x="376" y="283"/>
                  <a:pt x="374" y="283"/>
                </a:cubicBezTo>
                <a:cubicBezTo>
                  <a:pt x="373" y="283"/>
                  <a:pt x="371" y="281"/>
                  <a:pt x="370" y="280"/>
                </a:cubicBezTo>
                <a:cubicBezTo>
                  <a:pt x="368" y="279"/>
                  <a:pt x="365" y="278"/>
                  <a:pt x="363" y="278"/>
                </a:cubicBezTo>
                <a:cubicBezTo>
                  <a:pt x="362" y="278"/>
                  <a:pt x="360" y="280"/>
                  <a:pt x="359" y="280"/>
                </a:cubicBezTo>
                <a:cubicBezTo>
                  <a:pt x="358" y="281"/>
                  <a:pt x="356" y="282"/>
                  <a:pt x="355" y="283"/>
                </a:cubicBezTo>
                <a:cubicBezTo>
                  <a:pt x="355" y="284"/>
                  <a:pt x="355" y="287"/>
                  <a:pt x="356" y="288"/>
                </a:cubicBezTo>
                <a:cubicBezTo>
                  <a:pt x="356" y="289"/>
                  <a:pt x="357" y="291"/>
                  <a:pt x="357" y="293"/>
                </a:cubicBezTo>
                <a:cubicBezTo>
                  <a:pt x="357" y="294"/>
                  <a:pt x="357" y="296"/>
                  <a:pt x="356" y="297"/>
                </a:cubicBezTo>
                <a:cubicBezTo>
                  <a:pt x="356" y="297"/>
                  <a:pt x="354" y="297"/>
                  <a:pt x="353" y="297"/>
                </a:cubicBezTo>
                <a:cubicBezTo>
                  <a:pt x="352" y="296"/>
                  <a:pt x="352" y="293"/>
                  <a:pt x="351" y="293"/>
                </a:cubicBezTo>
                <a:cubicBezTo>
                  <a:pt x="350" y="292"/>
                  <a:pt x="348" y="293"/>
                  <a:pt x="348" y="294"/>
                </a:cubicBezTo>
                <a:cubicBezTo>
                  <a:pt x="347" y="294"/>
                  <a:pt x="345" y="296"/>
                  <a:pt x="345" y="297"/>
                </a:cubicBezTo>
                <a:cubicBezTo>
                  <a:pt x="345" y="298"/>
                  <a:pt x="346" y="300"/>
                  <a:pt x="347" y="301"/>
                </a:cubicBezTo>
                <a:cubicBezTo>
                  <a:pt x="348" y="301"/>
                  <a:pt x="351" y="300"/>
                  <a:pt x="352" y="300"/>
                </a:cubicBezTo>
                <a:cubicBezTo>
                  <a:pt x="353" y="300"/>
                  <a:pt x="355" y="302"/>
                  <a:pt x="355" y="303"/>
                </a:cubicBezTo>
                <a:cubicBezTo>
                  <a:pt x="356" y="304"/>
                  <a:pt x="356" y="307"/>
                  <a:pt x="355" y="307"/>
                </a:cubicBezTo>
                <a:cubicBezTo>
                  <a:pt x="354" y="309"/>
                  <a:pt x="352" y="310"/>
                  <a:pt x="350" y="310"/>
                </a:cubicBezTo>
                <a:cubicBezTo>
                  <a:pt x="349" y="310"/>
                  <a:pt x="347" y="311"/>
                  <a:pt x="346" y="311"/>
                </a:cubicBezTo>
                <a:cubicBezTo>
                  <a:pt x="344" y="311"/>
                  <a:pt x="343" y="307"/>
                  <a:pt x="341" y="307"/>
                </a:cubicBezTo>
                <a:cubicBezTo>
                  <a:pt x="341" y="307"/>
                  <a:pt x="340" y="309"/>
                  <a:pt x="339" y="309"/>
                </a:cubicBezTo>
                <a:cubicBezTo>
                  <a:pt x="339" y="311"/>
                  <a:pt x="339" y="314"/>
                  <a:pt x="339" y="316"/>
                </a:cubicBezTo>
                <a:cubicBezTo>
                  <a:pt x="339" y="317"/>
                  <a:pt x="340" y="319"/>
                  <a:pt x="340" y="320"/>
                </a:cubicBezTo>
                <a:cubicBezTo>
                  <a:pt x="339" y="321"/>
                  <a:pt x="338" y="322"/>
                  <a:pt x="338" y="323"/>
                </a:cubicBezTo>
                <a:cubicBezTo>
                  <a:pt x="337" y="324"/>
                  <a:pt x="334" y="324"/>
                  <a:pt x="333" y="325"/>
                </a:cubicBezTo>
                <a:cubicBezTo>
                  <a:pt x="332" y="326"/>
                  <a:pt x="333" y="329"/>
                  <a:pt x="332" y="330"/>
                </a:cubicBezTo>
                <a:cubicBezTo>
                  <a:pt x="330" y="332"/>
                  <a:pt x="324" y="332"/>
                  <a:pt x="321" y="333"/>
                </a:cubicBezTo>
                <a:cubicBezTo>
                  <a:pt x="320" y="333"/>
                  <a:pt x="318" y="333"/>
                  <a:pt x="317" y="334"/>
                </a:cubicBezTo>
                <a:cubicBezTo>
                  <a:pt x="317" y="335"/>
                  <a:pt x="318" y="337"/>
                  <a:pt x="318" y="338"/>
                </a:cubicBezTo>
                <a:cubicBezTo>
                  <a:pt x="319" y="339"/>
                  <a:pt x="320" y="341"/>
                  <a:pt x="321" y="342"/>
                </a:cubicBezTo>
                <a:cubicBezTo>
                  <a:pt x="322" y="342"/>
                  <a:pt x="325" y="342"/>
                  <a:pt x="327" y="342"/>
                </a:cubicBezTo>
                <a:cubicBezTo>
                  <a:pt x="328" y="343"/>
                  <a:pt x="331" y="345"/>
                  <a:pt x="333" y="346"/>
                </a:cubicBezTo>
                <a:cubicBezTo>
                  <a:pt x="334" y="347"/>
                  <a:pt x="337" y="349"/>
                  <a:pt x="338" y="350"/>
                </a:cubicBezTo>
                <a:cubicBezTo>
                  <a:pt x="338" y="351"/>
                  <a:pt x="338" y="355"/>
                  <a:pt x="337" y="356"/>
                </a:cubicBezTo>
                <a:cubicBezTo>
                  <a:pt x="336" y="356"/>
                  <a:pt x="334" y="355"/>
                  <a:pt x="333" y="356"/>
                </a:cubicBezTo>
                <a:cubicBezTo>
                  <a:pt x="331" y="356"/>
                  <a:pt x="329" y="358"/>
                  <a:pt x="328" y="359"/>
                </a:cubicBezTo>
                <a:cubicBezTo>
                  <a:pt x="327" y="360"/>
                  <a:pt x="325" y="362"/>
                  <a:pt x="324" y="364"/>
                </a:cubicBezTo>
                <a:cubicBezTo>
                  <a:pt x="323" y="365"/>
                  <a:pt x="324" y="367"/>
                  <a:pt x="323" y="368"/>
                </a:cubicBezTo>
                <a:cubicBezTo>
                  <a:pt x="323" y="369"/>
                  <a:pt x="321" y="372"/>
                  <a:pt x="320" y="373"/>
                </a:cubicBezTo>
                <a:cubicBezTo>
                  <a:pt x="320" y="375"/>
                  <a:pt x="320" y="380"/>
                  <a:pt x="319" y="382"/>
                </a:cubicBezTo>
                <a:cubicBezTo>
                  <a:pt x="318" y="383"/>
                  <a:pt x="317" y="385"/>
                  <a:pt x="316" y="386"/>
                </a:cubicBezTo>
                <a:cubicBezTo>
                  <a:pt x="315" y="386"/>
                  <a:pt x="311" y="385"/>
                  <a:pt x="309" y="385"/>
                </a:cubicBezTo>
                <a:cubicBezTo>
                  <a:pt x="308" y="384"/>
                  <a:pt x="305" y="384"/>
                  <a:pt x="304" y="385"/>
                </a:cubicBezTo>
                <a:cubicBezTo>
                  <a:pt x="303" y="385"/>
                  <a:pt x="302" y="386"/>
                  <a:pt x="301" y="387"/>
                </a:cubicBezTo>
                <a:cubicBezTo>
                  <a:pt x="300" y="388"/>
                  <a:pt x="301" y="391"/>
                  <a:pt x="300" y="392"/>
                </a:cubicBezTo>
                <a:cubicBezTo>
                  <a:pt x="300" y="394"/>
                  <a:pt x="297" y="394"/>
                  <a:pt x="296" y="395"/>
                </a:cubicBezTo>
                <a:cubicBezTo>
                  <a:pt x="294" y="397"/>
                  <a:pt x="293" y="401"/>
                  <a:pt x="292" y="403"/>
                </a:cubicBezTo>
                <a:cubicBezTo>
                  <a:pt x="291" y="405"/>
                  <a:pt x="286" y="408"/>
                  <a:pt x="285" y="410"/>
                </a:cubicBezTo>
                <a:cubicBezTo>
                  <a:pt x="284" y="411"/>
                  <a:pt x="284" y="414"/>
                  <a:pt x="283" y="415"/>
                </a:cubicBezTo>
                <a:cubicBezTo>
                  <a:pt x="283" y="416"/>
                  <a:pt x="282" y="420"/>
                  <a:pt x="281" y="421"/>
                </a:cubicBezTo>
                <a:cubicBezTo>
                  <a:pt x="280" y="422"/>
                  <a:pt x="278" y="423"/>
                  <a:pt x="277" y="423"/>
                </a:cubicBezTo>
                <a:cubicBezTo>
                  <a:pt x="276" y="424"/>
                  <a:pt x="274" y="424"/>
                  <a:pt x="273" y="425"/>
                </a:cubicBezTo>
                <a:cubicBezTo>
                  <a:pt x="271" y="426"/>
                  <a:pt x="268" y="430"/>
                  <a:pt x="267" y="432"/>
                </a:cubicBezTo>
                <a:cubicBezTo>
                  <a:pt x="266" y="434"/>
                  <a:pt x="263" y="438"/>
                  <a:pt x="263" y="441"/>
                </a:cubicBezTo>
                <a:cubicBezTo>
                  <a:pt x="262" y="443"/>
                  <a:pt x="263" y="449"/>
                  <a:pt x="263" y="452"/>
                </a:cubicBezTo>
                <a:cubicBezTo>
                  <a:pt x="263" y="454"/>
                  <a:pt x="263" y="457"/>
                  <a:pt x="263" y="459"/>
                </a:cubicBezTo>
                <a:cubicBezTo>
                  <a:pt x="262" y="460"/>
                  <a:pt x="261" y="462"/>
                  <a:pt x="260" y="463"/>
                </a:cubicBezTo>
                <a:cubicBezTo>
                  <a:pt x="260" y="464"/>
                  <a:pt x="260" y="467"/>
                  <a:pt x="260" y="468"/>
                </a:cubicBezTo>
                <a:cubicBezTo>
                  <a:pt x="261" y="469"/>
                  <a:pt x="262" y="472"/>
                  <a:pt x="263" y="472"/>
                </a:cubicBezTo>
                <a:cubicBezTo>
                  <a:pt x="265" y="473"/>
                  <a:pt x="269" y="472"/>
                  <a:pt x="271" y="471"/>
                </a:cubicBezTo>
                <a:cubicBezTo>
                  <a:pt x="272" y="471"/>
                  <a:pt x="274" y="468"/>
                  <a:pt x="276" y="468"/>
                </a:cubicBezTo>
                <a:cubicBezTo>
                  <a:pt x="277" y="468"/>
                  <a:pt x="279" y="468"/>
                  <a:pt x="280" y="468"/>
                </a:cubicBezTo>
                <a:cubicBezTo>
                  <a:pt x="281" y="469"/>
                  <a:pt x="282" y="472"/>
                  <a:pt x="283" y="474"/>
                </a:cubicBezTo>
                <a:cubicBezTo>
                  <a:pt x="283" y="476"/>
                  <a:pt x="282" y="479"/>
                  <a:pt x="282" y="481"/>
                </a:cubicBezTo>
                <a:cubicBezTo>
                  <a:pt x="282" y="484"/>
                  <a:pt x="283" y="488"/>
                  <a:pt x="283" y="490"/>
                </a:cubicBezTo>
                <a:cubicBezTo>
                  <a:pt x="283" y="491"/>
                  <a:pt x="283" y="494"/>
                  <a:pt x="283" y="496"/>
                </a:cubicBezTo>
                <a:cubicBezTo>
                  <a:pt x="282" y="497"/>
                  <a:pt x="280" y="499"/>
                  <a:pt x="280" y="501"/>
                </a:cubicBezTo>
                <a:cubicBezTo>
                  <a:pt x="279" y="502"/>
                  <a:pt x="279" y="506"/>
                  <a:pt x="280" y="507"/>
                </a:cubicBezTo>
                <a:cubicBezTo>
                  <a:pt x="280" y="509"/>
                  <a:pt x="281" y="512"/>
                  <a:pt x="282" y="513"/>
                </a:cubicBezTo>
                <a:cubicBezTo>
                  <a:pt x="284" y="514"/>
                  <a:pt x="287" y="515"/>
                  <a:pt x="288" y="515"/>
                </a:cubicBezTo>
                <a:cubicBezTo>
                  <a:pt x="291" y="515"/>
                  <a:pt x="295" y="513"/>
                  <a:pt x="297" y="512"/>
                </a:cubicBezTo>
                <a:cubicBezTo>
                  <a:pt x="299" y="512"/>
                  <a:pt x="303" y="512"/>
                  <a:pt x="305" y="513"/>
                </a:cubicBezTo>
                <a:cubicBezTo>
                  <a:pt x="307" y="514"/>
                  <a:pt x="309" y="516"/>
                  <a:pt x="310" y="517"/>
                </a:cubicBezTo>
                <a:cubicBezTo>
                  <a:pt x="310" y="518"/>
                  <a:pt x="310" y="521"/>
                  <a:pt x="310" y="522"/>
                </a:cubicBezTo>
                <a:cubicBezTo>
                  <a:pt x="310" y="523"/>
                  <a:pt x="308" y="525"/>
                  <a:pt x="308" y="527"/>
                </a:cubicBezTo>
                <a:cubicBezTo>
                  <a:pt x="307" y="528"/>
                  <a:pt x="307" y="530"/>
                  <a:pt x="307" y="532"/>
                </a:cubicBezTo>
                <a:cubicBezTo>
                  <a:pt x="308" y="533"/>
                  <a:pt x="311" y="536"/>
                  <a:pt x="312" y="537"/>
                </a:cubicBezTo>
                <a:cubicBezTo>
                  <a:pt x="314" y="539"/>
                  <a:pt x="316" y="542"/>
                  <a:pt x="318" y="543"/>
                </a:cubicBezTo>
                <a:cubicBezTo>
                  <a:pt x="320" y="544"/>
                  <a:pt x="324" y="543"/>
                  <a:pt x="326" y="543"/>
                </a:cubicBezTo>
                <a:cubicBezTo>
                  <a:pt x="330" y="544"/>
                  <a:pt x="338" y="546"/>
                  <a:pt x="342" y="547"/>
                </a:cubicBezTo>
                <a:cubicBezTo>
                  <a:pt x="344" y="547"/>
                  <a:pt x="348" y="548"/>
                  <a:pt x="350" y="549"/>
                </a:cubicBezTo>
                <a:cubicBezTo>
                  <a:pt x="352" y="550"/>
                  <a:pt x="354" y="554"/>
                  <a:pt x="354" y="555"/>
                </a:cubicBezTo>
                <a:cubicBezTo>
                  <a:pt x="355" y="558"/>
                  <a:pt x="353" y="562"/>
                  <a:pt x="352" y="565"/>
                </a:cubicBezTo>
                <a:cubicBezTo>
                  <a:pt x="351" y="566"/>
                  <a:pt x="348" y="569"/>
                  <a:pt x="347" y="570"/>
                </a:cubicBezTo>
                <a:cubicBezTo>
                  <a:pt x="346" y="571"/>
                  <a:pt x="344" y="573"/>
                  <a:pt x="343" y="575"/>
                </a:cubicBezTo>
                <a:cubicBezTo>
                  <a:pt x="343" y="576"/>
                  <a:pt x="342" y="579"/>
                  <a:pt x="343" y="580"/>
                </a:cubicBezTo>
                <a:cubicBezTo>
                  <a:pt x="344" y="581"/>
                  <a:pt x="349" y="581"/>
                  <a:pt x="351" y="581"/>
                </a:cubicBezTo>
                <a:cubicBezTo>
                  <a:pt x="353" y="582"/>
                  <a:pt x="359" y="584"/>
                  <a:pt x="361" y="585"/>
                </a:cubicBezTo>
                <a:cubicBezTo>
                  <a:pt x="362" y="586"/>
                  <a:pt x="364" y="589"/>
                  <a:pt x="364" y="590"/>
                </a:cubicBezTo>
                <a:cubicBezTo>
                  <a:pt x="364" y="592"/>
                  <a:pt x="361" y="594"/>
                  <a:pt x="361" y="595"/>
                </a:cubicBezTo>
                <a:cubicBezTo>
                  <a:pt x="360" y="596"/>
                  <a:pt x="360" y="597"/>
                  <a:pt x="360" y="598"/>
                </a:cubicBezTo>
                <a:cubicBezTo>
                  <a:pt x="358" y="598"/>
                  <a:pt x="357" y="598"/>
                  <a:pt x="356" y="598"/>
                </a:cubicBezTo>
                <a:cubicBezTo>
                  <a:pt x="353" y="598"/>
                  <a:pt x="348" y="600"/>
                  <a:pt x="346" y="601"/>
                </a:cubicBezTo>
                <a:cubicBezTo>
                  <a:pt x="345" y="602"/>
                  <a:pt x="345" y="606"/>
                  <a:pt x="344" y="607"/>
                </a:cubicBezTo>
                <a:cubicBezTo>
                  <a:pt x="342" y="609"/>
                  <a:pt x="337" y="609"/>
                  <a:pt x="335" y="611"/>
                </a:cubicBezTo>
                <a:cubicBezTo>
                  <a:pt x="330" y="615"/>
                  <a:pt x="326" y="627"/>
                  <a:pt x="322" y="630"/>
                </a:cubicBezTo>
                <a:cubicBezTo>
                  <a:pt x="319" y="633"/>
                  <a:pt x="311" y="636"/>
                  <a:pt x="307" y="638"/>
                </a:cubicBezTo>
                <a:cubicBezTo>
                  <a:pt x="303" y="640"/>
                  <a:pt x="294" y="641"/>
                  <a:pt x="291" y="645"/>
                </a:cubicBezTo>
                <a:cubicBezTo>
                  <a:pt x="289" y="648"/>
                  <a:pt x="291" y="658"/>
                  <a:pt x="290" y="662"/>
                </a:cubicBezTo>
                <a:cubicBezTo>
                  <a:pt x="289" y="666"/>
                  <a:pt x="286" y="674"/>
                  <a:pt x="283" y="677"/>
                </a:cubicBezTo>
                <a:cubicBezTo>
                  <a:pt x="280" y="680"/>
                  <a:pt x="271" y="681"/>
                  <a:pt x="266" y="682"/>
                </a:cubicBezTo>
                <a:cubicBezTo>
                  <a:pt x="264" y="682"/>
                  <a:pt x="259" y="682"/>
                  <a:pt x="257" y="682"/>
                </a:cubicBezTo>
                <a:cubicBezTo>
                  <a:pt x="256" y="681"/>
                  <a:pt x="254" y="679"/>
                  <a:pt x="253" y="678"/>
                </a:cubicBezTo>
                <a:cubicBezTo>
                  <a:pt x="251" y="678"/>
                  <a:pt x="249" y="681"/>
                  <a:pt x="248" y="681"/>
                </a:cubicBezTo>
                <a:cubicBezTo>
                  <a:pt x="245" y="682"/>
                  <a:pt x="241" y="684"/>
                  <a:pt x="238" y="684"/>
                </a:cubicBezTo>
                <a:cubicBezTo>
                  <a:pt x="235" y="684"/>
                  <a:pt x="230" y="684"/>
                  <a:pt x="228" y="682"/>
                </a:cubicBezTo>
                <a:cubicBezTo>
                  <a:pt x="227" y="681"/>
                  <a:pt x="227" y="677"/>
                  <a:pt x="227" y="675"/>
                </a:cubicBezTo>
                <a:cubicBezTo>
                  <a:pt x="227" y="673"/>
                  <a:pt x="229" y="669"/>
                  <a:pt x="229" y="667"/>
                </a:cubicBezTo>
                <a:cubicBezTo>
                  <a:pt x="229" y="665"/>
                  <a:pt x="226" y="661"/>
                  <a:pt x="226" y="659"/>
                </a:cubicBezTo>
                <a:cubicBezTo>
                  <a:pt x="225" y="656"/>
                  <a:pt x="229" y="650"/>
                  <a:pt x="228" y="647"/>
                </a:cubicBezTo>
                <a:cubicBezTo>
                  <a:pt x="227" y="644"/>
                  <a:pt x="222" y="641"/>
                  <a:pt x="219" y="641"/>
                </a:cubicBezTo>
                <a:cubicBezTo>
                  <a:pt x="217" y="640"/>
                  <a:pt x="213" y="641"/>
                  <a:pt x="211" y="641"/>
                </a:cubicBezTo>
                <a:cubicBezTo>
                  <a:pt x="208" y="640"/>
                  <a:pt x="202" y="640"/>
                  <a:pt x="200" y="639"/>
                </a:cubicBezTo>
                <a:cubicBezTo>
                  <a:pt x="198" y="637"/>
                  <a:pt x="195" y="632"/>
                  <a:pt x="195" y="629"/>
                </a:cubicBezTo>
                <a:cubicBezTo>
                  <a:pt x="194" y="626"/>
                  <a:pt x="197" y="619"/>
                  <a:pt x="196" y="615"/>
                </a:cubicBezTo>
                <a:cubicBezTo>
                  <a:pt x="196" y="612"/>
                  <a:pt x="192" y="606"/>
                  <a:pt x="191" y="603"/>
                </a:cubicBezTo>
                <a:cubicBezTo>
                  <a:pt x="190" y="601"/>
                  <a:pt x="187" y="596"/>
                  <a:pt x="186" y="593"/>
                </a:cubicBezTo>
                <a:cubicBezTo>
                  <a:pt x="185" y="590"/>
                  <a:pt x="186" y="584"/>
                  <a:pt x="185" y="582"/>
                </a:cubicBezTo>
                <a:cubicBezTo>
                  <a:pt x="185" y="580"/>
                  <a:pt x="184" y="576"/>
                  <a:pt x="182" y="574"/>
                </a:cubicBezTo>
                <a:cubicBezTo>
                  <a:pt x="182" y="573"/>
                  <a:pt x="179" y="571"/>
                  <a:pt x="177" y="570"/>
                </a:cubicBezTo>
                <a:cubicBezTo>
                  <a:pt x="174" y="569"/>
                  <a:pt x="168" y="571"/>
                  <a:pt x="165" y="571"/>
                </a:cubicBezTo>
                <a:cubicBezTo>
                  <a:pt x="162" y="570"/>
                  <a:pt x="157" y="567"/>
                  <a:pt x="155" y="565"/>
                </a:cubicBezTo>
                <a:cubicBezTo>
                  <a:pt x="154" y="564"/>
                  <a:pt x="154" y="559"/>
                  <a:pt x="152" y="557"/>
                </a:cubicBezTo>
                <a:cubicBezTo>
                  <a:pt x="151" y="557"/>
                  <a:pt x="148" y="557"/>
                  <a:pt x="146" y="557"/>
                </a:cubicBezTo>
                <a:cubicBezTo>
                  <a:pt x="144" y="556"/>
                  <a:pt x="140" y="552"/>
                  <a:pt x="138" y="549"/>
                </a:cubicBezTo>
                <a:cubicBezTo>
                  <a:pt x="137" y="547"/>
                  <a:pt x="136" y="543"/>
                  <a:pt x="135" y="541"/>
                </a:cubicBezTo>
                <a:cubicBezTo>
                  <a:pt x="133" y="537"/>
                  <a:pt x="130" y="530"/>
                  <a:pt x="130" y="526"/>
                </a:cubicBezTo>
                <a:cubicBezTo>
                  <a:pt x="129" y="523"/>
                  <a:pt x="129" y="517"/>
                  <a:pt x="130" y="514"/>
                </a:cubicBezTo>
                <a:cubicBezTo>
                  <a:pt x="130" y="512"/>
                  <a:pt x="131" y="508"/>
                  <a:pt x="131" y="505"/>
                </a:cubicBezTo>
                <a:cubicBezTo>
                  <a:pt x="132" y="504"/>
                  <a:pt x="133" y="501"/>
                  <a:pt x="133" y="500"/>
                </a:cubicBezTo>
                <a:cubicBezTo>
                  <a:pt x="133" y="499"/>
                  <a:pt x="131" y="498"/>
                  <a:pt x="131" y="497"/>
                </a:cubicBezTo>
                <a:cubicBezTo>
                  <a:pt x="130" y="496"/>
                  <a:pt x="128" y="493"/>
                  <a:pt x="128" y="492"/>
                </a:cubicBezTo>
                <a:cubicBezTo>
                  <a:pt x="128" y="490"/>
                  <a:pt x="131" y="486"/>
                  <a:pt x="131" y="484"/>
                </a:cubicBezTo>
                <a:cubicBezTo>
                  <a:pt x="131" y="482"/>
                  <a:pt x="130" y="478"/>
                  <a:pt x="129" y="476"/>
                </a:cubicBezTo>
                <a:cubicBezTo>
                  <a:pt x="128" y="476"/>
                  <a:pt x="125" y="475"/>
                  <a:pt x="124" y="475"/>
                </a:cubicBezTo>
                <a:cubicBezTo>
                  <a:pt x="121" y="476"/>
                  <a:pt x="116" y="480"/>
                  <a:pt x="114" y="481"/>
                </a:cubicBezTo>
                <a:cubicBezTo>
                  <a:pt x="112" y="481"/>
                  <a:pt x="109" y="482"/>
                  <a:pt x="108" y="482"/>
                </a:cubicBezTo>
                <a:cubicBezTo>
                  <a:pt x="106" y="482"/>
                  <a:pt x="103" y="479"/>
                  <a:pt x="102" y="478"/>
                </a:cubicBezTo>
                <a:cubicBezTo>
                  <a:pt x="101" y="477"/>
                  <a:pt x="101" y="474"/>
                  <a:pt x="100" y="473"/>
                </a:cubicBezTo>
                <a:cubicBezTo>
                  <a:pt x="99" y="472"/>
                  <a:pt x="96" y="471"/>
                  <a:pt x="95" y="471"/>
                </a:cubicBezTo>
                <a:cubicBezTo>
                  <a:pt x="92" y="470"/>
                  <a:pt x="88" y="468"/>
                  <a:pt x="86" y="467"/>
                </a:cubicBezTo>
                <a:cubicBezTo>
                  <a:pt x="83" y="467"/>
                  <a:pt x="77" y="467"/>
                  <a:pt x="75" y="468"/>
                </a:cubicBezTo>
                <a:cubicBezTo>
                  <a:pt x="72" y="468"/>
                  <a:pt x="67" y="471"/>
                  <a:pt x="64" y="472"/>
                </a:cubicBezTo>
                <a:cubicBezTo>
                  <a:pt x="63" y="472"/>
                  <a:pt x="59" y="473"/>
                  <a:pt x="57" y="472"/>
                </a:cubicBezTo>
                <a:cubicBezTo>
                  <a:pt x="56" y="471"/>
                  <a:pt x="57" y="468"/>
                  <a:pt x="57" y="467"/>
                </a:cubicBezTo>
                <a:cubicBezTo>
                  <a:pt x="55" y="464"/>
                  <a:pt x="52" y="459"/>
                  <a:pt x="50" y="457"/>
                </a:cubicBezTo>
                <a:cubicBezTo>
                  <a:pt x="48" y="456"/>
                  <a:pt x="43" y="454"/>
                  <a:pt x="42" y="452"/>
                </a:cubicBezTo>
                <a:cubicBezTo>
                  <a:pt x="40" y="451"/>
                  <a:pt x="39" y="447"/>
                  <a:pt x="38" y="445"/>
                </a:cubicBezTo>
                <a:cubicBezTo>
                  <a:pt x="37" y="444"/>
                  <a:pt x="33" y="443"/>
                  <a:pt x="31" y="443"/>
                </a:cubicBezTo>
                <a:cubicBezTo>
                  <a:pt x="29" y="443"/>
                  <a:pt x="26" y="446"/>
                  <a:pt x="24" y="447"/>
                </a:cubicBezTo>
                <a:cubicBezTo>
                  <a:pt x="23" y="447"/>
                  <a:pt x="20" y="448"/>
                  <a:pt x="19" y="448"/>
                </a:cubicBezTo>
                <a:cubicBezTo>
                  <a:pt x="17" y="447"/>
                  <a:pt x="13" y="446"/>
                  <a:pt x="12" y="445"/>
                </a:cubicBezTo>
                <a:cubicBezTo>
                  <a:pt x="11" y="443"/>
                  <a:pt x="11" y="439"/>
                  <a:pt x="11" y="437"/>
                </a:cubicBezTo>
                <a:cubicBezTo>
                  <a:pt x="11" y="435"/>
                  <a:pt x="11" y="432"/>
                  <a:pt x="11" y="431"/>
                </a:cubicBezTo>
                <a:cubicBezTo>
                  <a:pt x="11" y="429"/>
                  <a:pt x="9" y="425"/>
                  <a:pt x="8" y="424"/>
                </a:cubicBezTo>
                <a:cubicBezTo>
                  <a:pt x="6" y="423"/>
                  <a:pt x="2" y="422"/>
                  <a:pt x="0" y="422"/>
                </a:cubicBezTo>
                <a:cubicBezTo>
                  <a:pt x="0" y="421"/>
                  <a:pt x="0" y="418"/>
                  <a:pt x="1" y="418"/>
                </a:cubicBezTo>
                <a:cubicBezTo>
                  <a:pt x="1" y="416"/>
                  <a:pt x="2" y="414"/>
                  <a:pt x="3" y="413"/>
                </a:cubicBezTo>
                <a:cubicBezTo>
                  <a:pt x="3" y="411"/>
                  <a:pt x="5" y="409"/>
                  <a:pt x="5" y="408"/>
                </a:cubicBezTo>
                <a:cubicBezTo>
                  <a:pt x="6" y="406"/>
                  <a:pt x="6" y="403"/>
                  <a:pt x="5" y="401"/>
                </a:cubicBezTo>
                <a:cubicBezTo>
                  <a:pt x="5" y="400"/>
                  <a:pt x="3" y="398"/>
                  <a:pt x="3" y="396"/>
                </a:cubicBezTo>
                <a:cubicBezTo>
                  <a:pt x="2" y="395"/>
                  <a:pt x="2" y="391"/>
                  <a:pt x="2" y="389"/>
                </a:cubicBezTo>
                <a:cubicBezTo>
                  <a:pt x="2" y="387"/>
                  <a:pt x="1" y="383"/>
                  <a:pt x="3" y="381"/>
                </a:cubicBezTo>
                <a:cubicBezTo>
                  <a:pt x="3" y="380"/>
                  <a:pt x="6" y="381"/>
                  <a:pt x="7" y="381"/>
                </a:cubicBezTo>
                <a:cubicBezTo>
                  <a:pt x="8" y="382"/>
                  <a:pt x="10" y="383"/>
                  <a:pt x="10" y="384"/>
                </a:cubicBezTo>
                <a:cubicBezTo>
                  <a:pt x="12" y="384"/>
                  <a:pt x="14" y="386"/>
                  <a:pt x="16" y="385"/>
                </a:cubicBezTo>
                <a:cubicBezTo>
                  <a:pt x="17" y="385"/>
                  <a:pt x="17" y="382"/>
                  <a:pt x="18" y="381"/>
                </a:cubicBezTo>
                <a:cubicBezTo>
                  <a:pt x="19" y="380"/>
                  <a:pt x="23" y="380"/>
                  <a:pt x="25" y="380"/>
                </a:cubicBezTo>
                <a:cubicBezTo>
                  <a:pt x="26" y="380"/>
                  <a:pt x="27" y="378"/>
                  <a:pt x="28" y="378"/>
                </a:cubicBezTo>
                <a:cubicBezTo>
                  <a:pt x="31" y="378"/>
                  <a:pt x="35" y="379"/>
                  <a:pt x="37" y="378"/>
                </a:cubicBezTo>
                <a:cubicBezTo>
                  <a:pt x="38" y="378"/>
                  <a:pt x="40" y="376"/>
                  <a:pt x="42" y="376"/>
                </a:cubicBezTo>
                <a:cubicBezTo>
                  <a:pt x="43" y="375"/>
                  <a:pt x="45" y="378"/>
                  <a:pt x="46" y="377"/>
                </a:cubicBezTo>
                <a:cubicBezTo>
                  <a:pt x="47" y="377"/>
                  <a:pt x="47" y="375"/>
                  <a:pt x="48" y="375"/>
                </a:cubicBezTo>
                <a:cubicBezTo>
                  <a:pt x="48" y="373"/>
                  <a:pt x="47" y="369"/>
                  <a:pt x="48" y="367"/>
                </a:cubicBezTo>
                <a:cubicBezTo>
                  <a:pt x="48" y="366"/>
                  <a:pt x="51" y="365"/>
                  <a:pt x="52" y="365"/>
                </a:cubicBezTo>
                <a:cubicBezTo>
                  <a:pt x="54" y="364"/>
                  <a:pt x="57" y="363"/>
                  <a:pt x="59" y="363"/>
                </a:cubicBezTo>
                <a:cubicBezTo>
                  <a:pt x="61" y="362"/>
                  <a:pt x="65" y="360"/>
                  <a:pt x="67" y="359"/>
                </a:cubicBezTo>
                <a:cubicBezTo>
                  <a:pt x="69" y="358"/>
                  <a:pt x="72" y="356"/>
                  <a:pt x="73" y="354"/>
                </a:cubicBezTo>
                <a:cubicBezTo>
                  <a:pt x="74" y="353"/>
                  <a:pt x="74" y="350"/>
                  <a:pt x="75" y="349"/>
                </a:cubicBezTo>
                <a:cubicBezTo>
                  <a:pt x="76" y="349"/>
                  <a:pt x="79" y="350"/>
                  <a:pt x="80" y="350"/>
                </a:cubicBezTo>
                <a:cubicBezTo>
                  <a:pt x="81" y="351"/>
                  <a:pt x="83" y="354"/>
                  <a:pt x="84" y="354"/>
                </a:cubicBezTo>
                <a:cubicBezTo>
                  <a:pt x="86" y="355"/>
                  <a:pt x="90" y="355"/>
                  <a:pt x="92" y="354"/>
                </a:cubicBezTo>
                <a:cubicBezTo>
                  <a:pt x="92" y="353"/>
                  <a:pt x="93" y="352"/>
                  <a:pt x="93" y="351"/>
                </a:cubicBezTo>
                <a:cubicBezTo>
                  <a:pt x="94" y="349"/>
                  <a:pt x="93" y="346"/>
                  <a:pt x="93" y="344"/>
                </a:cubicBezTo>
                <a:cubicBezTo>
                  <a:pt x="92" y="343"/>
                  <a:pt x="92" y="342"/>
                  <a:pt x="91" y="341"/>
                </a:cubicBezTo>
                <a:cubicBezTo>
                  <a:pt x="90" y="341"/>
                  <a:pt x="88" y="340"/>
                  <a:pt x="88" y="339"/>
                </a:cubicBezTo>
                <a:cubicBezTo>
                  <a:pt x="88" y="338"/>
                  <a:pt x="89" y="336"/>
                  <a:pt x="89" y="335"/>
                </a:cubicBezTo>
                <a:cubicBezTo>
                  <a:pt x="89" y="334"/>
                  <a:pt x="87" y="332"/>
                  <a:pt x="87" y="331"/>
                </a:cubicBezTo>
                <a:cubicBezTo>
                  <a:pt x="87" y="331"/>
                  <a:pt x="87" y="329"/>
                  <a:pt x="87" y="328"/>
                </a:cubicBezTo>
                <a:cubicBezTo>
                  <a:pt x="88" y="327"/>
                  <a:pt x="89" y="325"/>
                  <a:pt x="89" y="324"/>
                </a:cubicBezTo>
                <a:cubicBezTo>
                  <a:pt x="89" y="323"/>
                  <a:pt x="88" y="321"/>
                  <a:pt x="88" y="320"/>
                </a:cubicBezTo>
                <a:cubicBezTo>
                  <a:pt x="87" y="319"/>
                  <a:pt x="86" y="317"/>
                  <a:pt x="86" y="316"/>
                </a:cubicBezTo>
                <a:cubicBezTo>
                  <a:pt x="85" y="315"/>
                  <a:pt x="82" y="314"/>
                  <a:pt x="81" y="313"/>
                </a:cubicBezTo>
                <a:cubicBezTo>
                  <a:pt x="81" y="313"/>
                  <a:pt x="80" y="311"/>
                  <a:pt x="80" y="311"/>
                </a:cubicBezTo>
                <a:cubicBezTo>
                  <a:pt x="79" y="309"/>
                  <a:pt x="79" y="307"/>
                  <a:pt x="80" y="306"/>
                </a:cubicBezTo>
                <a:cubicBezTo>
                  <a:pt x="80" y="305"/>
                  <a:pt x="83" y="303"/>
                  <a:pt x="84" y="301"/>
                </a:cubicBezTo>
                <a:cubicBezTo>
                  <a:pt x="85" y="300"/>
                  <a:pt x="87" y="297"/>
                  <a:pt x="87" y="295"/>
                </a:cubicBezTo>
                <a:cubicBezTo>
                  <a:pt x="88" y="293"/>
                  <a:pt x="86" y="290"/>
                  <a:pt x="85" y="289"/>
                </a:cubicBezTo>
                <a:cubicBezTo>
                  <a:pt x="84" y="288"/>
                  <a:pt x="80" y="288"/>
                  <a:pt x="79" y="287"/>
                </a:cubicBezTo>
                <a:cubicBezTo>
                  <a:pt x="79" y="286"/>
                  <a:pt x="79" y="283"/>
                  <a:pt x="79" y="282"/>
                </a:cubicBezTo>
                <a:cubicBezTo>
                  <a:pt x="80" y="281"/>
                  <a:pt x="82" y="280"/>
                  <a:pt x="83" y="280"/>
                </a:cubicBezTo>
                <a:cubicBezTo>
                  <a:pt x="83" y="279"/>
                  <a:pt x="83" y="276"/>
                  <a:pt x="84" y="275"/>
                </a:cubicBezTo>
                <a:cubicBezTo>
                  <a:pt x="84" y="273"/>
                  <a:pt x="85" y="268"/>
                  <a:pt x="86" y="266"/>
                </a:cubicBezTo>
                <a:cubicBezTo>
                  <a:pt x="86" y="263"/>
                  <a:pt x="87" y="259"/>
                  <a:pt x="87" y="257"/>
                </a:cubicBezTo>
                <a:cubicBezTo>
                  <a:pt x="87" y="255"/>
                  <a:pt x="85" y="253"/>
                  <a:pt x="86" y="251"/>
                </a:cubicBezTo>
                <a:cubicBezTo>
                  <a:pt x="86" y="251"/>
                  <a:pt x="87" y="250"/>
                  <a:pt x="88" y="250"/>
                </a:cubicBezTo>
                <a:cubicBezTo>
                  <a:pt x="89" y="250"/>
                  <a:pt x="90" y="252"/>
                  <a:pt x="91" y="252"/>
                </a:cubicBezTo>
                <a:cubicBezTo>
                  <a:pt x="92" y="252"/>
                  <a:pt x="95" y="250"/>
                  <a:pt x="96" y="250"/>
                </a:cubicBezTo>
                <a:cubicBezTo>
                  <a:pt x="97" y="250"/>
                  <a:pt x="99" y="250"/>
                  <a:pt x="100" y="250"/>
                </a:cubicBezTo>
                <a:cubicBezTo>
                  <a:pt x="101" y="251"/>
                  <a:pt x="101" y="254"/>
                  <a:pt x="102" y="255"/>
                </a:cubicBezTo>
                <a:cubicBezTo>
                  <a:pt x="103" y="256"/>
                  <a:pt x="106" y="257"/>
                  <a:pt x="107" y="256"/>
                </a:cubicBezTo>
                <a:cubicBezTo>
                  <a:pt x="108" y="255"/>
                  <a:pt x="109" y="252"/>
                  <a:pt x="109" y="251"/>
                </a:cubicBezTo>
                <a:cubicBezTo>
                  <a:pt x="110" y="249"/>
                  <a:pt x="109" y="244"/>
                  <a:pt x="108" y="242"/>
                </a:cubicBezTo>
                <a:cubicBezTo>
                  <a:pt x="107" y="241"/>
                  <a:pt x="104" y="242"/>
                  <a:pt x="103" y="241"/>
                </a:cubicBezTo>
                <a:cubicBezTo>
                  <a:pt x="102" y="240"/>
                  <a:pt x="101" y="237"/>
                  <a:pt x="101" y="236"/>
                </a:cubicBezTo>
                <a:cubicBezTo>
                  <a:pt x="100" y="235"/>
                  <a:pt x="99" y="231"/>
                  <a:pt x="99" y="229"/>
                </a:cubicBezTo>
                <a:cubicBezTo>
                  <a:pt x="99" y="228"/>
                  <a:pt x="99" y="225"/>
                  <a:pt x="100" y="224"/>
                </a:cubicBezTo>
                <a:cubicBezTo>
                  <a:pt x="101" y="222"/>
                  <a:pt x="105" y="221"/>
                  <a:pt x="107" y="221"/>
                </a:cubicBezTo>
                <a:cubicBezTo>
                  <a:pt x="109" y="221"/>
                  <a:pt x="114" y="224"/>
                  <a:pt x="116" y="224"/>
                </a:cubicBezTo>
                <a:cubicBezTo>
                  <a:pt x="119" y="224"/>
                  <a:pt x="124" y="224"/>
                  <a:pt x="126" y="223"/>
                </a:cubicBezTo>
                <a:cubicBezTo>
                  <a:pt x="128" y="223"/>
                  <a:pt x="131" y="221"/>
                  <a:pt x="132" y="221"/>
                </a:cubicBezTo>
                <a:cubicBezTo>
                  <a:pt x="134" y="221"/>
                  <a:pt x="137" y="221"/>
                  <a:pt x="138" y="221"/>
                </a:cubicBezTo>
                <a:cubicBezTo>
                  <a:pt x="140" y="220"/>
                  <a:pt x="144" y="219"/>
                  <a:pt x="144" y="217"/>
                </a:cubicBezTo>
                <a:cubicBezTo>
                  <a:pt x="145" y="216"/>
                  <a:pt x="144" y="214"/>
                  <a:pt x="144" y="213"/>
                </a:cubicBezTo>
                <a:cubicBezTo>
                  <a:pt x="143" y="212"/>
                  <a:pt x="141" y="210"/>
                  <a:pt x="141" y="209"/>
                </a:cubicBezTo>
                <a:cubicBezTo>
                  <a:pt x="140" y="208"/>
                  <a:pt x="141" y="205"/>
                  <a:pt x="140" y="203"/>
                </a:cubicBezTo>
                <a:cubicBezTo>
                  <a:pt x="140" y="201"/>
                  <a:pt x="138" y="197"/>
                  <a:pt x="136" y="195"/>
                </a:cubicBezTo>
                <a:cubicBezTo>
                  <a:pt x="135" y="193"/>
                  <a:pt x="132" y="191"/>
                  <a:pt x="130" y="190"/>
                </a:cubicBezTo>
                <a:cubicBezTo>
                  <a:pt x="129" y="189"/>
                  <a:pt x="125" y="189"/>
                  <a:pt x="123" y="188"/>
                </a:cubicBezTo>
                <a:cubicBezTo>
                  <a:pt x="122" y="188"/>
                  <a:pt x="121" y="187"/>
                  <a:pt x="120" y="186"/>
                </a:cubicBezTo>
                <a:cubicBezTo>
                  <a:pt x="120" y="185"/>
                  <a:pt x="121" y="182"/>
                  <a:pt x="120" y="180"/>
                </a:cubicBezTo>
                <a:cubicBezTo>
                  <a:pt x="120" y="179"/>
                  <a:pt x="119" y="177"/>
                  <a:pt x="118" y="176"/>
                </a:cubicBezTo>
                <a:cubicBezTo>
                  <a:pt x="117" y="175"/>
                  <a:pt x="116" y="173"/>
                  <a:pt x="115" y="172"/>
                </a:cubicBezTo>
                <a:cubicBezTo>
                  <a:pt x="115" y="170"/>
                  <a:pt x="115" y="165"/>
                  <a:pt x="114" y="163"/>
                </a:cubicBezTo>
                <a:cubicBezTo>
                  <a:pt x="114" y="162"/>
                  <a:pt x="112" y="160"/>
                  <a:pt x="112" y="158"/>
                </a:cubicBezTo>
                <a:cubicBezTo>
                  <a:pt x="112" y="157"/>
                  <a:pt x="113" y="155"/>
                  <a:pt x="114" y="155"/>
                </a:cubicBezTo>
                <a:cubicBezTo>
                  <a:pt x="115" y="153"/>
                  <a:pt x="116" y="151"/>
                  <a:pt x="117" y="150"/>
                </a:cubicBezTo>
                <a:cubicBezTo>
                  <a:pt x="118" y="149"/>
                  <a:pt x="122" y="149"/>
                  <a:pt x="124" y="149"/>
                </a:cubicBezTo>
                <a:cubicBezTo>
                  <a:pt x="125" y="148"/>
                  <a:pt x="126" y="147"/>
                  <a:pt x="127" y="147"/>
                </a:cubicBezTo>
                <a:cubicBezTo>
                  <a:pt x="127" y="146"/>
                  <a:pt x="126" y="145"/>
                  <a:pt x="127" y="144"/>
                </a:cubicBezTo>
                <a:cubicBezTo>
                  <a:pt x="127" y="143"/>
                  <a:pt x="130" y="144"/>
                  <a:pt x="131" y="143"/>
                </a:cubicBezTo>
                <a:cubicBezTo>
                  <a:pt x="131" y="142"/>
                  <a:pt x="130" y="140"/>
                  <a:pt x="130" y="139"/>
                </a:cubicBezTo>
                <a:cubicBezTo>
                  <a:pt x="129" y="137"/>
                  <a:pt x="127" y="135"/>
                  <a:pt x="126" y="134"/>
                </a:cubicBezTo>
                <a:cubicBezTo>
                  <a:pt x="125" y="134"/>
                  <a:pt x="123" y="132"/>
                  <a:pt x="122" y="131"/>
                </a:cubicBezTo>
                <a:cubicBezTo>
                  <a:pt x="121" y="130"/>
                  <a:pt x="120" y="129"/>
                  <a:pt x="119" y="128"/>
                </a:cubicBezTo>
                <a:cubicBezTo>
                  <a:pt x="119" y="127"/>
                  <a:pt x="117" y="123"/>
                  <a:pt x="118" y="121"/>
                </a:cubicBezTo>
                <a:cubicBezTo>
                  <a:pt x="119" y="120"/>
                  <a:pt x="123" y="120"/>
                  <a:pt x="123" y="119"/>
                </a:cubicBezTo>
                <a:cubicBezTo>
                  <a:pt x="124" y="117"/>
                  <a:pt x="123" y="114"/>
                  <a:pt x="123" y="112"/>
                </a:cubicBezTo>
                <a:cubicBezTo>
                  <a:pt x="124" y="110"/>
                  <a:pt x="127" y="105"/>
                  <a:pt x="129" y="104"/>
                </a:cubicBezTo>
                <a:cubicBezTo>
                  <a:pt x="131" y="103"/>
                  <a:pt x="134" y="102"/>
                  <a:pt x="136" y="101"/>
                </a:cubicBezTo>
                <a:cubicBezTo>
                  <a:pt x="137" y="101"/>
                  <a:pt x="139" y="100"/>
                  <a:pt x="139" y="99"/>
                </a:cubicBezTo>
                <a:cubicBezTo>
                  <a:pt x="141" y="98"/>
                  <a:pt x="141" y="93"/>
                  <a:pt x="142" y="92"/>
                </a:cubicBezTo>
                <a:cubicBezTo>
                  <a:pt x="143" y="90"/>
                  <a:pt x="145" y="88"/>
                  <a:pt x="145" y="86"/>
                </a:cubicBezTo>
                <a:cubicBezTo>
                  <a:pt x="146" y="84"/>
                  <a:pt x="145" y="81"/>
                  <a:pt x="145" y="79"/>
                </a:cubicBezTo>
                <a:cubicBezTo>
                  <a:pt x="146" y="77"/>
                  <a:pt x="148" y="75"/>
                  <a:pt x="148" y="73"/>
                </a:cubicBezTo>
                <a:cubicBezTo>
                  <a:pt x="148" y="72"/>
                  <a:pt x="147" y="69"/>
                  <a:pt x="146" y="67"/>
                </a:cubicBezTo>
                <a:cubicBezTo>
                  <a:pt x="146" y="66"/>
                  <a:pt x="145" y="64"/>
                  <a:pt x="144" y="63"/>
                </a:cubicBezTo>
                <a:cubicBezTo>
                  <a:pt x="144" y="61"/>
                  <a:pt x="144" y="59"/>
                  <a:pt x="145" y="57"/>
                </a:cubicBezTo>
                <a:cubicBezTo>
                  <a:pt x="145" y="57"/>
                  <a:pt x="147" y="56"/>
                  <a:pt x="148" y="55"/>
                </a:cubicBezTo>
                <a:cubicBezTo>
                  <a:pt x="149" y="54"/>
                  <a:pt x="150" y="52"/>
                  <a:pt x="151" y="51"/>
                </a:cubicBezTo>
                <a:cubicBezTo>
                  <a:pt x="151" y="49"/>
                  <a:pt x="151" y="46"/>
                  <a:pt x="152" y="44"/>
                </a:cubicBezTo>
                <a:cubicBezTo>
                  <a:pt x="152" y="43"/>
                  <a:pt x="152" y="39"/>
                  <a:pt x="154" y="37"/>
                </a:cubicBezTo>
                <a:cubicBezTo>
                  <a:pt x="155" y="36"/>
                  <a:pt x="159" y="37"/>
                  <a:pt x="161" y="35"/>
                </a:cubicBezTo>
                <a:cubicBezTo>
                  <a:pt x="162" y="34"/>
                  <a:pt x="162" y="30"/>
                  <a:pt x="162" y="30"/>
                </a:cubicBezTo>
                <a:cubicBezTo>
                  <a:pt x="162" y="30"/>
                  <a:pt x="160" y="26"/>
                  <a:pt x="159" y="25"/>
                </a:cubicBezTo>
                <a:cubicBezTo>
                  <a:pt x="159" y="24"/>
                  <a:pt x="159" y="23"/>
                  <a:pt x="159" y="22"/>
                </a:cubicBezTo>
                <a:cubicBezTo>
                  <a:pt x="161" y="21"/>
                  <a:pt x="162" y="21"/>
                  <a:pt x="163" y="20"/>
                </a:cubicBezTo>
                <a:cubicBezTo>
                  <a:pt x="164" y="19"/>
                  <a:pt x="165" y="17"/>
                  <a:pt x="166" y="16"/>
                </a:cubicBezTo>
                <a:cubicBezTo>
                  <a:pt x="168" y="15"/>
                  <a:pt x="173" y="14"/>
                  <a:pt x="175" y="13"/>
                </a:cubicBezTo>
                <a:cubicBezTo>
                  <a:pt x="178" y="13"/>
                  <a:pt x="183" y="13"/>
                  <a:pt x="186" y="13"/>
                </a:cubicBezTo>
                <a:cubicBezTo>
                  <a:pt x="189" y="13"/>
                  <a:pt x="194" y="13"/>
                  <a:pt x="197" y="12"/>
                </a:cubicBezTo>
                <a:cubicBezTo>
                  <a:pt x="198" y="11"/>
                  <a:pt x="201" y="8"/>
                  <a:pt x="202" y="8"/>
                </a:cubicBezTo>
                <a:cubicBezTo>
                  <a:pt x="203" y="9"/>
                  <a:pt x="204" y="13"/>
                  <a:pt x="205" y="14"/>
                </a:cubicBezTo>
                <a:cubicBezTo>
                  <a:pt x="205" y="14"/>
                  <a:pt x="207" y="16"/>
                  <a:pt x="208" y="16"/>
                </a:cubicBezTo>
                <a:cubicBezTo>
                  <a:pt x="209" y="16"/>
                  <a:pt x="210" y="15"/>
                  <a:pt x="211" y="14"/>
                </a:cubicBezTo>
                <a:cubicBezTo>
                  <a:pt x="212" y="13"/>
                  <a:pt x="212" y="10"/>
                  <a:pt x="213" y="8"/>
                </a:cubicBezTo>
                <a:cubicBezTo>
                  <a:pt x="213" y="7"/>
                  <a:pt x="214" y="4"/>
                  <a:pt x="215" y="3"/>
                </a:cubicBezTo>
                <a:cubicBezTo>
                  <a:pt x="216" y="2"/>
                  <a:pt x="219" y="0"/>
                  <a:pt x="221" y="0"/>
                </a:cubicBezTo>
                <a:cubicBezTo>
                  <a:pt x="222" y="0"/>
                  <a:pt x="223" y="1"/>
                  <a:pt x="224" y="1"/>
                </a:cubicBezTo>
                <a:cubicBezTo>
                  <a:pt x="226" y="2"/>
                  <a:pt x="229" y="6"/>
                  <a:pt x="231" y="7"/>
                </a:cubicBezTo>
                <a:cubicBezTo>
                  <a:pt x="232" y="8"/>
                  <a:pt x="235" y="9"/>
                  <a:pt x="237" y="9"/>
                </a:cubicBezTo>
                <a:cubicBezTo>
                  <a:pt x="239" y="10"/>
                  <a:pt x="242" y="13"/>
                  <a:pt x="243" y="15"/>
                </a:cubicBezTo>
                <a:cubicBezTo>
                  <a:pt x="244" y="17"/>
                  <a:pt x="244" y="22"/>
                  <a:pt x="245" y="24"/>
                </a:cubicBezTo>
                <a:cubicBezTo>
                  <a:pt x="245" y="25"/>
                  <a:pt x="245" y="29"/>
                  <a:pt x="247" y="30"/>
                </a:cubicBezTo>
                <a:cubicBezTo>
                  <a:pt x="248" y="31"/>
                  <a:pt x="252" y="30"/>
                  <a:pt x="254" y="31"/>
                </a:cubicBezTo>
                <a:cubicBezTo>
                  <a:pt x="256" y="31"/>
                  <a:pt x="260" y="33"/>
                  <a:pt x="261" y="34"/>
                </a:cubicBezTo>
                <a:cubicBezTo>
                  <a:pt x="263" y="34"/>
                  <a:pt x="266" y="36"/>
                  <a:pt x="268" y="36"/>
                </a:cubicBezTo>
                <a:cubicBezTo>
                  <a:pt x="269" y="36"/>
                  <a:pt x="270" y="34"/>
                  <a:pt x="271" y="35"/>
                </a:cubicBezTo>
                <a:cubicBezTo>
                  <a:pt x="273" y="35"/>
                  <a:pt x="273" y="41"/>
                  <a:pt x="274" y="42"/>
                </a:cubicBezTo>
                <a:cubicBezTo>
                  <a:pt x="276" y="44"/>
                  <a:pt x="281" y="45"/>
                  <a:pt x="283" y="45"/>
                </a:cubicBezTo>
                <a:cubicBezTo>
                  <a:pt x="285" y="46"/>
                  <a:pt x="290" y="45"/>
                  <a:pt x="291" y="44"/>
                </a:cubicBezTo>
                <a:cubicBezTo>
                  <a:pt x="293" y="43"/>
                  <a:pt x="295" y="38"/>
                  <a:pt x="295" y="36"/>
                </a:cubicBezTo>
                <a:cubicBezTo>
                  <a:pt x="296" y="34"/>
                  <a:pt x="295" y="31"/>
                  <a:pt x="295" y="29"/>
                </a:cubicBezTo>
                <a:cubicBezTo>
                  <a:pt x="296" y="28"/>
                  <a:pt x="298" y="25"/>
                  <a:pt x="300" y="24"/>
                </a:cubicBezTo>
                <a:cubicBezTo>
                  <a:pt x="302" y="23"/>
                  <a:pt x="307" y="23"/>
                  <a:pt x="309" y="24"/>
                </a:cubicBezTo>
                <a:cubicBezTo>
                  <a:pt x="310" y="25"/>
                  <a:pt x="314" y="27"/>
                  <a:pt x="314" y="29"/>
                </a:cubicBezTo>
                <a:cubicBezTo>
                  <a:pt x="314" y="30"/>
                  <a:pt x="311" y="32"/>
                  <a:pt x="311" y="34"/>
                </a:cubicBezTo>
                <a:cubicBezTo>
                  <a:pt x="311" y="35"/>
                  <a:pt x="311" y="38"/>
                  <a:pt x="311" y="39"/>
                </a:cubicBezTo>
                <a:cubicBezTo>
                  <a:pt x="312" y="40"/>
                  <a:pt x="315" y="40"/>
                  <a:pt x="316" y="41"/>
                </a:cubicBezTo>
                <a:cubicBezTo>
                  <a:pt x="317" y="41"/>
                  <a:pt x="318" y="43"/>
                  <a:pt x="319" y="43"/>
                </a:cubicBezTo>
                <a:cubicBezTo>
                  <a:pt x="319" y="44"/>
                  <a:pt x="319" y="47"/>
                  <a:pt x="320" y="48"/>
                </a:cubicBezTo>
                <a:cubicBezTo>
                  <a:pt x="322" y="49"/>
                  <a:pt x="326" y="47"/>
                  <a:pt x="328" y="46"/>
                </a:cubicBezTo>
                <a:cubicBezTo>
                  <a:pt x="329" y="45"/>
                  <a:pt x="332" y="42"/>
                  <a:pt x="333" y="42"/>
                </a:cubicBezTo>
                <a:cubicBezTo>
                  <a:pt x="335" y="43"/>
                  <a:pt x="334" y="49"/>
                  <a:pt x="335" y="51"/>
                </a:cubicBezTo>
                <a:cubicBezTo>
                  <a:pt x="335" y="52"/>
                  <a:pt x="337" y="53"/>
                  <a:pt x="337" y="54"/>
                </a:cubicBezTo>
                <a:cubicBezTo>
                  <a:pt x="338" y="56"/>
                  <a:pt x="338" y="61"/>
                  <a:pt x="339" y="63"/>
                </a:cubicBezTo>
                <a:cubicBezTo>
                  <a:pt x="340" y="65"/>
                  <a:pt x="342" y="68"/>
                  <a:pt x="343" y="69"/>
                </a:cubicBezTo>
                <a:cubicBezTo>
                  <a:pt x="344" y="70"/>
                  <a:pt x="348" y="71"/>
                  <a:pt x="349" y="72"/>
                </a:cubicBezTo>
                <a:cubicBezTo>
                  <a:pt x="350" y="73"/>
                  <a:pt x="351" y="76"/>
                  <a:pt x="351" y="78"/>
                </a:cubicBezTo>
                <a:cubicBezTo>
                  <a:pt x="352" y="80"/>
                  <a:pt x="351" y="84"/>
                  <a:pt x="351" y="85"/>
                </a:cubicBezTo>
                <a:cubicBezTo>
                  <a:pt x="351" y="88"/>
                  <a:pt x="351" y="93"/>
                  <a:pt x="353" y="95"/>
                </a:cubicBezTo>
                <a:cubicBezTo>
                  <a:pt x="353" y="96"/>
                  <a:pt x="356" y="96"/>
                  <a:pt x="357" y="96"/>
                </a:cubicBezTo>
                <a:cubicBezTo>
                  <a:pt x="358" y="95"/>
                  <a:pt x="359" y="92"/>
                  <a:pt x="360" y="91"/>
                </a:cubicBezTo>
                <a:cubicBezTo>
                  <a:pt x="362" y="89"/>
                  <a:pt x="367" y="88"/>
                  <a:pt x="369" y="88"/>
                </a:cubicBezTo>
                <a:cubicBezTo>
                  <a:pt x="371" y="87"/>
                  <a:pt x="375" y="86"/>
                  <a:pt x="377" y="87"/>
                </a:cubicBezTo>
                <a:cubicBezTo>
                  <a:pt x="378" y="87"/>
                  <a:pt x="380" y="90"/>
                  <a:pt x="382" y="91"/>
                </a:cubicBezTo>
                <a:cubicBezTo>
                  <a:pt x="383" y="92"/>
                  <a:pt x="386" y="92"/>
                  <a:pt x="388" y="93"/>
                </a:cubicBezTo>
                <a:cubicBezTo>
                  <a:pt x="389" y="94"/>
                  <a:pt x="391" y="96"/>
                  <a:pt x="392" y="97"/>
                </a:cubicBezTo>
                <a:cubicBezTo>
                  <a:pt x="394" y="99"/>
                  <a:pt x="393" y="105"/>
                  <a:pt x="395" y="107"/>
                </a:cubicBezTo>
                <a:cubicBezTo>
                  <a:pt x="396" y="108"/>
                  <a:pt x="400" y="110"/>
                  <a:pt x="402" y="110"/>
                </a:cubicBezTo>
                <a:cubicBezTo>
                  <a:pt x="404" y="110"/>
                  <a:pt x="409" y="110"/>
                  <a:pt x="411" y="109"/>
                </a:cubicBezTo>
                <a:cubicBezTo>
                  <a:pt x="413" y="108"/>
                  <a:pt x="417" y="105"/>
                  <a:pt x="418" y="103"/>
                </a:cubicBezTo>
                <a:cubicBezTo>
                  <a:pt x="419" y="103"/>
                  <a:pt x="419" y="102"/>
                  <a:pt x="420" y="100"/>
                </a:cubicBezTo>
                <a:cubicBezTo>
                  <a:pt x="421" y="101"/>
                  <a:pt x="421" y="101"/>
                  <a:pt x="421" y="101"/>
                </a:cubicBezTo>
                <a:cubicBezTo>
                  <a:pt x="422" y="102"/>
                  <a:pt x="424" y="105"/>
                  <a:pt x="425" y="106"/>
                </a:cubicBezTo>
                <a:cubicBezTo>
                  <a:pt x="426" y="106"/>
                  <a:pt x="428" y="107"/>
                  <a:pt x="428" y="108"/>
                </a:cubicBezTo>
                <a:cubicBezTo>
                  <a:pt x="429" y="109"/>
                  <a:pt x="429" y="112"/>
                  <a:pt x="430" y="113"/>
                </a:cubicBezTo>
                <a:cubicBezTo>
                  <a:pt x="432" y="114"/>
                  <a:pt x="436" y="114"/>
                  <a:pt x="437" y="115"/>
                </a:cubicBezTo>
                <a:cubicBezTo>
                  <a:pt x="438" y="117"/>
                  <a:pt x="437" y="120"/>
                  <a:pt x="437" y="122"/>
                </a:cubicBezTo>
                <a:cubicBezTo>
                  <a:pt x="437" y="123"/>
                  <a:pt x="436" y="125"/>
                  <a:pt x="436" y="125"/>
                </a:cubicBezTo>
                <a:cubicBezTo>
                  <a:pt x="435" y="126"/>
                  <a:pt x="434" y="127"/>
                  <a:pt x="434" y="127"/>
                </a:cubicBezTo>
                <a:cubicBezTo>
                  <a:pt x="433" y="127"/>
                  <a:pt x="433" y="125"/>
                  <a:pt x="432" y="125"/>
                </a:cubicBezTo>
                <a:cubicBezTo>
                  <a:pt x="431" y="124"/>
                  <a:pt x="428" y="124"/>
                  <a:pt x="427" y="124"/>
                </a:cubicBezTo>
                <a:cubicBezTo>
                  <a:pt x="426" y="124"/>
                  <a:pt x="425" y="125"/>
                  <a:pt x="424" y="126"/>
                </a:cubicBezTo>
                <a:cubicBezTo>
                  <a:pt x="423" y="127"/>
                  <a:pt x="422" y="130"/>
                  <a:pt x="422" y="132"/>
                </a:cubicBezTo>
                <a:cubicBezTo>
                  <a:pt x="422" y="134"/>
                  <a:pt x="425" y="138"/>
                  <a:pt x="424" y="139"/>
                </a:cubicBezTo>
                <a:cubicBezTo>
                  <a:pt x="423" y="141"/>
                  <a:pt x="419" y="142"/>
                  <a:pt x="417" y="143"/>
                </a:cubicBezTo>
                <a:cubicBezTo>
                  <a:pt x="416" y="144"/>
                  <a:pt x="413" y="146"/>
                  <a:pt x="412" y="147"/>
                </a:cubicBezTo>
                <a:cubicBezTo>
                  <a:pt x="411" y="147"/>
                  <a:pt x="408" y="146"/>
                  <a:pt x="407" y="147"/>
                </a:cubicBezTo>
                <a:cubicBezTo>
                  <a:pt x="406" y="148"/>
                  <a:pt x="405" y="150"/>
                  <a:pt x="405" y="151"/>
                </a:cubicBezTo>
                <a:cubicBezTo>
                  <a:pt x="406" y="152"/>
                  <a:pt x="409" y="152"/>
                  <a:pt x="409" y="153"/>
                </a:cubicBezTo>
                <a:cubicBezTo>
                  <a:pt x="410" y="154"/>
                  <a:pt x="410" y="156"/>
                  <a:pt x="410" y="157"/>
                </a:cubicBezTo>
                <a:cubicBezTo>
                  <a:pt x="410" y="159"/>
                  <a:pt x="407" y="161"/>
                  <a:pt x="407" y="162"/>
                </a:cubicBezTo>
                <a:cubicBezTo>
                  <a:pt x="407" y="164"/>
                  <a:pt x="409" y="167"/>
                  <a:pt x="410" y="168"/>
                </a:cubicBezTo>
                <a:cubicBezTo>
                  <a:pt x="411" y="169"/>
                  <a:pt x="413" y="169"/>
                  <a:pt x="414" y="169"/>
                </a:cubicBezTo>
                <a:cubicBezTo>
                  <a:pt x="416" y="169"/>
                  <a:pt x="418" y="167"/>
                  <a:pt x="420" y="167"/>
                </a:cubicBezTo>
                <a:cubicBezTo>
                  <a:pt x="422" y="167"/>
                  <a:pt x="425" y="167"/>
                  <a:pt x="426" y="167"/>
                </a:cubicBezTo>
                <a:cubicBezTo>
                  <a:pt x="428" y="168"/>
                  <a:pt x="429" y="171"/>
                  <a:pt x="430" y="171"/>
                </a:cubicBezTo>
                <a:cubicBezTo>
                  <a:pt x="432" y="172"/>
                  <a:pt x="436" y="171"/>
                  <a:pt x="438" y="171"/>
                </a:cubicBezTo>
                <a:cubicBezTo>
                  <a:pt x="439" y="172"/>
                  <a:pt x="440" y="174"/>
                  <a:pt x="442" y="174"/>
                </a:cubicBezTo>
                <a:cubicBezTo>
                  <a:pt x="442" y="174"/>
                  <a:pt x="443" y="172"/>
                  <a:pt x="443" y="171"/>
                </a:cubicBezTo>
                <a:cubicBezTo>
                  <a:pt x="444" y="171"/>
                  <a:pt x="447" y="171"/>
                  <a:pt x="448" y="172"/>
                </a:cubicBezTo>
                <a:cubicBezTo>
                  <a:pt x="449" y="174"/>
                  <a:pt x="448" y="177"/>
                  <a:pt x="447" y="178"/>
                </a:cubicBezTo>
                <a:cubicBezTo>
                  <a:pt x="447" y="179"/>
                  <a:pt x="444" y="179"/>
                  <a:pt x="443" y="180"/>
                </a:cubicBezTo>
                <a:cubicBezTo>
                  <a:pt x="442" y="180"/>
                  <a:pt x="440" y="180"/>
                  <a:pt x="439" y="181"/>
                </a:cubicBezTo>
                <a:cubicBezTo>
                  <a:pt x="438" y="182"/>
                  <a:pt x="439" y="186"/>
                  <a:pt x="439" y="188"/>
                </a:cubicBezTo>
                <a:cubicBezTo>
                  <a:pt x="440" y="189"/>
                  <a:pt x="441" y="190"/>
                  <a:pt x="442" y="191"/>
                </a:cubicBezTo>
                <a:cubicBezTo>
                  <a:pt x="444" y="192"/>
                  <a:pt x="448" y="191"/>
                  <a:pt x="450" y="191"/>
                </a:cubicBezTo>
                <a:cubicBezTo>
                  <a:pt x="451" y="191"/>
                  <a:pt x="453" y="189"/>
                  <a:pt x="454" y="189"/>
                </a:cubicBezTo>
                <a:cubicBezTo>
                  <a:pt x="455" y="189"/>
                  <a:pt x="456" y="191"/>
                  <a:pt x="457" y="192"/>
                </a:cubicBezTo>
                <a:cubicBezTo>
                  <a:pt x="457" y="193"/>
                  <a:pt x="456" y="196"/>
                  <a:pt x="455" y="198"/>
                </a:cubicBezTo>
                <a:cubicBezTo>
                  <a:pt x="455" y="198"/>
                  <a:pt x="453" y="200"/>
                  <a:pt x="452" y="201"/>
                </a:cubicBezTo>
                <a:cubicBezTo>
                  <a:pt x="452" y="202"/>
                  <a:pt x="451" y="204"/>
                  <a:pt x="450" y="205"/>
                </a:cubicBezTo>
                <a:cubicBezTo>
                  <a:pt x="448" y="206"/>
                  <a:pt x="442" y="205"/>
                  <a:pt x="441" y="207"/>
                </a:cubicBezTo>
                <a:cubicBezTo>
                  <a:pt x="439" y="208"/>
                  <a:pt x="438" y="211"/>
                  <a:pt x="438" y="213"/>
                </a:cubicBezTo>
                <a:cubicBezTo>
                  <a:pt x="437" y="214"/>
                  <a:pt x="437" y="217"/>
                  <a:pt x="437" y="218"/>
                </a:cubicBezTo>
                <a:cubicBezTo>
                  <a:pt x="436" y="219"/>
                  <a:pt x="434" y="222"/>
                  <a:pt x="433" y="223"/>
                </a:cubicBezTo>
                <a:cubicBezTo>
                  <a:pt x="432" y="224"/>
                  <a:pt x="429" y="224"/>
                  <a:pt x="428" y="226"/>
                </a:cubicBezTo>
                <a:cubicBezTo>
                  <a:pt x="427" y="227"/>
                  <a:pt x="428" y="232"/>
                  <a:pt x="429" y="234"/>
                </a:cubicBezTo>
                <a:cubicBezTo>
                  <a:pt x="430" y="235"/>
                  <a:pt x="433" y="236"/>
                  <a:pt x="434" y="236"/>
                </a:cubicBezTo>
                <a:cubicBezTo>
                  <a:pt x="436" y="237"/>
                  <a:pt x="441" y="237"/>
                  <a:pt x="444" y="238"/>
                </a:cubicBezTo>
                <a:cubicBezTo>
                  <a:pt x="445" y="239"/>
                  <a:pt x="448" y="242"/>
                  <a:pt x="450" y="243"/>
                </a:cubicBezTo>
                <a:cubicBezTo>
                  <a:pt x="451" y="243"/>
                  <a:pt x="454" y="244"/>
                  <a:pt x="457" y="244"/>
                </a:cubicBezTo>
                <a:cubicBezTo>
                  <a:pt x="457" y="245"/>
                  <a:pt x="457" y="248"/>
                  <a:pt x="458" y="249"/>
                </a:cubicBezTo>
                <a:cubicBezTo>
                  <a:pt x="458" y="250"/>
                  <a:pt x="459" y="253"/>
                  <a:pt x="460" y="254"/>
                </a:cubicBezTo>
                <a:cubicBezTo>
                  <a:pt x="460" y="254"/>
                  <a:pt x="462" y="254"/>
                  <a:pt x="463" y="255"/>
                </a:cubicBezTo>
                <a:cubicBezTo>
                  <a:pt x="464" y="255"/>
                  <a:pt x="465" y="257"/>
                  <a:pt x="466" y="258"/>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13"/>
          <p:cNvSpPr>
            <a:spLocks/>
          </p:cNvSpPr>
          <p:nvPr/>
        </p:nvSpPr>
        <p:spPr bwMode="auto">
          <a:xfrm>
            <a:off x="5264847" y="3105977"/>
            <a:ext cx="1687354" cy="1602841"/>
          </a:xfrm>
          <a:custGeom>
            <a:avLst/>
            <a:gdLst/>
            <a:ahLst/>
            <a:cxnLst>
              <a:cxn ang="0">
                <a:pos x="27" y="440"/>
              </a:cxn>
              <a:cxn ang="0">
                <a:pos x="4" y="407"/>
              </a:cxn>
              <a:cxn ang="0">
                <a:pos x="25" y="389"/>
              </a:cxn>
              <a:cxn ang="0">
                <a:pos x="52" y="369"/>
              </a:cxn>
              <a:cxn ang="0">
                <a:pos x="78" y="355"/>
              </a:cxn>
              <a:cxn ang="0">
                <a:pos x="78" y="309"/>
              </a:cxn>
              <a:cxn ang="0">
                <a:pos x="77" y="286"/>
              </a:cxn>
              <a:cxn ang="0">
                <a:pos x="89" y="253"/>
              </a:cxn>
              <a:cxn ang="0">
                <a:pos x="107" y="214"/>
              </a:cxn>
              <a:cxn ang="0">
                <a:pos x="142" y="223"/>
              </a:cxn>
              <a:cxn ang="0">
                <a:pos x="167" y="175"/>
              </a:cxn>
              <a:cxn ang="0">
                <a:pos x="160" y="141"/>
              </a:cxn>
              <a:cxn ang="0">
                <a:pos x="187" y="129"/>
              </a:cxn>
              <a:cxn ang="0">
                <a:pos x="216" y="107"/>
              </a:cxn>
              <a:cxn ang="0">
                <a:pos x="212" y="74"/>
              </a:cxn>
              <a:cxn ang="0">
                <a:pos x="249" y="72"/>
              </a:cxn>
              <a:cxn ang="0">
                <a:pos x="244" y="48"/>
              </a:cxn>
              <a:cxn ang="0">
                <a:pos x="248" y="22"/>
              </a:cxn>
              <a:cxn ang="0">
                <a:pos x="283" y="19"/>
              </a:cxn>
              <a:cxn ang="0">
                <a:pos x="301" y="5"/>
              </a:cxn>
              <a:cxn ang="0">
                <a:pos x="323" y="28"/>
              </a:cxn>
              <a:cxn ang="0">
                <a:pos x="350" y="47"/>
              </a:cxn>
              <a:cxn ang="0">
                <a:pos x="383" y="56"/>
              </a:cxn>
              <a:cxn ang="0">
                <a:pos x="423" y="50"/>
              </a:cxn>
              <a:cxn ang="0">
                <a:pos x="452" y="48"/>
              </a:cxn>
              <a:cxn ang="0">
                <a:pos x="473" y="72"/>
              </a:cxn>
              <a:cxn ang="0">
                <a:pos x="497" y="98"/>
              </a:cxn>
              <a:cxn ang="0">
                <a:pos x="521" y="121"/>
              </a:cxn>
              <a:cxn ang="0">
                <a:pos x="521" y="150"/>
              </a:cxn>
              <a:cxn ang="0">
                <a:pos x="518" y="179"/>
              </a:cxn>
              <a:cxn ang="0">
                <a:pos x="536" y="185"/>
              </a:cxn>
              <a:cxn ang="0">
                <a:pos x="560" y="177"/>
              </a:cxn>
              <a:cxn ang="0">
                <a:pos x="590" y="194"/>
              </a:cxn>
              <a:cxn ang="0">
                <a:pos x="631" y="213"/>
              </a:cxn>
              <a:cxn ang="0">
                <a:pos x="624" y="235"/>
              </a:cxn>
              <a:cxn ang="0">
                <a:pos x="636" y="269"/>
              </a:cxn>
              <a:cxn ang="0">
                <a:pos x="603" y="280"/>
              </a:cxn>
              <a:cxn ang="0">
                <a:pos x="565" y="280"/>
              </a:cxn>
              <a:cxn ang="0">
                <a:pos x="575" y="317"/>
              </a:cxn>
              <a:cxn ang="0">
                <a:pos x="593" y="353"/>
              </a:cxn>
              <a:cxn ang="0">
                <a:pos x="589" y="384"/>
              </a:cxn>
              <a:cxn ang="0">
                <a:pos x="568" y="422"/>
              </a:cxn>
              <a:cxn ang="0">
                <a:pos x="556" y="454"/>
              </a:cxn>
              <a:cxn ang="0">
                <a:pos x="536" y="462"/>
              </a:cxn>
              <a:cxn ang="0">
                <a:pos x="484" y="472"/>
              </a:cxn>
              <a:cxn ang="0">
                <a:pos x="464" y="497"/>
              </a:cxn>
              <a:cxn ang="0">
                <a:pos x="482" y="530"/>
              </a:cxn>
              <a:cxn ang="0">
                <a:pos x="457" y="544"/>
              </a:cxn>
              <a:cxn ang="0">
                <a:pos x="424" y="555"/>
              </a:cxn>
              <a:cxn ang="0">
                <a:pos x="398" y="607"/>
              </a:cxn>
              <a:cxn ang="0">
                <a:pos x="347" y="589"/>
              </a:cxn>
              <a:cxn ang="0">
                <a:pos x="324" y="552"/>
              </a:cxn>
              <a:cxn ang="0">
                <a:pos x="298" y="532"/>
              </a:cxn>
              <a:cxn ang="0">
                <a:pos x="261" y="540"/>
              </a:cxn>
              <a:cxn ang="0">
                <a:pos x="224" y="507"/>
              </a:cxn>
              <a:cxn ang="0">
                <a:pos x="192" y="512"/>
              </a:cxn>
              <a:cxn ang="0">
                <a:pos x="144" y="520"/>
              </a:cxn>
              <a:cxn ang="0">
                <a:pos x="112" y="489"/>
              </a:cxn>
              <a:cxn ang="0">
                <a:pos x="88" y="493"/>
              </a:cxn>
              <a:cxn ang="0">
                <a:pos x="36" y="476"/>
              </a:cxn>
            </a:cxnLst>
            <a:rect l="0" t="0" r="r" b="b"/>
            <a:pathLst>
              <a:path w="641" h="608">
                <a:moveTo>
                  <a:pt x="28" y="474"/>
                </a:moveTo>
                <a:cubicBezTo>
                  <a:pt x="28" y="473"/>
                  <a:pt x="28" y="472"/>
                  <a:pt x="28" y="471"/>
                </a:cubicBezTo>
                <a:cubicBezTo>
                  <a:pt x="28" y="470"/>
                  <a:pt x="28" y="467"/>
                  <a:pt x="28" y="466"/>
                </a:cubicBezTo>
                <a:cubicBezTo>
                  <a:pt x="27" y="464"/>
                  <a:pt x="25" y="462"/>
                  <a:pt x="24" y="461"/>
                </a:cubicBezTo>
                <a:cubicBezTo>
                  <a:pt x="23" y="459"/>
                  <a:pt x="22" y="457"/>
                  <a:pt x="22" y="456"/>
                </a:cubicBezTo>
                <a:cubicBezTo>
                  <a:pt x="22" y="454"/>
                  <a:pt x="24" y="452"/>
                  <a:pt x="25" y="451"/>
                </a:cubicBezTo>
                <a:cubicBezTo>
                  <a:pt x="25" y="449"/>
                  <a:pt x="26" y="447"/>
                  <a:pt x="27" y="445"/>
                </a:cubicBezTo>
                <a:cubicBezTo>
                  <a:pt x="27" y="444"/>
                  <a:pt x="27" y="441"/>
                  <a:pt x="27" y="440"/>
                </a:cubicBezTo>
                <a:cubicBezTo>
                  <a:pt x="27" y="439"/>
                  <a:pt x="26" y="436"/>
                  <a:pt x="25" y="435"/>
                </a:cubicBezTo>
                <a:cubicBezTo>
                  <a:pt x="23" y="434"/>
                  <a:pt x="20" y="435"/>
                  <a:pt x="19" y="435"/>
                </a:cubicBezTo>
                <a:cubicBezTo>
                  <a:pt x="18" y="435"/>
                  <a:pt x="15" y="436"/>
                  <a:pt x="13" y="436"/>
                </a:cubicBezTo>
                <a:cubicBezTo>
                  <a:pt x="12" y="435"/>
                  <a:pt x="9" y="433"/>
                  <a:pt x="8" y="431"/>
                </a:cubicBezTo>
                <a:cubicBezTo>
                  <a:pt x="8" y="430"/>
                  <a:pt x="10" y="426"/>
                  <a:pt x="10" y="424"/>
                </a:cubicBezTo>
                <a:cubicBezTo>
                  <a:pt x="10" y="422"/>
                  <a:pt x="9" y="417"/>
                  <a:pt x="7" y="415"/>
                </a:cubicBezTo>
                <a:cubicBezTo>
                  <a:pt x="7" y="414"/>
                  <a:pt x="5" y="414"/>
                  <a:pt x="5" y="413"/>
                </a:cubicBezTo>
                <a:cubicBezTo>
                  <a:pt x="4" y="412"/>
                  <a:pt x="4" y="409"/>
                  <a:pt x="4" y="407"/>
                </a:cubicBezTo>
                <a:cubicBezTo>
                  <a:pt x="3" y="406"/>
                  <a:pt x="1" y="405"/>
                  <a:pt x="1" y="404"/>
                </a:cubicBezTo>
                <a:cubicBezTo>
                  <a:pt x="0" y="403"/>
                  <a:pt x="0" y="401"/>
                  <a:pt x="1" y="400"/>
                </a:cubicBezTo>
                <a:cubicBezTo>
                  <a:pt x="1" y="399"/>
                  <a:pt x="3" y="398"/>
                  <a:pt x="4" y="398"/>
                </a:cubicBezTo>
                <a:cubicBezTo>
                  <a:pt x="5" y="397"/>
                  <a:pt x="7" y="398"/>
                  <a:pt x="8" y="398"/>
                </a:cubicBezTo>
                <a:cubicBezTo>
                  <a:pt x="9" y="397"/>
                  <a:pt x="12" y="397"/>
                  <a:pt x="13" y="396"/>
                </a:cubicBezTo>
                <a:cubicBezTo>
                  <a:pt x="13" y="396"/>
                  <a:pt x="13" y="393"/>
                  <a:pt x="13" y="393"/>
                </a:cubicBezTo>
                <a:cubicBezTo>
                  <a:pt x="14" y="391"/>
                  <a:pt x="17" y="388"/>
                  <a:pt x="18" y="388"/>
                </a:cubicBezTo>
                <a:cubicBezTo>
                  <a:pt x="20" y="387"/>
                  <a:pt x="23" y="389"/>
                  <a:pt x="25" y="389"/>
                </a:cubicBezTo>
                <a:cubicBezTo>
                  <a:pt x="27" y="389"/>
                  <a:pt x="30" y="387"/>
                  <a:pt x="31" y="386"/>
                </a:cubicBezTo>
                <a:cubicBezTo>
                  <a:pt x="32" y="384"/>
                  <a:pt x="32" y="379"/>
                  <a:pt x="32" y="377"/>
                </a:cubicBezTo>
                <a:cubicBezTo>
                  <a:pt x="32" y="376"/>
                  <a:pt x="31" y="372"/>
                  <a:pt x="31" y="370"/>
                </a:cubicBezTo>
                <a:cubicBezTo>
                  <a:pt x="31" y="369"/>
                  <a:pt x="31" y="368"/>
                  <a:pt x="31" y="367"/>
                </a:cubicBezTo>
                <a:cubicBezTo>
                  <a:pt x="32" y="366"/>
                  <a:pt x="34" y="365"/>
                  <a:pt x="35" y="365"/>
                </a:cubicBezTo>
                <a:cubicBezTo>
                  <a:pt x="36" y="365"/>
                  <a:pt x="39" y="365"/>
                  <a:pt x="40" y="365"/>
                </a:cubicBezTo>
                <a:cubicBezTo>
                  <a:pt x="42" y="365"/>
                  <a:pt x="46" y="368"/>
                  <a:pt x="47" y="368"/>
                </a:cubicBezTo>
                <a:cubicBezTo>
                  <a:pt x="49" y="368"/>
                  <a:pt x="51" y="368"/>
                  <a:pt x="52" y="369"/>
                </a:cubicBezTo>
                <a:cubicBezTo>
                  <a:pt x="53" y="369"/>
                  <a:pt x="55" y="371"/>
                  <a:pt x="55" y="372"/>
                </a:cubicBezTo>
                <a:cubicBezTo>
                  <a:pt x="56" y="373"/>
                  <a:pt x="56" y="375"/>
                  <a:pt x="57" y="376"/>
                </a:cubicBezTo>
                <a:cubicBezTo>
                  <a:pt x="58" y="377"/>
                  <a:pt x="60" y="379"/>
                  <a:pt x="61" y="379"/>
                </a:cubicBezTo>
                <a:cubicBezTo>
                  <a:pt x="63" y="379"/>
                  <a:pt x="65" y="378"/>
                  <a:pt x="66" y="378"/>
                </a:cubicBezTo>
                <a:cubicBezTo>
                  <a:pt x="66" y="377"/>
                  <a:pt x="67" y="374"/>
                  <a:pt x="67" y="373"/>
                </a:cubicBezTo>
                <a:cubicBezTo>
                  <a:pt x="68" y="371"/>
                  <a:pt x="68" y="367"/>
                  <a:pt x="69" y="365"/>
                </a:cubicBezTo>
                <a:cubicBezTo>
                  <a:pt x="70" y="363"/>
                  <a:pt x="73" y="361"/>
                  <a:pt x="75" y="360"/>
                </a:cubicBezTo>
                <a:cubicBezTo>
                  <a:pt x="76" y="358"/>
                  <a:pt x="78" y="356"/>
                  <a:pt x="78" y="355"/>
                </a:cubicBezTo>
                <a:cubicBezTo>
                  <a:pt x="79" y="353"/>
                  <a:pt x="79" y="348"/>
                  <a:pt x="78" y="346"/>
                </a:cubicBezTo>
                <a:cubicBezTo>
                  <a:pt x="78" y="343"/>
                  <a:pt x="76" y="339"/>
                  <a:pt x="76" y="337"/>
                </a:cubicBezTo>
                <a:cubicBezTo>
                  <a:pt x="76" y="336"/>
                  <a:pt x="77" y="333"/>
                  <a:pt x="77" y="332"/>
                </a:cubicBezTo>
                <a:cubicBezTo>
                  <a:pt x="77" y="330"/>
                  <a:pt x="78" y="328"/>
                  <a:pt x="77" y="327"/>
                </a:cubicBezTo>
                <a:cubicBezTo>
                  <a:pt x="77" y="326"/>
                  <a:pt x="76" y="324"/>
                  <a:pt x="76" y="323"/>
                </a:cubicBezTo>
                <a:cubicBezTo>
                  <a:pt x="76" y="321"/>
                  <a:pt x="78" y="318"/>
                  <a:pt x="78" y="317"/>
                </a:cubicBezTo>
                <a:cubicBezTo>
                  <a:pt x="79" y="316"/>
                  <a:pt x="79" y="314"/>
                  <a:pt x="79" y="313"/>
                </a:cubicBezTo>
                <a:cubicBezTo>
                  <a:pt x="79" y="312"/>
                  <a:pt x="79" y="310"/>
                  <a:pt x="78" y="309"/>
                </a:cubicBezTo>
                <a:cubicBezTo>
                  <a:pt x="77" y="308"/>
                  <a:pt x="74" y="309"/>
                  <a:pt x="73" y="308"/>
                </a:cubicBezTo>
                <a:cubicBezTo>
                  <a:pt x="73" y="307"/>
                  <a:pt x="75" y="305"/>
                  <a:pt x="75" y="305"/>
                </a:cubicBezTo>
                <a:cubicBezTo>
                  <a:pt x="75" y="303"/>
                  <a:pt x="74" y="301"/>
                  <a:pt x="74" y="300"/>
                </a:cubicBezTo>
                <a:cubicBezTo>
                  <a:pt x="74" y="299"/>
                  <a:pt x="73" y="297"/>
                  <a:pt x="74" y="297"/>
                </a:cubicBezTo>
                <a:cubicBezTo>
                  <a:pt x="75" y="296"/>
                  <a:pt x="77" y="297"/>
                  <a:pt x="77" y="297"/>
                </a:cubicBezTo>
                <a:cubicBezTo>
                  <a:pt x="78" y="296"/>
                  <a:pt x="79" y="295"/>
                  <a:pt x="79" y="294"/>
                </a:cubicBezTo>
                <a:cubicBezTo>
                  <a:pt x="80" y="293"/>
                  <a:pt x="81" y="291"/>
                  <a:pt x="80" y="290"/>
                </a:cubicBezTo>
                <a:cubicBezTo>
                  <a:pt x="80" y="289"/>
                  <a:pt x="78" y="287"/>
                  <a:pt x="77" y="286"/>
                </a:cubicBezTo>
                <a:cubicBezTo>
                  <a:pt x="77" y="285"/>
                  <a:pt x="76" y="284"/>
                  <a:pt x="76" y="283"/>
                </a:cubicBezTo>
                <a:cubicBezTo>
                  <a:pt x="76" y="281"/>
                  <a:pt x="78" y="277"/>
                  <a:pt x="79" y="275"/>
                </a:cubicBezTo>
                <a:cubicBezTo>
                  <a:pt x="80" y="274"/>
                  <a:pt x="83" y="271"/>
                  <a:pt x="85" y="270"/>
                </a:cubicBezTo>
                <a:cubicBezTo>
                  <a:pt x="86" y="270"/>
                  <a:pt x="88" y="269"/>
                  <a:pt x="89" y="268"/>
                </a:cubicBezTo>
                <a:cubicBezTo>
                  <a:pt x="89" y="267"/>
                  <a:pt x="86" y="265"/>
                  <a:pt x="86" y="263"/>
                </a:cubicBezTo>
                <a:cubicBezTo>
                  <a:pt x="86" y="262"/>
                  <a:pt x="87" y="261"/>
                  <a:pt x="88" y="260"/>
                </a:cubicBezTo>
                <a:cubicBezTo>
                  <a:pt x="89" y="259"/>
                  <a:pt x="91" y="258"/>
                  <a:pt x="91" y="258"/>
                </a:cubicBezTo>
                <a:cubicBezTo>
                  <a:pt x="91" y="256"/>
                  <a:pt x="89" y="254"/>
                  <a:pt x="89" y="253"/>
                </a:cubicBezTo>
                <a:cubicBezTo>
                  <a:pt x="89" y="251"/>
                  <a:pt x="91" y="249"/>
                  <a:pt x="91" y="247"/>
                </a:cubicBezTo>
                <a:cubicBezTo>
                  <a:pt x="91" y="246"/>
                  <a:pt x="92" y="243"/>
                  <a:pt x="91" y="241"/>
                </a:cubicBezTo>
                <a:cubicBezTo>
                  <a:pt x="91" y="241"/>
                  <a:pt x="89" y="239"/>
                  <a:pt x="89" y="238"/>
                </a:cubicBezTo>
                <a:cubicBezTo>
                  <a:pt x="89" y="236"/>
                  <a:pt x="92" y="233"/>
                  <a:pt x="93" y="232"/>
                </a:cubicBezTo>
                <a:cubicBezTo>
                  <a:pt x="94" y="230"/>
                  <a:pt x="95" y="226"/>
                  <a:pt x="96" y="225"/>
                </a:cubicBezTo>
                <a:cubicBezTo>
                  <a:pt x="97" y="223"/>
                  <a:pt x="100" y="221"/>
                  <a:pt x="101" y="220"/>
                </a:cubicBezTo>
                <a:cubicBezTo>
                  <a:pt x="101" y="219"/>
                  <a:pt x="101" y="217"/>
                  <a:pt x="102" y="216"/>
                </a:cubicBezTo>
                <a:cubicBezTo>
                  <a:pt x="103" y="215"/>
                  <a:pt x="106" y="214"/>
                  <a:pt x="107" y="214"/>
                </a:cubicBezTo>
                <a:cubicBezTo>
                  <a:pt x="108" y="214"/>
                  <a:pt x="110" y="215"/>
                  <a:pt x="111" y="216"/>
                </a:cubicBezTo>
                <a:cubicBezTo>
                  <a:pt x="112" y="217"/>
                  <a:pt x="111" y="220"/>
                  <a:pt x="112" y="221"/>
                </a:cubicBezTo>
                <a:cubicBezTo>
                  <a:pt x="113" y="221"/>
                  <a:pt x="116" y="221"/>
                  <a:pt x="117" y="220"/>
                </a:cubicBezTo>
                <a:cubicBezTo>
                  <a:pt x="118" y="220"/>
                  <a:pt x="120" y="218"/>
                  <a:pt x="121" y="218"/>
                </a:cubicBezTo>
                <a:cubicBezTo>
                  <a:pt x="122" y="217"/>
                  <a:pt x="126" y="217"/>
                  <a:pt x="127" y="217"/>
                </a:cubicBezTo>
                <a:cubicBezTo>
                  <a:pt x="129" y="217"/>
                  <a:pt x="133" y="217"/>
                  <a:pt x="135" y="218"/>
                </a:cubicBezTo>
                <a:cubicBezTo>
                  <a:pt x="136" y="219"/>
                  <a:pt x="137" y="222"/>
                  <a:pt x="138" y="222"/>
                </a:cubicBezTo>
                <a:cubicBezTo>
                  <a:pt x="139" y="223"/>
                  <a:pt x="141" y="223"/>
                  <a:pt x="142" y="223"/>
                </a:cubicBezTo>
                <a:cubicBezTo>
                  <a:pt x="143" y="223"/>
                  <a:pt x="147" y="223"/>
                  <a:pt x="149" y="222"/>
                </a:cubicBezTo>
                <a:cubicBezTo>
                  <a:pt x="151" y="221"/>
                  <a:pt x="153" y="216"/>
                  <a:pt x="155" y="214"/>
                </a:cubicBezTo>
                <a:cubicBezTo>
                  <a:pt x="157" y="213"/>
                  <a:pt x="162" y="210"/>
                  <a:pt x="164" y="208"/>
                </a:cubicBezTo>
                <a:cubicBezTo>
                  <a:pt x="166" y="206"/>
                  <a:pt x="167" y="202"/>
                  <a:pt x="169" y="200"/>
                </a:cubicBezTo>
                <a:cubicBezTo>
                  <a:pt x="170" y="199"/>
                  <a:pt x="172" y="198"/>
                  <a:pt x="173" y="197"/>
                </a:cubicBezTo>
                <a:cubicBezTo>
                  <a:pt x="174" y="195"/>
                  <a:pt x="175" y="193"/>
                  <a:pt x="176" y="191"/>
                </a:cubicBezTo>
                <a:cubicBezTo>
                  <a:pt x="176" y="188"/>
                  <a:pt x="175" y="180"/>
                  <a:pt x="173" y="178"/>
                </a:cubicBezTo>
                <a:cubicBezTo>
                  <a:pt x="172" y="176"/>
                  <a:pt x="168" y="176"/>
                  <a:pt x="167" y="175"/>
                </a:cubicBezTo>
                <a:cubicBezTo>
                  <a:pt x="166" y="174"/>
                  <a:pt x="165" y="172"/>
                  <a:pt x="164" y="171"/>
                </a:cubicBezTo>
                <a:cubicBezTo>
                  <a:pt x="164" y="170"/>
                  <a:pt x="162" y="168"/>
                  <a:pt x="162" y="167"/>
                </a:cubicBezTo>
                <a:cubicBezTo>
                  <a:pt x="162" y="166"/>
                  <a:pt x="164" y="163"/>
                  <a:pt x="164" y="162"/>
                </a:cubicBezTo>
                <a:cubicBezTo>
                  <a:pt x="164" y="161"/>
                  <a:pt x="164" y="160"/>
                  <a:pt x="164" y="159"/>
                </a:cubicBezTo>
                <a:cubicBezTo>
                  <a:pt x="163" y="158"/>
                  <a:pt x="162" y="157"/>
                  <a:pt x="162" y="156"/>
                </a:cubicBezTo>
                <a:cubicBezTo>
                  <a:pt x="162" y="154"/>
                  <a:pt x="163" y="151"/>
                  <a:pt x="163" y="149"/>
                </a:cubicBezTo>
                <a:cubicBezTo>
                  <a:pt x="163" y="148"/>
                  <a:pt x="163" y="146"/>
                  <a:pt x="162" y="145"/>
                </a:cubicBezTo>
                <a:cubicBezTo>
                  <a:pt x="162" y="144"/>
                  <a:pt x="160" y="142"/>
                  <a:pt x="160" y="141"/>
                </a:cubicBezTo>
                <a:cubicBezTo>
                  <a:pt x="159" y="139"/>
                  <a:pt x="158" y="136"/>
                  <a:pt x="158" y="134"/>
                </a:cubicBezTo>
                <a:cubicBezTo>
                  <a:pt x="158" y="133"/>
                  <a:pt x="158" y="130"/>
                  <a:pt x="159" y="129"/>
                </a:cubicBezTo>
                <a:cubicBezTo>
                  <a:pt x="160" y="127"/>
                  <a:pt x="163" y="126"/>
                  <a:pt x="164" y="126"/>
                </a:cubicBezTo>
                <a:cubicBezTo>
                  <a:pt x="166" y="125"/>
                  <a:pt x="169" y="124"/>
                  <a:pt x="170" y="125"/>
                </a:cubicBezTo>
                <a:cubicBezTo>
                  <a:pt x="171" y="125"/>
                  <a:pt x="173" y="127"/>
                  <a:pt x="174" y="127"/>
                </a:cubicBezTo>
                <a:cubicBezTo>
                  <a:pt x="176" y="128"/>
                  <a:pt x="179" y="127"/>
                  <a:pt x="181" y="128"/>
                </a:cubicBezTo>
                <a:cubicBezTo>
                  <a:pt x="182" y="128"/>
                  <a:pt x="184" y="128"/>
                  <a:pt x="185" y="128"/>
                </a:cubicBezTo>
                <a:cubicBezTo>
                  <a:pt x="186" y="128"/>
                  <a:pt x="186" y="129"/>
                  <a:pt x="187" y="129"/>
                </a:cubicBezTo>
                <a:cubicBezTo>
                  <a:pt x="188" y="130"/>
                  <a:pt x="190" y="129"/>
                  <a:pt x="190" y="129"/>
                </a:cubicBezTo>
                <a:cubicBezTo>
                  <a:pt x="191" y="128"/>
                  <a:pt x="191" y="126"/>
                  <a:pt x="191" y="125"/>
                </a:cubicBezTo>
                <a:cubicBezTo>
                  <a:pt x="192" y="123"/>
                  <a:pt x="192" y="121"/>
                  <a:pt x="194" y="120"/>
                </a:cubicBezTo>
                <a:cubicBezTo>
                  <a:pt x="195" y="120"/>
                  <a:pt x="197" y="121"/>
                  <a:pt x="198" y="121"/>
                </a:cubicBezTo>
                <a:cubicBezTo>
                  <a:pt x="200" y="122"/>
                  <a:pt x="205" y="122"/>
                  <a:pt x="206" y="121"/>
                </a:cubicBezTo>
                <a:cubicBezTo>
                  <a:pt x="208" y="120"/>
                  <a:pt x="209" y="118"/>
                  <a:pt x="210" y="116"/>
                </a:cubicBezTo>
                <a:cubicBezTo>
                  <a:pt x="210" y="115"/>
                  <a:pt x="212" y="114"/>
                  <a:pt x="213" y="113"/>
                </a:cubicBezTo>
                <a:cubicBezTo>
                  <a:pt x="214" y="111"/>
                  <a:pt x="215" y="109"/>
                  <a:pt x="216" y="107"/>
                </a:cubicBezTo>
                <a:cubicBezTo>
                  <a:pt x="216" y="106"/>
                  <a:pt x="216" y="102"/>
                  <a:pt x="216" y="100"/>
                </a:cubicBezTo>
                <a:cubicBezTo>
                  <a:pt x="215" y="99"/>
                  <a:pt x="213" y="98"/>
                  <a:pt x="212" y="98"/>
                </a:cubicBezTo>
                <a:cubicBezTo>
                  <a:pt x="211" y="97"/>
                  <a:pt x="209" y="98"/>
                  <a:pt x="208" y="98"/>
                </a:cubicBezTo>
                <a:cubicBezTo>
                  <a:pt x="207" y="97"/>
                  <a:pt x="207" y="94"/>
                  <a:pt x="206" y="93"/>
                </a:cubicBezTo>
                <a:cubicBezTo>
                  <a:pt x="206" y="92"/>
                  <a:pt x="206" y="90"/>
                  <a:pt x="206" y="89"/>
                </a:cubicBezTo>
                <a:cubicBezTo>
                  <a:pt x="207" y="88"/>
                  <a:pt x="208" y="86"/>
                  <a:pt x="209" y="85"/>
                </a:cubicBezTo>
                <a:cubicBezTo>
                  <a:pt x="209" y="83"/>
                  <a:pt x="211" y="81"/>
                  <a:pt x="211" y="80"/>
                </a:cubicBezTo>
                <a:cubicBezTo>
                  <a:pt x="211" y="78"/>
                  <a:pt x="210" y="75"/>
                  <a:pt x="212" y="74"/>
                </a:cubicBezTo>
                <a:cubicBezTo>
                  <a:pt x="213" y="73"/>
                  <a:pt x="216" y="74"/>
                  <a:pt x="217" y="74"/>
                </a:cubicBezTo>
                <a:cubicBezTo>
                  <a:pt x="219" y="73"/>
                  <a:pt x="220" y="70"/>
                  <a:pt x="221" y="69"/>
                </a:cubicBezTo>
                <a:cubicBezTo>
                  <a:pt x="222" y="68"/>
                  <a:pt x="225" y="69"/>
                  <a:pt x="227" y="68"/>
                </a:cubicBezTo>
                <a:cubicBezTo>
                  <a:pt x="229" y="68"/>
                  <a:pt x="233" y="68"/>
                  <a:pt x="235" y="68"/>
                </a:cubicBezTo>
                <a:cubicBezTo>
                  <a:pt x="237" y="69"/>
                  <a:pt x="239" y="69"/>
                  <a:pt x="240" y="70"/>
                </a:cubicBezTo>
                <a:cubicBezTo>
                  <a:pt x="241" y="71"/>
                  <a:pt x="243" y="73"/>
                  <a:pt x="244" y="73"/>
                </a:cubicBezTo>
                <a:cubicBezTo>
                  <a:pt x="245" y="74"/>
                  <a:pt x="247" y="75"/>
                  <a:pt x="248" y="74"/>
                </a:cubicBezTo>
                <a:cubicBezTo>
                  <a:pt x="248" y="74"/>
                  <a:pt x="249" y="73"/>
                  <a:pt x="249" y="72"/>
                </a:cubicBezTo>
                <a:cubicBezTo>
                  <a:pt x="249" y="71"/>
                  <a:pt x="249" y="68"/>
                  <a:pt x="249" y="67"/>
                </a:cubicBezTo>
                <a:cubicBezTo>
                  <a:pt x="248" y="66"/>
                  <a:pt x="247" y="64"/>
                  <a:pt x="247" y="64"/>
                </a:cubicBezTo>
                <a:cubicBezTo>
                  <a:pt x="247" y="63"/>
                  <a:pt x="249" y="62"/>
                  <a:pt x="250" y="61"/>
                </a:cubicBezTo>
                <a:cubicBezTo>
                  <a:pt x="251" y="61"/>
                  <a:pt x="254" y="59"/>
                  <a:pt x="255" y="58"/>
                </a:cubicBezTo>
                <a:cubicBezTo>
                  <a:pt x="255" y="57"/>
                  <a:pt x="255" y="53"/>
                  <a:pt x="254" y="51"/>
                </a:cubicBezTo>
                <a:cubicBezTo>
                  <a:pt x="253" y="51"/>
                  <a:pt x="251" y="50"/>
                  <a:pt x="251" y="50"/>
                </a:cubicBezTo>
                <a:cubicBezTo>
                  <a:pt x="250" y="49"/>
                  <a:pt x="248" y="48"/>
                  <a:pt x="247" y="47"/>
                </a:cubicBezTo>
                <a:cubicBezTo>
                  <a:pt x="246" y="47"/>
                  <a:pt x="245" y="48"/>
                  <a:pt x="244" y="48"/>
                </a:cubicBezTo>
                <a:cubicBezTo>
                  <a:pt x="243" y="49"/>
                  <a:pt x="241" y="51"/>
                  <a:pt x="240" y="51"/>
                </a:cubicBezTo>
                <a:cubicBezTo>
                  <a:pt x="239" y="51"/>
                  <a:pt x="237" y="49"/>
                  <a:pt x="236" y="47"/>
                </a:cubicBezTo>
                <a:cubicBezTo>
                  <a:pt x="236" y="46"/>
                  <a:pt x="237" y="44"/>
                  <a:pt x="237" y="43"/>
                </a:cubicBezTo>
                <a:cubicBezTo>
                  <a:pt x="238" y="41"/>
                  <a:pt x="239" y="38"/>
                  <a:pt x="239" y="36"/>
                </a:cubicBezTo>
                <a:cubicBezTo>
                  <a:pt x="240" y="35"/>
                  <a:pt x="240" y="31"/>
                  <a:pt x="240" y="30"/>
                </a:cubicBezTo>
                <a:cubicBezTo>
                  <a:pt x="240" y="29"/>
                  <a:pt x="240" y="28"/>
                  <a:pt x="241" y="27"/>
                </a:cubicBezTo>
                <a:cubicBezTo>
                  <a:pt x="241" y="26"/>
                  <a:pt x="241" y="24"/>
                  <a:pt x="242" y="24"/>
                </a:cubicBezTo>
                <a:cubicBezTo>
                  <a:pt x="243" y="23"/>
                  <a:pt x="246" y="22"/>
                  <a:pt x="248" y="22"/>
                </a:cubicBezTo>
                <a:cubicBezTo>
                  <a:pt x="250" y="21"/>
                  <a:pt x="253" y="19"/>
                  <a:pt x="255" y="19"/>
                </a:cubicBezTo>
                <a:cubicBezTo>
                  <a:pt x="257" y="19"/>
                  <a:pt x="258" y="22"/>
                  <a:pt x="259" y="22"/>
                </a:cubicBezTo>
                <a:cubicBezTo>
                  <a:pt x="261" y="23"/>
                  <a:pt x="264" y="22"/>
                  <a:pt x="265" y="22"/>
                </a:cubicBezTo>
                <a:cubicBezTo>
                  <a:pt x="266" y="22"/>
                  <a:pt x="269" y="20"/>
                  <a:pt x="270" y="19"/>
                </a:cubicBezTo>
                <a:cubicBezTo>
                  <a:pt x="271" y="19"/>
                  <a:pt x="273" y="17"/>
                  <a:pt x="274" y="17"/>
                </a:cubicBezTo>
                <a:cubicBezTo>
                  <a:pt x="275" y="18"/>
                  <a:pt x="276" y="19"/>
                  <a:pt x="277" y="20"/>
                </a:cubicBezTo>
                <a:cubicBezTo>
                  <a:pt x="278" y="20"/>
                  <a:pt x="280" y="23"/>
                  <a:pt x="281" y="23"/>
                </a:cubicBezTo>
                <a:cubicBezTo>
                  <a:pt x="282" y="22"/>
                  <a:pt x="283" y="20"/>
                  <a:pt x="283" y="19"/>
                </a:cubicBezTo>
                <a:cubicBezTo>
                  <a:pt x="283" y="18"/>
                  <a:pt x="283" y="15"/>
                  <a:pt x="283" y="14"/>
                </a:cubicBezTo>
                <a:cubicBezTo>
                  <a:pt x="283" y="12"/>
                  <a:pt x="285" y="10"/>
                  <a:pt x="287" y="8"/>
                </a:cubicBezTo>
                <a:cubicBezTo>
                  <a:pt x="287" y="8"/>
                  <a:pt x="290" y="7"/>
                  <a:pt x="291" y="6"/>
                </a:cubicBezTo>
                <a:cubicBezTo>
                  <a:pt x="292" y="5"/>
                  <a:pt x="292" y="1"/>
                  <a:pt x="294" y="1"/>
                </a:cubicBezTo>
                <a:cubicBezTo>
                  <a:pt x="294" y="0"/>
                  <a:pt x="296" y="0"/>
                  <a:pt x="297" y="1"/>
                </a:cubicBezTo>
                <a:cubicBezTo>
                  <a:pt x="297" y="1"/>
                  <a:pt x="298" y="1"/>
                  <a:pt x="298" y="1"/>
                </a:cubicBezTo>
                <a:cubicBezTo>
                  <a:pt x="299" y="1"/>
                  <a:pt x="300" y="1"/>
                  <a:pt x="300" y="2"/>
                </a:cubicBezTo>
                <a:cubicBezTo>
                  <a:pt x="301" y="2"/>
                  <a:pt x="301" y="4"/>
                  <a:pt x="301" y="5"/>
                </a:cubicBezTo>
                <a:cubicBezTo>
                  <a:pt x="301" y="6"/>
                  <a:pt x="299" y="7"/>
                  <a:pt x="299" y="8"/>
                </a:cubicBezTo>
                <a:cubicBezTo>
                  <a:pt x="298" y="9"/>
                  <a:pt x="298" y="11"/>
                  <a:pt x="299" y="12"/>
                </a:cubicBezTo>
                <a:cubicBezTo>
                  <a:pt x="299" y="12"/>
                  <a:pt x="302" y="12"/>
                  <a:pt x="302" y="13"/>
                </a:cubicBezTo>
                <a:cubicBezTo>
                  <a:pt x="304" y="13"/>
                  <a:pt x="306" y="14"/>
                  <a:pt x="307" y="15"/>
                </a:cubicBezTo>
                <a:cubicBezTo>
                  <a:pt x="307" y="16"/>
                  <a:pt x="306" y="19"/>
                  <a:pt x="307" y="20"/>
                </a:cubicBezTo>
                <a:cubicBezTo>
                  <a:pt x="307" y="21"/>
                  <a:pt x="309" y="24"/>
                  <a:pt x="311" y="25"/>
                </a:cubicBezTo>
                <a:cubicBezTo>
                  <a:pt x="311" y="26"/>
                  <a:pt x="314" y="26"/>
                  <a:pt x="315" y="26"/>
                </a:cubicBezTo>
                <a:cubicBezTo>
                  <a:pt x="317" y="27"/>
                  <a:pt x="321" y="28"/>
                  <a:pt x="323" y="28"/>
                </a:cubicBezTo>
                <a:cubicBezTo>
                  <a:pt x="325" y="28"/>
                  <a:pt x="329" y="27"/>
                  <a:pt x="331" y="27"/>
                </a:cubicBezTo>
                <a:cubicBezTo>
                  <a:pt x="331" y="27"/>
                  <a:pt x="332" y="26"/>
                  <a:pt x="333" y="26"/>
                </a:cubicBezTo>
                <a:cubicBezTo>
                  <a:pt x="334" y="26"/>
                  <a:pt x="335" y="28"/>
                  <a:pt x="336" y="28"/>
                </a:cubicBezTo>
                <a:cubicBezTo>
                  <a:pt x="337" y="29"/>
                  <a:pt x="339" y="29"/>
                  <a:pt x="339" y="29"/>
                </a:cubicBezTo>
                <a:cubicBezTo>
                  <a:pt x="340" y="30"/>
                  <a:pt x="341" y="32"/>
                  <a:pt x="342" y="33"/>
                </a:cubicBezTo>
                <a:cubicBezTo>
                  <a:pt x="342" y="35"/>
                  <a:pt x="343" y="37"/>
                  <a:pt x="343" y="39"/>
                </a:cubicBezTo>
                <a:cubicBezTo>
                  <a:pt x="344" y="40"/>
                  <a:pt x="347" y="40"/>
                  <a:pt x="348" y="41"/>
                </a:cubicBezTo>
                <a:cubicBezTo>
                  <a:pt x="349" y="43"/>
                  <a:pt x="349" y="46"/>
                  <a:pt x="350" y="47"/>
                </a:cubicBezTo>
                <a:cubicBezTo>
                  <a:pt x="352" y="48"/>
                  <a:pt x="356" y="47"/>
                  <a:pt x="358" y="47"/>
                </a:cubicBezTo>
                <a:cubicBezTo>
                  <a:pt x="360" y="47"/>
                  <a:pt x="362" y="46"/>
                  <a:pt x="363" y="46"/>
                </a:cubicBezTo>
                <a:cubicBezTo>
                  <a:pt x="365" y="46"/>
                  <a:pt x="368" y="48"/>
                  <a:pt x="369" y="49"/>
                </a:cubicBezTo>
                <a:cubicBezTo>
                  <a:pt x="370" y="50"/>
                  <a:pt x="370" y="53"/>
                  <a:pt x="370" y="54"/>
                </a:cubicBezTo>
                <a:cubicBezTo>
                  <a:pt x="370" y="55"/>
                  <a:pt x="369" y="58"/>
                  <a:pt x="370" y="58"/>
                </a:cubicBezTo>
                <a:cubicBezTo>
                  <a:pt x="371" y="59"/>
                  <a:pt x="373" y="59"/>
                  <a:pt x="374" y="60"/>
                </a:cubicBezTo>
                <a:cubicBezTo>
                  <a:pt x="376" y="60"/>
                  <a:pt x="378" y="59"/>
                  <a:pt x="379" y="59"/>
                </a:cubicBezTo>
                <a:cubicBezTo>
                  <a:pt x="380" y="58"/>
                  <a:pt x="382" y="57"/>
                  <a:pt x="383" y="56"/>
                </a:cubicBezTo>
                <a:cubicBezTo>
                  <a:pt x="384" y="55"/>
                  <a:pt x="384" y="53"/>
                  <a:pt x="385" y="52"/>
                </a:cubicBezTo>
                <a:cubicBezTo>
                  <a:pt x="386" y="52"/>
                  <a:pt x="388" y="51"/>
                  <a:pt x="389" y="51"/>
                </a:cubicBezTo>
                <a:cubicBezTo>
                  <a:pt x="390" y="52"/>
                  <a:pt x="391" y="54"/>
                  <a:pt x="391" y="55"/>
                </a:cubicBezTo>
                <a:cubicBezTo>
                  <a:pt x="393" y="56"/>
                  <a:pt x="396" y="57"/>
                  <a:pt x="398" y="57"/>
                </a:cubicBezTo>
                <a:cubicBezTo>
                  <a:pt x="400" y="57"/>
                  <a:pt x="403" y="56"/>
                  <a:pt x="404" y="55"/>
                </a:cubicBezTo>
                <a:cubicBezTo>
                  <a:pt x="405" y="53"/>
                  <a:pt x="407" y="49"/>
                  <a:pt x="409" y="48"/>
                </a:cubicBezTo>
                <a:cubicBezTo>
                  <a:pt x="410" y="47"/>
                  <a:pt x="413" y="48"/>
                  <a:pt x="415" y="48"/>
                </a:cubicBezTo>
                <a:cubicBezTo>
                  <a:pt x="417" y="49"/>
                  <a:pt x="421" y="51"/>
                  <a:pt x="423" y="50"/>
                </a:cubicBezTo>
                <a:cubicBezTo>
                  <a:pt x="424" y="50"/>
                  <a:pt x="428" y="49"/>
                  <a:pt x="429" y="48"/>
                </a:cubicBezTo>
                <a:cubicBezTo>
                  <a:pt x="429" y="47"/>
                  <a:pt x="428" y="44"/>
                  <a:pt x="428" y="42"/>
                </a:cubicBezTo>
                <a:cubicBezTo>
                  <a:pt x="428" y="41"/>
                  <a:pt x="429" y="38"/>
                  <a:pt x="430" y="37"/>
                </a:cubicBezTo>
                <a:cubicBezTo>
                  <a:pt x="432" y="36"/>
                  <a:pt x="435" y="36"/>
                  <a:pt x="436" y="36"/>
                </a:cubicBezTo>
                <a:cubicBezTo>
                  <a:pt x="438" y="37"/>
                  <a:pt x="441" y="39"/>
                  <a:pt x="442" y="40"/>
                </a:cubicBezTo>
                <a:cubicBezTo>
                  <a:pt x="444" y="40"/>
                  <a:pt x="446" y="42"/>
                  <a:pt x="447" y="43"/>
                </a:cubicBezTo>
                <a:cubicBezTo>
                  <a:pt x="448" y="44"/>
                  <a:pt x="448" y="46"/>
                  <a:pt x="449" y="47"/>
                </a:cubicBezTo>
                <a:cubicBezTo>
                  <a:pt x="449" y="48"/>
                  <a:pt x="451" y="48"/>
                  <a:pt x="452" y="48"/>
                </a:cubicBezTo>
                <a:cubicBezTo>
                  <a:pt x="453" y="49"/>
                  <a:pt x="453" y="50"/>
                  <a:pt x="454" y="51"/>
                </a:cubicBezTo>
                <a:cubicBezTo>
                  <a:pt x="455" y="51"/>
                  <a:pt x="457" y="52"/>
                  <a:pt x="458" y="52"/>
                </a:cubicBezTo>
                <a:cubicBezTo>
                  <a:pt x="460" y="53"/>
                  <a:pt x="463" y="54"/>
                  <a:pt x="465" y="55"/>
                </a:cubicBezTo>
                <a:cubicBezTo>
                  <a:pt x="466" y="56"/>
                  <a:pt x="468" y="57"/>
                  <a:pt x="469" y="58"/>
                </a:cubicBezTo>
                <a:cubicBezTo>
                  <a:pt x="470" y="58"/>
                  <a:pt x="472" y="58"/>
                  <a:pt x="473" y="59"/>
                </a:cubicBezTo>
                <a:cubicBezTo>
                  <a:pt x="474" y="59"/>
                  <a:pt x="475" y="62"/>
                  <a:pt x="476" y="63"/>
                </a:cubicBezTo>
                <a:cubicBezTo>
                  <a:pt x="476" y="64"/>
                  <a:pt x="476" y="66"/>
                  <a:pt x="476" y="67"/>
                </a:cubicBezTo>
                <a:cubicBezTo>
                  <a:pt x="475" y="68"/>
                  <a:pt x="473" y="71"/>
                  <a:pt x="473" y="72"/>
                </a:cubicBezTo>
                <a:cubicBezTo>
                  <a:pt x="473" y="73"/>
                  <a:pt x="474" y="76"/>
                  <a:pt x="474" y="77"/>
                </a:cubicBezTo>
                <a:cubicBezTo>
                  <a:pt x="475" y="78"/>
                  <a:pt x="476" y="81"/>
                  <a:pt x="477" y="82"/>
                </a:cubicBezTo>
                <a:cubicBezTo>
                  <a:pt x="478" y="83"/>
                  <a:pt x="480" y="87"/>
                  <a:pt x="481" y="89"/>
                </a:cubicBezTo>
                <a:cubicBezTo>
                  <a:pt x="481" y="90"/>
                  <a:pt x="481" y="92"/>
                  <a:pt x="482" y="93"/>
                </a:cubicBezTo>
                <a:cubicBezTo>
                  <a:pt x="483" y="95"/>
                  <a:pt x="486" y="95"/>
                  <a:pt x="487" y="96"/>
                </a:cubicBezTo>
                <a:cubicBezTo>
                  <a:pt x="488" y="98"/>
                  <a:pt x="488" y="102"/>
                  <a:pt x="489" y="102"/>
                </a:cubicBezTo>
                <a:cubicBezTo>
                  <a:pt x="490" y="102"/>
                  <a:pt x="491" y="100"/>
                  <a:pt x="492" y="99"/>
                </a:cubicBezTo>
                <a:cubicBezTo>
                  <a:pt x="493" y="98"/>
                  <a:pt x="495" y="97"/>
                  <a:pt x="497" y="98"/>
                </a:cubicBezTo>
                <a:cubicBezTo>
                  <a:pt x="498" y="98"/>
                  <a:pt x="498" y="101"/>
                  <a:pt x="499" y="102"/>
                </a:cubicBezTo>
                <a:cubicBezTo>
                  <a:pt x="500" y="102"/>
                  <a:pt x="502" y="101"/>
                  <a:pt x="503" y="102"/>
                </a:cubicBezTo>
                <a:cubicBezTo>
                  <a:pt x="503" y="102"/>
                  <a:pt x="503" y="105"/>
                  <a:pt x="504" y="106"/>
                </a:cubicBezTo>
                <a:cubicBezTo>
                  <a:pt x="505" y="107"/>
                  <a:pt x="508" y="107"/>
                  <a:pt x="509" y="108"/>
                </a:cubicBezTo>
                <a:cubicBezTo>
                  <a:pt x="511" y="108"/>
                  <a:pt x="514" y="107"/>
                  <a:pt x="515" y="107"/>
                </a:cubicBezTo>
                <a:cubicBezTo>
                  <a:pt x="517" y="107"/>
                  <a:pt x="521" y="108"/>
                  <a:pt x="522" y="109"/>
                </a:cubicBezTo>
                <a:cubicBezTo>
                  <a:pt x="523" y="110"/>
                  <a:pt x="525" y="114"/>
                  <a:pt x="525" y="116"/>
                </a:cubicBezTo>
                <a:cubicBezTo>
                  <a:pt x="525" y="117"/>
                  <a:pt x="522" y="119"/>
                  <a:pt x="521" y="121"/>
                </a:cubicBezTo>
                <a:cubicBezTo>
                  <a:pt x="521" y="123"/>
                  <a:pt x="522" y="127"/>
                  <a:pt x="521" y="128"/>
                </a:cubicBezTo>
                <a:cubicBezTo>
                  <a:pt x="521" y="130"/>
                  <a:pt x="518" y="133"/>
                  <a:pt x="517" y="134"/>
                </a:cubicBezTo>
                <a:cubicBezTo>
                  <a:pt x="515" y="135"/>
                  <a:pt x="512" y="134"/>
                  <a:pt x="511" y="135"/>
                </a:cubicBezTo>
                <a:cubicBezTo>
                  <a:pt x="509" y="136"/>
                  <a:pt x="506" y="138"/>
                  <a:pt x="506" y="139"/>
                </a:cubicBezTo>
                <a:cubicBezTo>
                  <a:pt x="506" y="141"/>
                  <a:pt x="506" y="143"/>
                  <a:pt x="507" y="144"/>
                </a:cubicBezTo>
                <a:cubicBezTo>
                  <a:pt x="508" y="145"/>
                  <a:pt x="510" y="145"/>
                  <a:pt x="511" y="145"/>
                </a:cubicBezTo>
                <a:cubicBezTo>
                  <a:pt x="512" y="146"/>
                  <a:pt x="514" y="148"/>
                  <a:pt x="516" y="149"/>
                </a:cubicBezTo>
                <a:cubicBezTo>
                  <a:pt x="517" y="149"/>
                  <a:pt x="520" y="149"/>
                  <a:pt x="521" y="150"/>
                </a:cubicBezTo>
                <a:cubicBezTo>
                  <a:pt x="522" y="150"/>
                  <a:pt x="524" y="149"/>
                  <a:pt x="525" y="150"/>
                </a:cubicBezTo>
                <a:cubicBezTo>
                  <a:pt x="526" y="150"/>
                  <a:pt x="526" y="152"/>
                  <a:pt x="526" y="153"/>
                </a:cubicBezTo>
                <a:cubicBezTo>
                  <a:pt x="527" y="154"/>
                  <a:pt x="528" y="156"/>
                  <a:pt x="528" y="157"/>
                </a:cubicBezTo>
                <a:cubicBezTo>
                  <a:pt x="529" y="158"/>
                  <a:pt x="528" y="161"/>
                  <a:pt x="528" y="162"/>
                </a:cubicBezTo>
                <a:cubicBezTo>
                  <a:pt x="528" y="164"/>
                  <a:pt x="528" y="166"/>
                  <a:pt x="528" y="167"/>
                </a:cubicBezTo>
                <a:cubicBezTo>
                  <a:pt x="527" y="168"/>
                  <a:pt x="523" y="168"/>
                  <a:pt x="521" y="168"/>
                </a:cubicBezTo>
                <a:cubicBezTo>
                  <a:pt x="520" y="169"/>
                  <a:pt x="518" y="172"/>
                  <a:pt x="517" y="173"/>
                </a:cubicBezTo>
                <a:cubicBezTo>
                  <a:pt x="517" y="175"/>
                  <a:pt x="517" y="178"/>
                  <a:pt x="518" y="179"/>
                </a:cubicBezTo>
                <a:cubicBezTo>
                  <a:pt x="518" y="180"/>
                  <a:pt x="521" y="181"/>
                  <a:pt x="522" y="181"/>
                </a:cubicBezTo>
                <a:cubicBezTo>
                  <a:pt x="524" y="182"/>
                  <a:pt x="526" y="182"/>
                  <a:pt x="528" y="182"/>
                </a:cubicBezTo>
                <a:cubicBezTo>
                  <a:pt x="529" y="181"/>
                  <a:pt x="530" y="179"/>
                  <a:pt x="531" y="178"/>
                </a:cubicBezTo>
                <a:cubicBezTo>
                  <a:pt x="531" y="178"/>
                  <a:pt x="532" y="178"/>
                  <a:pt x="533" y="178"/>
                </a:cubicBezTo>
                <a:cubicBezTo>
                  <a:pt x="534" y="178"/>
                  <a:pt x="536" y="177"/>
                  <a:pt x="536" y="178"/>
                </a:cubicBezTo>
                <a:cubicBezTo>
                  <a:pt x="537" y="178"/>
                  <a:pt x="539" y="181"/>
                  <a:pt x="538" y="182"/>
                </a:cubicBezTo>
                <a:cubicBezTo>
                  <a:pt x="538" y="182"/>
                  <a:pt x="536" y="183"/>
                  <a:pt x="536" y="183"/>
                </a:cubicBezTo>
                <a:cubicBezTo>
                  <a:pt x="535" y="184"/>
                  <a:pt x="536" y="185"/>
                  <a:pt x="536" y="185"/>
                </a:cubicBezTo>
                <a:cubicBezTo>
                  <a:pt x="537" y="186"/>
                  <a:pt x="538" y="187"/>
                  <a:pt x="539" y="187"/>
                </a:cubicBezTo>
                <a:cubicBezTo>
                  <a:pt x="540" y="186"/>
                  <a:pt x="542" y="185"/>
                  <a:pt x="542" y="185"/>
                </a:cubicBezTo>
                <a:cubicBezTo>
                  <a:pt x="543" y="185"/>
                  <a:pt x="545" y="185"/>
                  <a:pt x="546" y="185"/>
                </a:cubicBezTo>
                <a:cubicBezTo>
                  <a:pt x="546" y="185"/>
                  <a:pt x="548" y="187"/>
                  <a:pt x="549" y="186"/>
                </a:cubicBezTo>
                <a:cubicBezTo>
                  <a:pt x="550" y="186"/>
                  <a:pt x="550" y="183"/>
                  <a:pt x="551" y="182"/>
                </a:cubicBezTo>
                <a:cubicBezTo>
                  <a:pt x="552" y="181"/>
                  <a:pt x="555" y="181"/>
                  <a:pt x="556" y="181"/>
                </a:cubicBezTo>
                <a:cubicBezTo>
                  <a:pt x="556" y="180"/>
                  <a:pt x="556" y="178"/>
                  <a:pt x="556" y="178"/>
                </a:cubicBezTo>
                <a:cubicBezTo>
                  <a:pt x="557" y="177"/>
                  <a:pt x="559" y="177"/>
                  <a:pt x="560" y="177"/>
                </a:cubicBezTo>
                <a:cubicBezTo>
                  <a:pt x="561" y="177"/>
                  <a:pt x="562" y="179"/>
                  <a:pt x="563" y="179"/>
                </a:cubicBezTo>
                <a:cubicBezTo>
                  <a:pt x="564" y="179"/>
                  <a:pt x="566" y="179"/>
                  <a:pt x="567" y="179"/>
                </a:cubicBezTo>
                <a:cubicBezTo>
                  <a:pt x="568" y="178"/>
                  <a:pt x="569" y="176"/>
                  <a:pt x="570" y="176"/>
                </a:cubicBezTo>
                <a:cubicBezTo>
                  <a:pt x="572" y="175"/>
                  <a:pt x="576" y="176"/>
                  <a:pt x="577" y="176"/>
                </a:cubicBezTo>
                <a:cubicBezTo>
                  <a:pt x="579" y="177"/>
                  <a:pt x="581" y="180"/>
                  <a:pt x="583" y="181"/>
                </a:cubicBezTo>
                <a:cubicBezTo>
                  <a:pt x="584" y="181"/>
                  <a:pt x="588" y="181"/>
                  <a:pt x="589" y="182"/>
                </a:cubicBezTo>
                <a:cubicBezTo>
                  <a:pt x="590" y="183"/>
                  <a:pt x="590" y="186"/>
                  <a:pt x="590" y="188"/>
                </a:cubicBezTo>
                <a:cubicBezTo>
                  <a:pt x="590" y="189"/>
                  <a:pt x="589" y="193"/>
                  <a:pt x="590" y="194"/>
                </a:cubicBezTo>
                <a:cubicBezTo>
                  <a:pt x="591" y="195"/>
                  <a:pt x="593" y="196"/>
                  <a:pt x="594" y="196"/>
                </a:cubicBezTo>
                <a:cubicBezTo>
                  <a:pt x="595" y="196"/>
                  <a:pt x="597" y="196"/>
                  <a:pt x="598" y="196"/>
                </a:cubicBezTo>
                <a:cubicBezTo>
                  <a:pt x="600" y="195"/>
                  <a:pt x="602" y="194"/>
                  <a:pt x="604" y="194"/>
                </a:cubicBezTo>
                <a:cubicBezTo>
                  <a:pt x="605" y="193"/>
                  <a:pt x="609" y="193"/>
                  <a:pt x="610" y="194"/>
                </a:cubicBezTo>
                <a:cubicBezTo>
                  <a:pt x="613" y="195"/>
                  <a:pt x="615" y="199"/>
                  <a:pt x="616" y="201"/>
                </a:cubicBezTo>
                <a:cubicBezTo>
                  <a:pt x="617" y="202"/>
                  <a:pt x="619" y="205"/>
                  <a:pt x="620" y="206"/>
                </a:cubicBezTo>
                <a:cubicBezTo>
                  <a:pt x="621" y="207"/>
                  <a:pt x="624" y="209"/>
                  <a:pt x="626" y="210"/>
                </a:cubicBezTo>
                <a:cubicBezTo>
                  <a:pt x="627" y="211"/>
                  <a:pt x="630" y="212"/>
                  <a:pt x="631" y="213"/>
                </a:cubicBezTo>
                <a:cubicBezTo>
                  <a:pt x="631" y="214"/>
                  <a:pt x="632" y="216"/>
                  <a:pt x="631" y="217"/>
                </a:cubicBezTo>
                <a:cubicBezTo>
                  <a:pt x="631" y="218"/>
                  <a:pt x="629" y="219"/>
                  <a:pt x="628" y="219"/>
                </a:cubicBezTo>
                <a:cubicBezTo>
                  <a:pt x="627" y="219"/>
                  <a:pt x="625" y="217"/>
                  <a:pt x="623" y="217"/>
                </a:cubicBezTo>
                <a:cubicBezTo>
                  <a:pt x="623" y="217"/>
                  <a:pt x="621" y="218"/>
                  <a:pt x="621" y="218"/>
                </a:cubicBezTo>
                <a:cubicBezTo>
                  <a:pt x="620" y="219"/>
                  <a:pt x="621" y="221"/>
                  <a:pt x="621" y="221"/>
                </a:cubicBezTo>
                <a:cubicBezTo>
                  <a:pt x="621" y="222"/>
                  <a:pt x="622" y="224"/>
                  <a:pt x="623" y="225"/>
                </a:cubicBezTo>
                <a:cubicBezTo>
                  <a:pt x="623" y="226"/>
                  <a:pt x="624" y="229"/>
                  <a:pt x="625" y="230"/>
                </a:cubicBezTo>
                <a:cubicBezTo>
                  <a:pt x="625" y="231"/>
                  <a:pt x="624" y="233"/>
                  <a:pt x="624" y="235"/>
                </a:cubicBezTo>
                <a:cubicBezTo>
                  <a:pt x="623" y="237"/>
                  <a:pt x="622" y="241"/>
                  <a:pt x="622" y="243"/>
                </a:cubicBezTo>
                <a:cubicBezTo>
                  <a:pt x="623" y="244"/>
                  <a:pt x="623" y="247"/>
                  <a:pt x="624" y="248"/>
                </a:cubicBezTo>
                <a:cubicBezTo>
                  <a:pt x="625" y="249"/>
                  <a:pt x="627" y="249"/>
                  <a:pt x="628" y="250"/>
                </a:cubicBezTo>
                <a:cubicBezTo>
                  <a:pt x="630" y="250"/>
                  <a:pt x="634" y="249"/>
                  <a:pt x="635" y="250"/>
                </a:cubicBezTo>
                <a:cubicBezTo>
                  <a:pt x="636" y="251"/>
                  <a:pt x="636" y="254"/>
                  <a:pt x="637" y="255"/>
                </a:cubicBezTo>
                <a:cubicBezTo>
                  <a:pt x="638" y="256"/>
                  <a:pt x="640" y="257"/>
                  <a:pt x="640" y="257"/>
                </a:cubicBezTo>
                <a:cubicBezTo>
                  <a:pt x="641" y="259"/>
                  <a:pt x="640" y="261"/>
                  <a:pt x="640" y="262"/>
                </a:cubicBezTo>
                <a:cubicBezTo>
                  <a:pt x="639" y="264"/>
                  <a:pt x="636" y="267"/>
                  <a:pt x="636" y="269"/>
                </a:cubicBezTo>
                <a:cubicBezTo>
                  <a:pt x="636" y="270"/>
                  <a:pt x="637" y="274"/>
                  <a:pt x="637" y="275"/>
                </a:cubicBezTo>
                <a:cubicBezTo>
                  <a:pt x="637" y="276"/>
                  <a:pt x="635" y="278"/>
                  <a:pt x="635" y="278"/>
                </a:cubicBezTo>
                <a:cubicBezTo>
                  <a:pt x="634" y="279"/>
                  <a:pt x="633" y="280"/>
                  <a:pt x="632" y="281"/>
                </a:cubicBezTo>
                <a:cubicBezTo>
                  <a:pt x="632" y="282"/>
                  <a:pt x="632" y="284"/>
                  <a:pt x="631" y="285"/>
                </a:cubicBezTo>
                <a:cubicBezTo>
                  <a:pt x="630" y="285"/>
                  <a:pt x="627" y="285"/>
                  <a:pt x="626" y="285"/>
                </a:cubicBezTo>
                <a:cubicBezTo>
                  <a:pt x="623" y="285"/>
                  <a:pt x="619" y="282"/>
                  <a:pt x="617" y="282"/>
                </a:cubicBezTo>
                <a:cubicBezTo>
                  <a:pt x="615" y="281"/>
                  <a:pt x="612" y="281"/>
                  <a:pt x="610" y="281"/>
                </a:cubicBezTo>
                <a:cubicBezTo>
                  <a:pt x="608" y="281"/>
                  <a:pt x="605" y="281"/>
                  <a:pt x="603" y="280"/>
                </a:cubicBezTo>
                <a:cubicBezTo>
                  <a:pt x="602" y="279"/>
                  <a:pt x="601" y="276"/>
                  <a:pt x="599" y="276"/>
                </a:cubicBezTo>
                <a:cubicBezTo>
                  <a:pt x="598" y="275"/>
                  <a:pt x="596" y="275"/>
                  <a:pt x="595" y="275"/>
                </a:cubicBezTo>
                <a:cubicBezTo>
                  <a:pt x="593" y="275"/>
                  <a:pt x="588" y="274"/>
                  <a:pt x="587" y="273"/>
                </a:cubicBezTo>
                <a:cubicBezTo>
                  <a:pt x="586" y="273"/>
                  <a:pt x="586" y="273"/>
                  <a:pt x="585" y="273"/>
                </a:cubicBezTo>
                <a:cubicBezTo>
                  <a:pt x="584" y="272"/>
                  <a:pt x="581" y="271"/>
                  <a:pt x="580" y="272"/>
                </a:cubicBezTo>
                <a:cubicBezTo>
                  <a:pt x="579" y="272"/>
                  <a:pt x="577" y="276"/>
                  <a:pt x="576" y="277"/>
                </a:cubicBezTo>
                <a:cubicBezTo>
                  <a:pt x="574" y="277"/>
                  <a:pt x="571" y="278"/>
                  <a:pt x="569" y="278"/>
                </a:cubicBezTo>
                <a:cubicBezTo>
                  <a:pt x="568" y="279"/>
                  <a:pt x="566" y="279"/>
                  <a:pt x="565" y="280"/>
                </a:cubicBezTo>
                <a:cubicBezTo>
                  <a:pt x="564" y="282"/>
                  <a:pt x="564" y="287"/>
                  <a:pt x="564" y="289"/>
                </a:cubicBezTo>
                <a:cubicBezTo>
                  <a:pt x="563" y="289"/>
                  <a:pt x="562" y="291"/>
                  <a:pt x="562" y="292"/>
                </a:cubicBezTo>
                <a:cubicBezTo>
                  <a:pt x="562" y="293"/>
                  <a:pt x="563" y="295"/>
                  <a:pt x="563" y="295"/>
                </a:cubicBezTo>
                <a:cubicBezTo>
                  <a:pt x="564" y="296"/>
                  <a:pt x="566" y="296"/>
                  <a:pt x="567" y="296"/>
                </a:cubicBezTo>
                <a:cubicBezTo>
                  <a:pt x="568" y="297"/>
                  <a:pt x="568" y="299"/>
                  <a:pt x="569" y="300"/>
                </a:cubicBezTo>
                <a:cubicBezTo>
                  <a:pt x="570" y="301"/>
                  <a:pt x="572" y="303"/>
                  <a:pt x="573" y="304"/>
                </a:cubicBezTo>
                <a:cubicBezTo>
                  <a:pt x="574" y="305"/>
                  <a:pt x="576" y="308"/>
                  <a:pt x="576" y="310"/>
                </a:cubicBezTo>
                <a:cubicBezTo>
                  <a:pt x="576" y="311"/>
                  <a:pt x="574" y="315"/>
                  <a:pt x="575" y="317"/>
                </a:cubicBezTo>
                <a:cubicBezTo>
                  <a:pt x="576" y="318"/>
                  <a:pt x="580" y="318"/>
                  <a:pt x="581" y="319"/>
                </a:cubicBezTo>
                <a:cubicBezTo>
                  <a:pt x="582" y="320"/>
                  <a:pt x="582" y="324"/>
                  <a:pt x="582" y="326"/>
                </a:cubicBezTo>
                <a:cubicBezTo>
                  <a:pt x="582" y="328"/>
                  <a:pt x="582" y="331"/>
                  <a:pt x="581" y="333"/>
                </a:cubicBezTo>
                <a:cubicBezTo>
                  <a:pt x="581" y="334"/>
                  <a:pt x="578" y="336"/>
                  <a:pt x="578" y="338"/>
                </a:cubicBezTo>
                <a:cubicBezTo>
                  <a:pt x="577" y="339"/>
                  <a:pt x="577" y="342"/>
                  <a:pt x="577" y="344"/>
                </a:cubicBezTo>
                <a:cubicBezTo>
                  <a:pt x="577" y="345"/>
                  <a:pt x="577" y="347"/>
                  <a:pt x="578" y="348"/>
                </a:cubicBezTo>
                <a:cubicBezTo>
                  <a:pt x="579" y="350"/>
                  <a:pt x="582" y="352"/>
                  <a:pt x="584" y="353"/>
                </a:cubicBezTo>
                <a:cubicBezTo>
                  <a:pt x="586" y="353"/>
                  <a:pt x="591" y="354"/>
                  <a:pt x="593" y="353"/>
                </a:cubicBezTo>
                <a:cubicBezTo>
                  <a:pt x="594" y="352"/>
                  <a:pt x="596" y="350"/>
                  <a:pt x="597" y="349"/>
                </a:cubicBezTo>
                <a:cubicBezTo>
                  <a:pt x="598" y="348"/>
                  <a:pt x="599" y="345"/>
                  <a:pt x="600" y="345"/>
                </a:cubicBezTo>
                <a:cubicBezTo>
                  <a:pt x="602" y="345"/>
                  <a:pt x="603" y="349"/>
                  <a:pt x="603" y="351"/>
                </a:cubicBezTo>
                <a:cubicBezTo>
                  <a:pt x="603" y="353"/>
                  <a:pt x="604" y="357"/>
                  <a:pt x="603" y="359"/>
                </a:cubicBezTo>
                <a:cubicBezTo>
                  <a:pt x="603" y="361"/>
                  <a:pt x="603" y="365"/>
                  <a:pt x="602" y="367"/>
                </a:cubicBezTo>
                <a:cubicBezTo>
                  <a:pt x="601" y="369"/>
                  <a:pt x="598" y="371"/>
                  <a:pt x="597" y="372"/>
                </a:cubicBezTo>
                <a:cubicBezTo>
                  <a:pt x="596" y="373"/>
                  <a:pt x="595" y="377"/>
                  <a:pt x="594" y="379"/>
                </a:cubicBezTo>
                <a:cubicBezTo>
                  <a:pt x="593" y="380"/>
                  <a:pt x="590" y="383"/>
                  <a:pt x="589" y="384"/>
                </a:cubicBezTo>
                <a:cubicBezTo>
                  <a:pt x="587" y="385"/>
                  <a:pt x="584" y="389"/>
                  <a:pt x="582" y="390"/>
                </a:cubicBezTo>
                <a:cubicBezTo>
                  <a:pt x="581" y="391"/>
                  <a:pt x="577" y="390"/>
                  <a:pt x="576" y="391"/>
                </a:cubicBezTo>
                <a:cubicBezTo>
                  <a:pt x="575" y="392"/>
                  <a:pt x="575" y="395"/>
                  <a:pt x="575" y="397"/>
                </a:cubicBezTo>
                <a:cubicBezTo>
                  <a:pt x="574" y="399"/>
                  <a:pt x="574" y="403"/>
                  <a:pt x="574" y="405"/>
                </a:cubicBezTo>
                <a:cubicBezTo>
                  <a:pt x="574" y="407"/>
                  <a:pt x="575" y="410"/>
                  <a:pt x="575" y="412"/>
                </a:cubicBezTo>
                <a:cubicBezTo>
                  <a:pt x="575" y="412"/>
                  <a:pt x="575" y="414"/>
                  <a:pt x="575" y="415"/>
                </a:cubicBezTo>
                <a:cubicBezTo>
                  <a:pt x="575" y="417"/>
                  <a:pt x="575" y="418"/>
                  <a:pt x="574" y="419"/>
                </a:cubicBezTo>
                <a:cubicBezTo>
                  <a:pt x="573" y="420"/>
                  <a:pt x="570" y="422"/>
                  <a:pt x="568" y="422"/>
                </a:cubicBezTo>
                <a:cubicBezTo>
                  <a:pt x="566" y="422"/>
                  <a:pt x="563" y="420"/>
                  <a:pt x="561" y="421"/>
                </a:cubicBezTo>
                <a:cubicBezTo>
                  <a:pt x="560" y="421"/>
                  <a:pt x="558" y="423"/>
                  <a:pt x="558" y="424"/>
                </a:cubicBezTo>
                <a:cubicBezTo>
                  <a:pt x="557" y="426"/>
                  <a:pt x="557" y="430"/>
                  <a:pt x="558" y="432"/>
                </a:cubicBezTo>
                <a:cubicBezTo>
                  <a:pt x="558" y="433"/>
                  <a:pt x="560" y="434"/>
                  <a:pt x="560" y="435"/>
                </a:cubicBezTo>
                <a:cubicBezTo>
                  <a:pt x="561" y="437"/>
                  <a:pt x="562" y="440"/>
                  <a:pt x="562" y="441"/>
                </a:cubicBezTo>
                <a:cubicBezTo>
                  <a:pt x="562" y="443"/>
                  <a:pt x="564" y="447"/>
                  <a:pt x="564" y="449"/>
                </a:cubicBezTo>
                <a:cubicBezTo>
                  <a:pt x="564" y="450"/>
                  <a:pt x="563" y="454"/>
                  <a:pt x="561" y="454"/>
                </a:cubicBezTo>
                <a:cubicBezTo>
                  <a:pt x="560" y="455"/>
                  <a:pt x="557" y="455"/>
                  <a:pt x="556" y="454"/>
                </a:cubicBezTo>
                <a:cubicBezTo>
                  <a:pt x="554" y="453"/>
                  <a:pt x="555" y="448"/>
                  <a:pt x="554" y="447"/>
                </a:cubicBezTo>
                <a:cubicBezTo>
                  <a:pt x="552" y="446"/>
                  <a:pt x="549" y="447"/>
                  <a:pt x="547" y="447"/>
                </a:cubicBezTo>
                <a:cubicBezTo>
                  <a:pt x="546" y="448"/>
                  <a:pt x="545" y="450"/>
                  <a:pt x="544" y="450"/>
                </a:cubicBezTo>
                <a:cubicBezTo>
                  <a:pt x="543" y="451"/>
                  <a:pt x="540" y="453"/>
                  <a:pt x="538" y="452"/>
                </a:cubicBezTo>
                <a:cubicBezTo>
                  <a:pt x="537" y="452"/>
                  <a:pt x="534" y="448"/>
                  <a:pt x="533" y="449"/>
                </a:cubicBezTo>
                <a:cubicBezTo>
                  <a:pt x="532" y="449"/>
                  <a:pt x="531" y="452"/>
                  <a:pt x="531" y="453"/>
                </a:cubicBezTo>
                <a:cubicBezTo>
                  <a:pt x="531" y="454"/>
                  <a:pt x="532" y="456"/>
                  <a:pt x="532" y="457"/>
                </a:cubicBezTo>
                <a:cubicBezTo>
                  <a:pt x="533" y="459"/>
                  <a:pt x="536" y="461"/>
                  <a:pt x="536" y="462"/>
                </a:cubicBezTo>
                <a:cubicBezTo>
                  <a:pt x="536" y="464"/>
                  <a:pt x="533" y="465"/>
                  <a:pt x="532" y="466"/>
                </a:cubicBezTo>
                <a:cubicBezTo>
                  <a:pt x="531" y="467"/>
                  <a:pt x="527" y="468"/>
                  <a:pt x="526" y="469"/>
                </a:cubicBezTo>
                <a:cubicBezTo>
                  <a:pt x="524" y="469"/>
                  <a:pt x="520" y="468"/>
                  <a:pt x="518" y="468"/>
                </a:cubicBezTo>
                <a:cubicBezTo>
                  <a:pt x="517" y="468"/>
                  <a:pt x="515" y="469"/>
                  <a:pt x="514" y="470"/>
                </a:cubicBezTo>
                <a:cubicBezTo>
                  <a:pt x="512" y="471"/>
                  <a:pt x="511" y="474"/>
                  <a:pt x="510" y="474"/>
                </a:cubicBezTo>
                <a:cubicBezTo>
                  <a:pt x="508" y="475"/>
                  <a:pt x="504" y="476"/>
                  <a:pt x="502" y="476"/>
                </a:cubicBezTo>
                <a:cubicBezTo>
                  <a:pt x="500" y="476"/>
                  <a:pt x="495" y="475"/>
                  <a:pt x="493" y="474"/>
                </a:cubicBezTo>
                <a:cubicBezTo>
                  <a:pt x="491" y="474"/>
                  <a:pt x="487" y="472"/>
                  <a:pt x="484" y="472"/>
                </a:cubicBezTo>
                <a:cubicBezTo>
                  <a:pt x="482" y="472"/>
                  <a:pt x="477" y="471"/>
                  <a:pt x="475" y="472"/>
                </a:cubicBezTo>
                <a:cubicBezTo>
                  <a:pt x="473" y="472"/>
                  <a:pt x="471" y="474"/>
                  <a:pt x="470" y="475"/>
                </a:cubicBezTo>
                <a:cubicBezTo>
                  <a:pt x="470" y="476"/>
                  <a:pt x="470" y="479"/>
                  <a:pt x="471" y="480"/>
                </a:cubicBezTo>
                <a:cubicBezTo>
                  <a:pt x="471" y="481"/>
                  <a:pt x="474" y="481"/>
                  <a:pt x="474" y="482"/>
                </a:cubicBezTo>
                <a:cubicBezTo>
                  <a:pt x="475" y="483"/>
                  <a:pt x="474" y="485"/>
                  <a:pt x="474" y="487"/>
                </a:cubicBezTo>
                <a:cubicBezTo>
                  <a:pt x="474" y="487"/>
                  <a:pt x="473" y="490"/>
                  <a:pt x="472" y="490"/>
                </a:cubicBezTo>
                <a:cubicBezTo>
                  <a:pt x="472" y="490"/>
                  <a:pt x="468" y="491"/>
                  <a:pt x="467" y="492"/>
                </a:cubicBezTo>
                <a:cubicBezTo>
                  <a:pt x="466" y="493"/>
                  <a:pt x="464" y="496"/>
                  <a:pt x="464" y="497"/>
                </a:cubicBezTo>
                <a:cubicBezTo>
                  <a:pt x="464" y="498"/>
                  <a:pt x="466" y="500"/>
                  <a:pt x="466" y="501"/>
                </a:cubicBezTo>
                <a:cubicBezTo>
                  <a:pt x="466" y="503"/>
                  <a:pt x="466" y="506"/>
                  <a:pt x="466" y="508"/>
                </a:cubicBezTo>
                <a:cubicBezTo>
                  <a:pt x="466" y="510"/>
                  <a:pt x="464" y="514"/>
                  <a:pt x="464" y="516"/>
                </a:cubicBezTo>
                <a:cubicBezTo>
                  <a:pt x="464" y="518"/>
                  <a:pt x="464" y="521"/>
                  <a:pt x="465" y="522"/>
                </a:cubicBezTo>
                <a:cubicBezTo>
                  <a:pt x="466" y="523"/>
                  <a:pt x="468" y="524"/>
                  <a:pt x="469" y="524"/>
                </a:cubicBezTo>
                <a:cubicBezTo>
                  <a:pt x="471" y="525"/>
                  <a:pt x="475" y="523"/>
                  <a:pt x="477" y="523"/>
                </a:cubicBezTo>
                <a:cubicBezTo>
                  <a:pt x="478" y="523"/>
                  <a:pt x="481" y="523"/>
                  <a:pt x="482" y="524"/>
                </a:cubicBezTo>
                <a:cubicBezTo>
                  <a:pt x="483" y="525"/>
                  <a:pt x="483" y="529"/>
                  <a:pt x="482" y="530"/>
                </a:cubicBezTo>
                <a:cubicBezTo>
                  <a:pt x="482" y="532"/>
                  <a:pt x="480" y="535"/>
                  <a:pt x="479" y="537"/>
                </a:cubicBezTo>
                <a:cubicBezTo>
                  <a:pt x="479" y="538"/>
                  <a:pt x="479" y="541"/>
                  <a:pt x="479" y="542"/>
                </a:cubicBezTo>
                <a:cubicBezTo>
                  <a:pt x="478" y="544"/>
                  <a:pt x="475" y="547"/>
                  <a:pt x="475" y="549"/>
                </a:cubicBezTo>
                <a:cubicBezTo>
                  <a:pt x="474" y="550"/>
                  <a:pt x="475" y="554"/>
                  <a:pt x="475" y="555"/>
                </a:cubicBezTo>
                <a:cubicBezTo>
                  <a:pt x="474" y="556"/>
                  <a:pt x="472" y="559"/>
                  <a:pt x="471" y="560"/>
                </a:cubicBezTo>
                <a:cubicBezTo>
                  <a:pt x="469" y="560"/>
                  <a:pt x="466" y="558"/>
                  <a:pt x="464" y="558"/>
                </a:cubicBezTo>
                <a:cubicBezTo>
                  <a:pt x="463" y="557"/>
                  <a:pt x="459" y="556"/>
                  <a:pt x="458" y="554"/>
                </a:cubicBezTo>
                <a:cubicBezTo>
                  <a:pt x="457" y="552"/>
                  <a:pt x="458" y="547"/>
                  <a:pt x="457" y="544"/>
                </a:cubicBezTo>
                <a:cubicBezTo>
                  <a:pt x="456" y="543"/>
                  <a:pt x="454" y="541"/>
                  <a:pt x="452" y="540"/>
                </a:cubicBezTo>
                <a:cubicBezTo>
                  <a:pt x="450" y="539"/>
                  <a:pt x="447" y="540"/>
                  <a:pt x="445" y="540"/>
                </a:cubicBezTo>
                <a:cubicBezTo>
                  <a:pt x="443" y="539"/>
                  <a:pt x="441" y="535"/>
                  <a:pt x="440" y="535"/>
                </a:cubicBezTo>
                <a:cubicBezTo>
                  <a:pt x="438" y="534"/>
                  <a:pt x="434" y="535"/>
                  <a:pt x="433" y="536"/>
                </a:cubicBezTo>
                <a:cubicBezTo>
                  <a:pt x="432" y="537"/>
                  <a:pt x="432" y="542"/>
                  <a:pt x="431" y="544"/>
                </a:cubicBezTo>
                <a:cubicBezTo>
                  <a:pt x="430" y="545"/>
                  <a:pt x="428" y="546"/>
                  <a:pt x="427" y="547"/>
                </a:cubicBezTo>
                <a:cubicBezTo>
                  <a:pt x="426" y="548"/>
                  <a:pt x="426" y="551"/>
                  <a:pt x="426" y="552"/>
                </a:cubicBezTo>
                <a:cubicBezTo>
                  <a:pt x="426" y="553"/>
                  <a:pt x="425" y="554"/>
                  <a:pt x="424" y="555"/>
                </a:cubicBezTo>
                <a:cubicBezTo>
                  <a:pt x="424" y="557"/>
                  <a:pt x="424" y="561"/>
                  <a:pt x="424" y="562"/>
                </a:cubicBezTo>
                <a:cubicBezTo>
                  <a:pt x="424" y="564"/>
                  <a:pt x="425" y="567"/>
                  <a:pt x="426" y="569"/>
                </a:cubicBezTo>
                <a:cubicBezTo>
                  <a:pt x="426" y="570"/>
                  <a:pt x="426" y="574"/>
                  <a:pt x="425" y="575"/>
                </a:cubicBezTo>
                <a:cubicBezTo>
                  <a:pt x="424" y="577"/>
                  <a:pt x="420" y="580"/>
                  <a:pt x="418" y="582"/>
                </a:cubicBezTo>
                <a:cubicBezTo>
                  <a:pt x="416" y="584"/>
                  <a:pt x="412" y="589"/>
                  <a:pt x="410" y="592"/>
                </a:cubicBezTo>
                <a:cubicBezTo>
                  <a:pt x="409" y="594"/>
                  <a:pt x="408" y="596"/>
                  <a:pt x="407" y="598"/>
                </a:cubicBezTo>
                <a:cubicBezTo>
                  <a:pt x="406" y="600"/>
                  <a:pt x="406" y="601"/>
                  <a:pt x="405" y="601"/>
                </a:cubicBezTo>
                <a:cubicBezTo>
                  <a:pt x="404" y="603"/>
                  <a:pt x="400" y="606"/>
                  <a:pt x="398" y="607"/>
                </a:cubicBezTo>
                <a:cubicBezTo>
                  <a:pt x="396" y="608"/>
                  <a:pt x="391" y="608"/>
                  <a:pt x="389" y="608"/>
                </a:cubicBezTo>
                <a:cubicBezTo>
                  <a:pt x="387" y="608"/>
                  <a:pt x="383" y="606"/>
                  <a:pt x="382" y="605"/>
                </a:cubicBezTo>
                <a:cubicBezTo>
                  <a:pt x="380" y="603"/>
                  <a:pt x="381" y="597"/>
                  <a:pt x="379" y="595"/>
                </a:cubicBezTo>
                <a:cubicBezTo>
                  <a:pt x="378" y="594"/>
                  <a:pt x="376" y="592"/>
                  <a:pt x="375" y="591"/>
                </a:cubicBezTo>
                <a:cubicBezTo>
                  <a:pt x="373" y="590"/>
                  <a:pt x="370" y="590"/>
                  <a:pt x="369" y="589"/>
                </a:cubicBezTo>
                <a:cubicBezTo>
                  <a:pt x="367" y="588"/>
                  <a:pt x="365" y="585"/>
                  <a:pt x="364" y="585"/>
                </a:cubicBezTo>
                <a:cubicBezTo>
                  <a:pt x="362" y="584"/>
                  <a:pt x="358" y="585"/>
                  <a:pt x="356" y="586"/>
                </a:cubicBezTo>
                <a:cubicBezTo>
                  <a:pt x="354" y="586"/>
                  <a:pt x="349" y="587"/>
                  <a:pt x="347" y="589"/>
                </a:cubicBezTo>
                <a:cubicBezTo>
                  <a:pt x="346" y="590"/>
                  <a:pt x="345" y="593"/>
                  <a:pt x="344" y="594"/>
                </a:cubicBezTo>
                <a:cubicBezTo>
                  <a:pt x="343" y="594"/>
                  <a:pt x="340" y="594"/>
                  <a:pt x="340" y="593"/>
                </a:cubicBezTo>
                <a:cubicBezTo>
                  <a:pt x="338" y="591"/>
                  <a:pt x="338" y="586"/>
                  <a:pt x="338" y="583"/>
                </a:cubicBezTo>
                <a:cubicBezTo>
                  <a:pt x="338" y="582"/>
                  <a:pt x="339" y="578"/>
                  <a:pt x="338" y="576"/>
                </a:cubicBezTo>
                <a:cubicBezTo>
                  <a:pt x="338" y="574"/>
                  <a:pt x="337" y="571"/>
                  <a:pt x="336" y="570"/>
                </a:cubicBezTo>
                <a:cubicBezTo>
                  <a:pt x="335" y="569"/>
                  <a:pt x="331" y="568"/>
                  <a:pt x="330" y="567"/>
                </a:cubicBezTo>
                <a:cubicBezTo>
                  <a:pt x="329" y="566"/>
                  <a:pt x="327" y="563"/>
                  <a:pt x="326" y="561"/>
                </a:cubicBezTo>
                <a:cubicBezTo>
                  <a:pt x="325" y="559"/>
                  <a:pt x="325" y="554"/>
                  <a:pt x="324" y="552"/>
                </a:cubicBezTo>
                <a:cubicBezTo>
                  <a:pt x="324" y="551"/>
                  <a:pt x="322" y="550"/>
                  <a:pt x="322" y="549"/>
                </a:cubicBezTo>
                <a:cubicBezTo>
                  <a:pt x="321" y="547"/>
                  <a:pt x="322" y="541"/>
                  <a:pt x="320" y="540"/>
                </a:cubicBezTo>
                <a:cubicBezTo>
                  <a:pt x="319" y="540"/>
                  <a:pt x="316" y="543"/>
                  <a:pt x="315" y="544"/>
                </a:cubicBezTo>
                <a:cubicBezTo>
                  <a:pt x="313" y="545"/>
                  <a:pt x="309" y="547"/>
                  <a:pt x="307" y="546"/>
                </a:cubicBezTo>
                <a:cubicBezTo>
                  <a:pt x="306" y="545"/>
                  <a:pt x="306" y="542"/>
                  <a:pt x="306" y="541"/>
                </a:cubicBezTo>
                <a:cubicBezTo>
                  <a:pt x="305" y="541"/>
                  <a:pt x="304" y="539"/>
                  <a:pt x="303" y="539"/>
                </a:cubicBezTo>
                <a:cubicBezTo>
                  <a:pt x="302" y="538"/>
                  <a:pt x="299" y="538"/>
                  <a:pt x="298" y="537"/>
                </a:cubicBezTo>
                <a:cubicBezTo>
                  <a:pt x="298" y="536"/>
                  <a:pt x="298" y="533"/>
                  <a:pt x="298" y="532"/>
                </a:cubicBezTo>
                <a:cubicBezTo>
                  <a:pt x="298" y="530"/>
                  <a:pt x="301" y="528"/>
                  <a:pt x="301" y="527"/>
                </a:cubicBezTo>
                <a:cubicBezTo>
                  <a:pt x="301" y="525"/>
                  <a:pt x="297" y="523"/>
                  <a:pt x="296" y="522"/>
                </a:cubicBezTo>
                <a:cubicBezTo>
                  <a:pt x="294" y="521"/>
                  <a:pt x="289" y="521"/>
                  <a:pt x="287" y="522"/>
                </a:cubicBezTo>
                <a:cubicBezTo>
                  <a:pt x="285" y="523"/>
                  <a:pt x="283" y="526"/>
                  <a:pt x="282" y="527"/>
                </a:cubicBezTo>
                <a:cubicBezTo>
                  <a:pt x="282" y="529"/>
                  <a:pt x="283" y="532"/>
                  <a:pt x="282" y="534"/>
                </a:cubicBezTo>
                <a:cubicBezTo>
                  <a:pt x="282" y="536"/>
                  <a:pt x="280" y="541"/>
                  <a:pt x="278" y="542"/>
                </a:cubicBezTo>
                <a:cubicBezTo>
                  <a:pt x="277" y="543"/>
                  <a:pt x="272" y="544"/>
                  <a:pt x="270" y="543"/>
                </a:cubicBezTo>
                <a:cubicBezTo>
                  <a:pt x="268" y="543"/>
                  <a:pt x="263" y="542"/>
                  <a:pt x="261" y="540"/>
                </a:cubicBezTo>
                <a:cubicBezTo>
                  <a:pt x="260" y="539"/>
                  <a:pt x="260" y="533"/>
                  <a:pt x="258" y="533"/>
                </a:cubicBezTo>
                <a:cubicBezTo>
                  <a:pt x="257" y="532"/>
                  <a:pt x="256" y="534"/>
                  <a:pt x="255" y="534"/>
                </a:cubicBezTo>
                <a:cubicBezTo>
                  <a:pt x="253" y="534"/>
                  <a:pt x="250" y="532"/>
                  <a:pt x="248" y="532"/>
                </a:cubicBezTo>
                <a:cubicBezTo>
                  <a:pt x="247" y="531"/>
                  <a:pt x="243" y="529"/>
                  <a:pt x="241" y="529"/>
                </a:cubicBezTo>
                <a:cubicBezTo>
                  <a:pt x="239" y="528"/>
                  <a:pt x="235" y="529"/>
                  <a:pt x="234" y="528"/>
                </a:cubicBezTo>
                <a:cubicBezTo>
                  <a:pt x="232" y="527"/>
                  <a:pt x="232" y="523"/>
                  <a:pt x="232" y="522"/>
                </a:cubicBezTo>
                <a:cubicBezTo>
                  <a:pt x="231" y="520"/>
                  <a:pt x="231" y="515"/>
                  <a:pt x="230" y="513"/>
                </a:cubicBezTo>
                <a:cubicBezTo>
                  <a:pt x="229" y="511"/>
                  <a:pt x="226" y="508"/>
                  <a:pt x="224" y="507"/>
                </a:cubicBezTo>
                <a:cubicBezTo>
                  <a:pt x="222" y="507"/>
                  <a:pt x="219" y="506"/>
                  <a:pt x="218" y="505"/>
                </a:cubicBezTo>
                <a:cubicBezTo>
                  <a:pt x="216" y="504"/>
                  <a:pt x="213" y="500"/>
                  <a:pt x="211" y="499"/>
                </a:cubicBezTo>
                <a:cubicBezTo>
                  <a:pt x="210" y="499"/>
                  <a:pt x="209" y="498"/>
                  <a:pt x="208" y="498"/>
                </a:cubicBezTo>
                <a:cubicBezTo>
                  <a:pt x="206" y="498"/>
                  <a:pt x="203" y="500"/>
                  <a:pt x="202" y="501"/>
                </a:cubicBezTo>
                <a:cubicBezTo>
                  <a:pt x="201" y="502"/>
                  <a:pt x="200" y="505"/>
                  <a:pt x="200" y="506"/>
                </a:cubicBezTo>
                <a:cubicBezTo>
                  <a:pt x="199" y="508"/>
                  <a:pt x="199" y="511"/>
                  <a:pt x="198" y="512"/>
                </a:cubicBezTo>
                <a:cubicBezTo>
                  <a:pt x="197" y="513"/>
                  <a:pt x="196" y="514"/>
                  <a:pt x="195" y="514"/>
                </a:cubicBezTo>
                <a:cubicBezTo>
                  <a:pt x="194" y="514"/>
                  <a:pt x="192" y="512"/>
                  <a:pt x="192" y="512"/>
                </a:cubicBezTo>
                <a:cubicBezTo>
                  <a:pt x="191" y="511"/>
                  <a:pt x="190" y="507"/>
                  <a:pt x="189" y="506"/>
                </a:cubicBezTo>
                <a:cubicBezTo>
                  <a:pt x="188" y="506"/>
                  <a:pt x="185" y="509"/>
                  <a:pt x="184" y="510"/>
                </a:cubicBezTo>
                <a:cubicBezTo>
                  <a:pt x="181" y="511"/>
                  <a:pt x="176" y="511"/>
                  <a:pt x="173" y="511"/>
                </a:cubicBezTo>
                <a:cubicBezTo>
                  <a:pt x="170" y="511"/>
                  <a:pt x="165" y="511"/>
                  <a:pt x="162" y="511"/>
                </a:cubicBezTo>
                <a:cubicBezTo>
                  <a:pt x="160" y="512"/>
                  <a:pt x="155" y="513"/>
                  <a:pt x="153" y="514"/>
                </a:cubicBezTo>
                <a:cubicBezTo>
                  <a:pt x="152" y="515"/>
                  <a:pt x="151" y="517"/>
                  <a:pt x="150" y="518"/>
                </a:cubicBezTo>
                <a:cubicBezTo>
                  <a:pt x="149" y="519"/>
                  <a:pt x="148" y="519"/>
                  <a:pt x="146" y="520"/>
                </a:cubicBezTo>
                <a:cubicBezTo>
                  <a:pt x="145" y="520"/>
                  <a:pt x="144" y="520"/>
                  <a:pt x="144" y="520"/>
                </a:cubicBezTo>
                <a:cubicBezTo>
                  <a:pt x="143" y="520"/>
                  <a:pt x="141" y="520"/>
                  <a:pt x="140" y="520"/>
                </a:cubicBezTo>
                <a:cubicBezTo>
                  <a:pt x="139" y="519"/>
                  <a:pt x="137" y="516"/>
                  <a:pt x="136" y="515"/>
                </a:cubicBezTo>
                <a:cubicBezTo>
                  <a:pt x="136" y="514"/>
                  <a:pt x="135" y="511"/>
                  <a:pt x="134" y="510"/>
                </a:cubicBezTo>
                <a:cubicBezTo>
                  <a:pt x="133" y="509"/>
                  <a:pt x="130" y="510"/>
                  <a:pt x="129" y="509"/>
                </a:cubicBezTo>
                <a:cubicBezTo>
                  <a:pt x="127" y="507"/>
                  <a:pt x="127" y="503"/>
                  <a:pt x="126" y="501"/>
                </a:cubicBezTo>
                <a:cubicBezTo>
                  <a:pt x="125" y="498"/>
                  <a:pt x="125" y="492"/>
                  <a:pt x="123" y="490"/>
                </a:cubicBezTo>
                <a:cubicBezTo>
                  <a:pt x="122" y="489"/>
                  <a:pt x="120" y="488"/>
                  <a:pt x="119" y="488"/>
                </a:cubicBezTo>
                <a:cubicBezTo>
                  <a:pt x="118" y="487"/>
                  <a:pt x="114" y="488"/>
                  <a:pt x="112" y="489"/>
                </a:cubicBezTo>
                <a:cubicBezTo>
                  <a:pt x="111" y="490"/>
                  <a:pt x="112" y="494"/>
                  <a:pt x="111" y="496"/>
                </a:cubicBezTo>
                <a:cubicBezTo>
                  <a:pt x="111" y="497"/>
                  <a:pt x="110" y="500"/>
                  <a:pt x="109" y="502"/>
                </a:cubicBezTo>
                <a:cubicBezTo>
                  <a:pt x="108" y="503"/>
                  <a:pt x="107" y="507"/>
                  <a:pt x="105" y="507"/>
                </a:cubicBezTo>
                <a:cubicBezTo>
                  <a:pt x="104" y="507"/>
                  <a:pt x="103" y="505"/>
                  <a:pt x="102" y="504"/>
                </a:cubicBezTo>
                <a:cubicBezTo>
                  <a:pt x="101" y="503"/>
                  <a:pt x="101" y="501"/>
                  <a:pt x="101" y="500"/>
                </a:cubicBezTo>
                <a:cubicBezTo>
                  <a:pt x="100" y="499"/>
                  <a:pt x="99" y="496"/>
                  <a:pt x="97" y="495"/>
                </a:cubicBezTo>
                <a:cubicBezTo>
                  <a:pt x="96" y="495"/>
                  <a:pt x="95" y="496"/>
                  <a:pt x="94" y="496"/>
                </a:cubicBezTo>
                <a:cubicBezTo>
                  <a:pt x="93" y="496"/>
                  <a:pt x="90" y="494"/>
                  <a:pt x="88" y="493"/>
                </a:cubicBezTo>
                <a:cubicBezTo>
                  <a:pt x="87" y="493"/>
                  <a:pt x="83" y="492"/>
                  <a:pt x="82" y="491"/>
                </a:cubicBezTo>
                <a:cubicBezTo>
                  <a:pt x="80" y="489"/>
                  <a:pt x="79" y="485"/>
                  <a:pt x="78" y="484"/>
                </a:cubicBezTo>
                <a:cubicBezTo>
                  <a:pt x="76" y="483"/>
                  <a:pt x="73" y="483"/>
                  <a:pt x="71" y="483"/>
                </a:cubicBezTo>
                <a:cubicBezTo>
                  <a:pt x="69" y="483"/>
                  <a:pt x="64" y="484"/>
                  <a:pt x="62" y="485"/>
                </a:cubicBezTo>
                <a:cubicBezTo>
                  <a:pt x="59" y="485"/>
                  <a:pt x="54" y="484"/>
                  <a:pt x="51" y="482"/>
                </a:cubicBezTo>
                <a:cubicBezTo>
                  <a:pt x="50" y="482"/>
                  <a:pt x="48" y="478"/>
                  <a:pt x="47" y="477"/>
                </a:cubicBezTo>
                <a:cubicBezTo>
                  <a:pt x="46" y="476"/>
                  <a:pt x="44" y="475"/>
                  <a:pt x="43" y="475"/>
                </a:cubicBezTo>
                <a:cubicBezTo>
                  <a:pt x="41" y="474"/>
                  <a:pt x="38" y="475"/>
                  <a:pt x="36" y="476"/>
                </a:cubicBezTo>
                <a:cubicBezTo>
                  <a:pt x="34" y="476"/>
                  <a:pt x="30" y="477"/>
                  <a:pt x="29" y="476"/>
                </a:cubicBezTo>
                <a:cubicBezTo>
                  <a:pt x="29" y="475"/>
                  <a:pt x="29" y="475"/>
                  <a:pt x="28" y="474"/>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6"/>
          <p:cNvSpPr>
            <a:spLocks/>
          </p:cNvSpPr>
          <p:nvPr/>
        </p:nvSpPr>
        <p:spPr bwMode="auto">
          <a:xfrm>
            <a:off x="4507141" y="4332878"/>
            <a:ext cx="1148216" cy="1279360"/>
          </a:xfrm>
          <a:custGeom>
            <a:avLst/>
            <a:gdLst/>
            <a:ahLst/>
            <a:cxnLst>
              <a:cxn ang="0">
                <a:pos x="240" y="19"/>
              </a:cxn>
              <a:cxn ang="0">
                <a:pos x="249" y="32"/>
              </a:cxn>
              <a:cxn ang="0">
                <a:pos x="289" y="24"/>
              </a:cxn>
              <a:cxn ang="0">
                <a:pos x="315" y="10"/>
              </a:cxn>
              <a:cxn ang="0">
                <a:pos x="338" y="17"/>
              </a:cxn>
              <a:cxn ang="0">
                <a:pos x="381" y="31"/>
              </a:cxn>
              <a:cxn ang="0">
                <a:pos x="398" y="31"/>
              </a:cxn>
              <a:cxn ang="0">
                <a:pos x="421" y="45"/>
              </a:cxn>
              <a:cxn ang="0">
                <a:pos x="436" y="63"/>
              </a:cxn>
              <a:cxn ang="0">
                <a:pos x="419" y="90"/>
              </a:cxn>
              <a:cxn ang="0">
                <a:pos x="416" y="125"/>
              </a:cxn>
              <a:cxn ang="0">
                <a:pos x="392" y="154"/>
              </a:cxn>
              <a:cxn ang="0">
                <a:pos x="401" y="177"/>
              </a:cxn>
              <a:cxn ang="0">
                <a:pos x="388" y="196"/>
              </a:cxn>
              <a:cxn ang="0">
                <a:pos x="404" y="223"/>
              </a:cxn>
              <a:cxn ang="0">
                <a:pos x="412" y="254"/>
              </a:cxn>
              <a:cxn ang="0">
                <a:pos x="373" y="262"/>
              </a:cxn>
              <a:cxn ang="0">
                <a:pos x="376" y="288"/>
              </a:cxn>
              <a:cxn ang="0">
                <a:pos x="361" y="290"/>
              </a:cxn>
              <a:cxn ang="0">
                <a:pos x="359" y="322"/>
              </a:cxn>
              <a:cxn ang="0">
                <a:pos x="360" y="349"/>
              </a:cxn>
              <a:cxn ang="0">
                <a:pos x="362" y="372"/>
              </a:cxn>
              <a:cxn ang="0">
                <a:pos x="354" y="383"/>
              </a:cxn>
              <a:cxn ang="0">
                <a:pos x="322" y="400"/>
              </a:cxn>
              <a:cxn ang="0">
                <a:pos x="299" y="413"/>
              </a:cxn>
              <a:cxn ang="0">
                <a:pos x="276" y="422"/>
              </a:cxn>
              <a:cxn ang="0">
                <a:pos x="274" y="455"/>
              </a:cxn>
              <a:cxn ang="0">
                <a:pos x="274" y="474"/>
              </a:cxn>
              <a:cxn ang="0">
                <a:pos x="235" y="486"/>
              </a:cxn>
              <a:cxn ang="0">
                <a:pos x="196" y="450"/>
              </a:cxn>
              <a:cxn ang="0">
                <a:pos x="168" y="429"/>
              </a:cxn>
              <a:cxn ang="0">
                <a:pos x="187" y="406"/>
              </a:cxn>
              <a:cxn ang="0">
                <a:pos x="199" y="363"/>
              </a:cxn>
              <a:cxn ang="0">
                <a:pos x="167" y="370"/>
              </a:cxn>
              <a:cxn ang="0">
                <a:pos x="122" y="379"/>
              </a:cxn>
              <a:cxn ang="0">
                <a:pos x="109" y="364"/>
              </a:cxn>
              <a:cxn ang="0">
                <a:pos x="100" y="349"/>
              </a:cxn>
              <a:cxn ang="0">
                <a:pos x="62" y="322"/>
              </a:cxn>
              <a:cxn ang="0">
                <a:pos x="0" y="287"/>
              </a:cxn>
              <a:cxn ang="0">
                <a:pos x="20" y="272"/>
              </a:cxn>
              <a:cxn ang="0">
                <a:pos x="31" y="256"/>
              </a:cxn>
              <a:cxn ang="0">
                <a:pos x="49" y="220"/>
              </a:cxn>
              <a:cxn ang="0">
                <a:pos x="76" y="214"/>
              </a:cxn>
              <a:cxn ang="0">
                <a:pos x="80" y="188"/>
              </a:cxn>
              <a:cxn ang="0">
                <a:pos x="85" y="165"/>
              </a:cxn>
              <a:cxn ang="0">
                <a:pos x="105" y="156"/>
              </a:cxn>
              <a:cxn ang="0">
                <a:pos x="107" y="135"/>
              </a:cxn>
              <a:cxn ang="0">
                <a:pos x="110" y="115"/>
              </a:cxn>
              <a:cxn ang="0">
                <a:pos x="126" y="106"/>
              </a:cxn>
              <a:cxn ang="0">
                <a:pos x="137" y="86"/>
              </a:cxn>
              <a:cxn ang="0">
                <a:pos x="152" y="69"/>
              </a:cxn>
              <a:cxn ang="0">
                <a:pos x="167" y="45"/>
              </a:cxn>
              <a:cxn ang="0">
                <a:pos x="164" y="19"/>
              </a:cxn>
              <a:cxn ang="0">
                <a:pos x="183" y="3"/>
              </a:cxn>
              <a:cxn ang="0">
                <a:pos x="208" y="6"/>
              </a:cxn>
            </a:cxnLst>
            <a:rect l="0" t="0" r="r" b="b"/>
            <a:pathLst>
              <a:path w="436" h="486">
                <a:moveTo>
                  <a:pt x="228" y="0"/>
                </a:moveTo>
                <a:cubicBezTo>
                  <a:pt x="229" y="0"/>
                  <a:pt x="230" y="0"/>
                  <a:pt x="231" y="0"/>
                </a:cubicBezTo>
                <a:cubicBezTo>
                  <a:pt x="233" y="0"/>
                  <a:pt x="237" y="0"/>
                  <a:pt x="239" y="2"/>
                </a:cubicBezTo>
                <a:cubicBezTo>
                  <a:pt x="240" y="2"/>
                  <a:pt x="241" y="5"/>
                  <a:pt x="241" y="6"/>
                </a:cubicBezTo>
                <a:cubicBezTo>
                  <a:pt x="241" y="7"/>
                  <a:pt x="240" y="10"/>
                  <a:pt x="240" y="12"/>
                </a:cubicBezTo>
                <a:cubicBezTo>
                  <a:pt x="239" y="14"/>
                  <a:pt x="240" y="17"/>
                  <a:pt x="240" y="19"/>
                </a:cubicBezTo>
                <a:cubicBezTo>
                  <a:pt x="239" y="20"/>
                  <a:pt x="236" y="20"/>
                  <a:pt x="235" y="21"/>
                </a:cubicBezTo>
                <a:cubicBezTo>
                  <a:pt x="235" y="22"/>
                  <a:pt x="234" y="25"/>
                  <a:pt x="235" y="26"/>
                </a:cubicBezTo>
                <a:cubicBezTo>
                  <a:pt x="235" y="27"/>
                  <a:pt x="236" y="29"/>
                  <a:pt x="237" y="29"/>
                </a:cubicBezTo>
                <a:cubicBezTo>
                  <a:pt x="238" y="30"/>
                  <a:pt x="241" y="29"/>
                  <a:pt x="242" y="29"/>
                </a:cubicBezTo>
                <a:cubicBezTo>
                  <a:pt x="243" y="30"/>
                  <a:pt x="245" y="31"/>
                  <a:pt x="246" y="32"/>
                </a:cubicBezTo>
                <a:cubicBezTo>
                  <a:pt x="246" y="32"/>
                  <a:pt x="248" y="32"/>
                  <a:pt x="249" y="32"/>
                </a:cubicBezTo>
                <a:cubicBezTo>
                  <a:pt x="251" y="32"/>
                  <a:pt x="254" y="30"/>
                  <a:pt x="256" y="30"/>
                </a:cubicBezTo>
                <a:cubicBezTo>
                  <a:pt x="258" y="29"/>
                  <a:pt x="262" y="31"/>
                  <a:pt x="264" y="31"/>
                </a:cubicBezTo>
                <a:cubicBezTo>
                  <a:pt x="265" y="31"/>
                  <a:pt x="267" y="30"/>
                  <a:pt x="269" y="30"/>
                </a:cubicBezTo>
                <a:cubicBezTo>
                  <a:pt x="271" y="29"/>
                  <a:pt x="274" y="28"/>
                  <a:pt x="276" y="28"/>
                </a:cubicBezTo>
                <a:cubicBezTo>
                  <a:pt x="278" y="27"/>
                  <a:pt x="281" y="27"/>
                  <a:pt x="282" y="27"/>
                </a:cubicBezTo>
                <a:cubicBezTo>
                  <a:pt x="284" y="27"/>
                  <a:pt x="288" y="25"/>
                  <a:pt x="289" y="24"/>
                </a:cubicBezTo>
                <a:cubicBezTo>
                  <a:pt x="289" y="23"/>
                  <a:pt x="288" y="19"/>
                  <a:pt x="289" y="18"/>
                </a:cubicBezTo>
                <a:cubicBezTo>
                  <a:pt x="289" y="17"/>
                  <a:pt x="291" y="15"/>
                  <a:pt x="292" y="15"/>
                </a:cubicBezTo>
                <a:cubicBezTo>
                  <a:pt x="293" y="14"/>
                  <a:pt x="296" y="15"/>
                  <a:pt x="298" y="15"/>
                </a:cubicBezTo>
                <a:cubicBezTo>
                  <a:pt x="300" y="15"/>
                  <a:pt x="303" y="13"/>
                  <a:pt x="305" y="13"/>
                </a:cubicBezTo>
                <a:cubicBezTo>
                  <a:pt x="306" y="13"/>
                  <a:pt x="307" y="12"/>
                  <a:pt x="308" y="12"/>
                </a:cubicBezTo>
                <a:cubicBezTo>
                  <a:pt x="310" y="11"/>
                  <a:pt x="313" y="10"/>
                  <a:pt x="315" y="10"/>
                </a:cubicBezTo>
                <a:cubicBezTo>
                  <a:pt x="315" y="10"/>
                  <a:pt x="315" y="9"/>
                  <a:pt x="315" y="9"/>
                </a:cubicBezTo>
                <a:cubicBezTo>
                  <a:pt x="316" y="10"/>
                  <a:pt x="316" y="10"/>
                  <a:pt x="316" y="11"/>
                </a:cubicBezTo>
                <a:cubicBezTo>
                  <a:pt x="317" y="12"/>
                  <a:pt x="321" y="11"/>
                  <a:pt x="323" y="11"/>
                </a:cubicBezTo>
                <a:cubicBezTo>
                  <a:pt x="325" y="10"/>
                  <a:pt x="328" y="9"/>
                  <a:pt x="330" y="10"/>
                </a:cubicBezTo>
                <a:cubicBezTo>
                  <a:pt x="331" y="10"/>
                  <a:pt x="333" y="11"/>
                  <a:pt x="334" y="12"/>
                </a:cubicBezTo>
                <a:cubicBezTo>
                  <a:pt x="335" y="13"/>
                  <a:pt x="337" y="17"/>
                  <a:pt x="338" y="17"/>
                </a:cubicBezTo>
                <a:cubicBezTo>
                  <a:pt x="341" y="19"/>
                  <a:pt x="346" y="20"/>
                  <a:pt x="349" y="20"/>
                </a:cubicBezTo>
                <a:cubicBezTo>
                  <a:pt x="351" y="19"/>
                  <a:pt x="356" y="18"/>
                  <a:pt x="358" y="18"/>
                </a:cubicBezTo>
                <a:cubicBezTo>
                  <a:pt x="360" y="18"/>
                  <a:pt x="363" y="18"/>
                  <a:pt x="365" y="19"/>
                </a:cubicBezTo>
                <a:cubicBezTo>
                  <a:pt x="366" y="20"/>
                  <a:pt x="367" y="24"/>
                  <a:pt x="369" y="26"/>
                </a:cubicBezTo>
                <a:cubicBezTo>
                  <a:pt x="370" y="27"/>
                  <a:pt x="374" y="28"/>
                  <a:pt x="375" y="28"/>
                </a:cubicBezTo>
                <a:cubicBezTo>
                  <a:pt x="377" y="29"/>
                  <a:pt x="380" y="31"/>
                  <a:pt x="381" y="31"/>
                </a:cubicBezTo>
                <a:cubicBezTo>
                  <a:pt x="382" y="31"/>
                  <a:pt x="383" y="30"/>
                  <a:pt x="384" y="30"/>
                </a:cubicBezTo>
                <a:cubicBezTo>
                  <a:pt x="386" y="31"/>
                  <a:pt x="387" y="34"/>
                  <a:pt x="388" y="35"/>
                </a:cubicBezTo>
                <a:cubicBezTo>
                  <a:pt x="388" y="36"/>
                  <a:pt x="388" y="38"/>
                  <a:pt x="389" y="39"/>
                </a:cubicBezTo>
                <a:cubicBezTo>
                  <a:pt x="390" y="40"/>
                  <a:pt x="391" y="42"/>
                  <a:pt x="392" y="42"/>
                </a:cubicBezTo>
                <a:cubicBezTo>
                  <a:pt x="394" y="42"/>
                  <a:pt x="395" y="38"/>
                  <a:pt x="396" y="37"/>
                </a:cubicBezTo>
                <a:cubicBezTo>
                  <a:pt x="397" y="35"/>
                  <a:pt x="398" y="32"/>
                  <a:pt x="398" y="31"/>
                </a:cubicBezTo>
                <a:cubicBezTo>
                  <a:pt x="399" y="29"/>
                  <a:pt x="398" y="25"/>
                  <a:pt x="399" y="24"/>
                </a:cubicBezTo>
                <a:cubicBezTo>
                  <a:pt x="401" y="23"/>
                  <a:pt x="405" y="22"/>
                  <a:pt x="406" y="23"/>
                </a:cubicBezTo>
                <a:cubicBezTo>
                  <a:pt x="407" y="23"/>
                  <a:pt x="409" y="24"/>
                  <a:pt x="410" y="25"/>
                </a:cubicBezTo>
                <a:cubicBezTo>
                  <a:pt x="412" y="27"/>
                  <a:pt x="412" y="33"/>
                  <a:pt x="413" y="36"/>
                </a:cubicBezTo>
                <a:cubicBezTo>
                  <a:pt x="414" y="38"/>
                  <a:pt x="414" y="42"/>
                  <a:pt x="416" y="44"/>
                </a:cubicBezTo>
                <a:cubicBezTo>
                  <a:pt x="417" y="45"/>
                  <a:pt x="420" y="44"/>
                  <a:pt x="421" y="45"/>
                </a:cubicBezTo>
                <a:cubicBezTo>
                  <a:pt x="422" y="46"/>
                  <a:pt x="423" y="49"/>
                  <a:pt x="423" y="50"/>
                </a:cubicBezTo>
                <a:cubicBezTo>
                  <a:pt x="424" y="51"/>
                  <a:pt x="426" y="54"/>
                  <a:pt x="427" y="55"/>
                </a:cubicBezTo>
                <a:cubicBezTo>
                  <a:pt x="428" y="55"/>
                  <a:pt x="430" y="55"/>
                  <a:pt x="431" y="55"/>
                </a:cubicBezTo>
                <a:cubicBezTo>
                  <a:pt x="431" y="55"/>
                  <a:pt x="432" y="55"/>
                  <a:pt x="433" y="55"/>
                </a:cubicBezTo>
                <a:cubicBezTo>
                  <a:pt x="433" y="56"/>
                  <a:pt x="433" y="57"/>
                  <a:pt x="433" y="58"/>
                </a:cubicBezTo>
                <a:cubicBezTo>
                  <a:pt x="434" y="59"/>
                  <a:pt x="436" y="63"/>
                  <a:pt x="436" y="63"/>
                </a:cubicBezTo>
                <a:cubicBezTo>
                  <a:pt x="436" y="63"/>
                  <a:pt x="436" y="67"/>
                  <a:pt x="435" y="68"/>
                </a:cubicBezTo>
                <a:cubicBezTo>
                  <a:pt x="433" y="70"/>
                  <a:pt x="429" y="69"/>
                  <a:pt x="428" y="70"/>
                </a:cubicBezTo>
                <a:cubicBezTo>
                  <a:pt x="426" y="72"/>
                  <a:pt x="426" y="76"/>
                  <a:pt x="426" y="77"/>
                </a:cubicBezTo>
                <a:cubicBezTo>
                  <a:pt x="425" y="79"/>
                  <a:pt x="425" y="82"/>
                  <a:pt x="425" y="84"/>
                </a:cubicBezTo>
                <a:cubicBezTo>
                  <a:pt x="424" y="85"/>
                  <a:pt x="423" y="87"/>
                  <a:pt x="422" y="88"/>
                </a:cubicBezTo>
                <a:cubicBezTo>
                  <a:pt x="421" y="89"/>
                  <a:pt x="419" y="90"/>
                  <a:pt x="419" y="90"/>
                </a:cubicBezTo>
                <a:cubicBezTo>
                  <a:pt x="418" y="92"/>
                  <a:pt x="418" y="94"/>
                  <a:pt x="418" y="96"/>
                </a:cubicBezTo>
                <a:cubicBezTo>
                  <a:pt x="419" y="97"/>
                  <a:pt x="420" y="99"/>
                  <a:pt x="420" y="100"/>
                </a:cubicBezTo>
                <a:cubicBezTo>
                  <a:pt x="421" y="102"/>
                  <a:pt x="422" y="105"/>
                  <a:pt x="422" y="106"/>
                </a:cubicBezTo>
                <a:cubicBezTo>
                  <a:pt x="422" y="108"/>
                  <a:pt x="420" y="110"/>
                  <a:pt x="419" y="112"/>
                </a:cubicBezTo>
                <a:cubicBezTo>
                  <a:pt x="419" y="114"/>
                  <a:pt x="420" y="117"/>
                  <a:pt x="419" y="119"/>
                </a:cubicBezTo>
                <a:cubicBezTo>
                  <a:pt x="419" y="121"/>
                  <a:pt x="417" y="123"/>
                  <a:pt x="416" y="125"/>
                </a:cubicBezTo>
                <a:cubicBezTo>
                  <a:pt x="415" y="126"/>
                  <a:pt x="415" y="131"/>
                  <a:pt x="413" y="132"/>
                </a:cubicBezTo>
                <a:cubicBezTo>
                  <a:pt x="413" y="133"/>
                  <a:pt x="411" y="134"/>
                  <a:pt x="410" y="134"/>
                </a:cubicBezTo>
                <a:cubicBezTo>
                  <a:pt x="408" y="135"/>
                  <a:pt x="405" y="136"/>
                  <a:pt x="403" y="137"/>
                </a:cubicBezTo>
                <a:cubicBezTo>
                  <a:pt x="401" y="138"/>
                  <a:pt x="398" y="143"/>
                  <a:pt x="397" y="145"/>
                </a:cubicBezTo>
                <a:cubicBezTo>
                  <a:pt x="397" y="147"/>
                  <a:pt x="398" y="150"/>
                  <a:pt x="397" y="152"/>
                </a:cubicBezTo>
                <a:cubicBezTo>
                  <a:pt x="397" y="153"/>
                  <a:pt x="393" y="153"/>
                  <a:pt x="392" y="154"/>
                </a:cubicBezTo>
                <a:cubicBezTo>
                  <a:pt x="391" y="156"/>
                  <a:pt x="393" y="160"/>
                  <a:pt x="393" y="161"/>
                </a:cubicBezTo>
                <a:cubicBezTo>
                  <a:pt x="394" y="162"/>
                  <a:pt x="395" y="163"/>
                  <a:pt x="396" y="164"/>
                </a:cubicBezTo>
                <a:cubicBezTo>
                  <a:pt x="397" y="165"/>
                  <a:pt x="399" y="167"/>
                  <a:pt x="400" y="167"/>
                </a:cubicBezTo>
                <a:cubicBezTo>
                  <a:pt x="401" y="168"/>
                  <a:pt x="403" y="170"/>
                  <a:pt x="404" y="172"/>
                </a:cubicBezTo>
                <a:cubicBezTo>
                  <a:pt x="404" y="173"/>
                  <a:pt x="405" y="175"/>
                  <a:pt x="405" y="176"/>
                </a:cubicBezTo>
                <a:cubicBezTo>
                  <a:pt x="404" y="177"/>
                  <a:pt x="401" y="176"/>
                  <a:pt x="401" y="177"/>
                </a:cubicBezTo>
                <a:cubicBezTo>
                  <a:pt x="400" y="178"/>
                  <a:pt x="401" y="179"/>
                  <a:pt x="401" y="180"/>
                </a:cubicBezTo>
                <a:cubicBezTo>
                  <a:pt x="400" y="180"/>
                  <a:pt x="399" y="181"/>
                  <a:pt x="398" y="182"/>
                </a:cubicBezTo>
                <a:cubicBezTo>
                  <a:pt x="396" y="182"/>
                  <a:pt x="392" y="182"/>
                  <a:pt x="391" y="183"/>
                </a:cubicBezTo>
                <a:cubicBezTo>
                  <a:pt x="390" y="184"/>
                  <a:pt x="389" y="186"/>
                  <a:pt x="388" y="188"/>
                </a:cubicBezTo>
                <a:cubicBezTo>
                  <a:pt x="387" y="188"/>
                  <a:pt x="386" y="190"/>
                  <a:pt x="386" y="191"/>
                </a:cubicBezTo>
                <a:cubicBezTo>
                  <a:pt x="386" y="193"/>
                  <a:pt x="388" y="195"/>
                  <a:pt x="388" y="196"/>
                </a:cubicBezTo>
                <a:cubicBezTo>
                  <a:pt x="389" y="198"/>
                  <a:pt x="389" y="203"/>
                  <a:pt x="389" y="205"/>
                </a:cubicBezTo>
                <a:cubicBezTo>
                  <a:pt x="390" y="206"/>
                  <a:pt x="391" y="208"/>
                  <a:pt x="392" y="209"/>
                </a:cubicBezTo>
                <a:cubicBezTo>
                  <a:pt x="393" y="210"/>
                  <a:pt x="394" y="212"/>
                  <a:pt x="394" y="213"/>
                </a:cubicBezTo>
                <a:cubicBezTo>
                  <a:pt x="395" y="215"/>
                  <a:pt x="394" y="218"/>
                  <a:pt x="394" y="219"/>
                </a:cubicBezTo>
                <a:cubicBezTo>
                  <a:pt x="395" y="220"/>
                  <a:pt x="396" y="221"/>
                  <a:pt x="397" y="221"/>
                </a:cubicBezTo>
                <a:cubicBezTo>
                  <a:pt x="399" y="222"/>
                  <a:pt x="403" y="222"/>
                  <a:pt x="404" y="223"/>
                </a:cubicBezTo>
                <a:cubicBezTo>
                  <a:pt x="406" y="224"/>
                  <a:pt x="409" y="226"/>
                  <a:pt x="410" y="228"/>
                </a:cubicBezTo>
                <a:cubicBezTo>
                  <a:pt x="412" y="230"/>
                  <a:pt x="414" y="234"/>
                  <a:pt x="414" y="236"/>
                </a:cubicBezTo>
                <a:cubicBezTo>
                  <a:pt x="415" y="238"/>
                  <a:pt x="414" y="241"/>
                  <a:pt x="415" y="242"/>
                </a:cubicBezTo>
                <a:cubicBezTo>
                  <a:pt x="415" y="243"/>
                  <a:pt x="417" y="245"/>
                  <a:pt x="418" y="246"/>
                </a:cubicBezTo>
                <a:cubicBezTo>
                  <a:pt x="418" y="247"/>
                  <a:pt x="419" y="249"/>
                  <a:pt x="418" y="250"/>
                </a:cubicBezTo>
                <a:cubicBezTo>
                  <a:pt x="418" y="252"/>
                  <a:pt x="414" y="253"/>
                  <a:pt x="412" y="254"/>
                </a:cubicBezTo>
                <a:cubicBezTo>
                  <a:pt x="411" y="254"/>
                  <a:pt x="408" y="254"/>
                  <a:pt x="406" y="254"/>
                </a:cubicBezTo>
                <a:cubicBezTo>
                  <a:pt x="405" y="254"/>
                  <a:pt x="402" y="256"/>
                  <a:pt x="400" y="256"/>
                </a:cubicBezTo>
                <a:cubicBezTo>
                  <a:pt x="398" y="257"/>
                  <a:pt x="393" y="257"/>
                  <a:pt x="390" y="257"/>
                </a:cubicBezTo>
                <a:cubicBezTo>
                  <a:pt x="388" y="257"/>
                  <a:pt x="383" y="254"/>
                  <a:pt x="381" y="254"/>
                </a:cubicBezTo>
                <a:cubicBezTo>
                  <a:pt x="379" y="254"/>
                  <a:pt x="375" y="255"/>
                  <a:pt x="374" y="257"/>
                </a:cubicBezTo>
                <a:cubicBezTo>
                  <a:pt x="373" y="258"/>
                  <a:pt x="373" y="261"/>
                  <a:pt x="373" y="262"/>
                </a:cubicBezTo>
                <a:cubicBezTo>
                  <a:pt x="373" y="264"/>
                  <a:pt x="374" y="268"/>
                  <a:pt x="375" y="269"/>
                </a:cubicBezTo>
                <a:cubicBezTo>
                  <a:pt x="375" y="270"/>
                  <a:pt x="376" y="273"/>
                  <a:pt x="377" y="274"/>
                </a:cubicBezTo>
                <a:cubicBezTo>
                  <a:pt x="378" y="275"/>
                  <a:pt x="381" y="274"/>
                  <a:pt x="382" y="275"/>
                </a:cubicBezTo>
                <a:cubicBezTo>
                  <a:pt x="383" y="277"/>
                  <a:pt x="384" y="282"/>
                  <a:pt x="383" y="284"/>
                </a:cubicBezTo>
                <a:cubicBezTo>
                  <a:pt x="383" y="285"/>
                  <a:pt x="382" y="288"/>
                  <a:pt x="381" y="289"/>
                </a:cubicBezTo>
                <a:cubicBezTo>
                  <a:pt x="380" y="290"/>
                  <a:pt x="377" y="289"/>
                  <a:pt x="376" y="288"/>
                </a:cubicBezTo>
                <a:cubicBezTo>
                  <a:pt x="375" y="287"/>
                  <a:pt x="375" y="284"/>
                  <a:pt x="374" y="283"/>
                </a:cubicBezTo>
                <a:cubicBezTo>
                  <a:pt x="373" y="283"/>
                  <a:pt x="371" y="283"/>
                  <a:pt x="370" y="283"/>
                </a:cubicBezTo>
                <a:cubicBezTo>
                  <a:pt x="369" y="283"/>
                  <a:pt x="366" y="285"/>
                  <a:pt x="365" y="285"/>
                </a:cubicBezTo>
                <a:cubicBezTo>
                  <a:pt x="364" y="285"/>
                  <a:pt x="363" y="283"/>
                  <a:pt x="362" y="283"/>
                </a:cubicBezTo>
                <a:cubicBezTo>
                  <a:pt x="361" y="283"/>
                  <a:pt x="360" y="284"/>
                  <a:pt x="360" y="284"/>
                </a:cubicBezTo>
                <a:cubicBezTo>
                  <a:pt x="359" y="286"/>
                  <a:pt x="361" y="288"/>
                  <a:pt x="361" y="290"/>
                </a:cubicBezTo>
                <a:cubicBezTo>
                  <a:pt x="361" y="292"/>
                  <a:pt x="360" y="296"/>
                  <a:pt x="360" y="299"/>
                </a:cubicBezTo>
                <a:cubicBezTo>
                  <a:pt x="359" y="301"/>
                  <a:pt x="358" y="306"/>
                  <a:pt x="358" y="308"/>
                </a:cubicBezTo>
                <a:cubicBezTo>
                  <a:pt x="357" y="309"/>
                  <a:pt x="357" y="312"/>
                  <a:pt x="357" y="313"/>
                </a:cubicBezTo>
                <a:cubicBezTo>
                  <a:pt x="356" y="313"/>
                  <a:pt x="354" y="314"/>
                  <a:pt x="353" y="315"/>
                </a:cubicBezTo>
                <a:cubicBezTo>
                  <a:pt x="353" y="316"/>
                  <a:pt x="353" y="319"/>
                  <a:pt x="353" y="320"/>
                </a:cubicBezTo>
                <a:cubicBezTo>
                  <a:pt x="354" y="321"/>
                  <a:pt x="358" y="321"/>
                  <a:pt x="359" y="322"/>
                </a:cubicBezTo>
                <a:cubicBezTo>
                  <a:pt x="360" y="323"/>
                  <a:pt x="362" y="326"/>
                  <a:pt x="361" y="328"/>
                </a:cubicBezTo>
                <a:cubicBezTo>
                  <a:pt x="361" y="330"/>
                  <a:pt x="359" y="333"/>
                  <a:pt x="358" y="334"/>
                </a:cubicBezTo>
                <a:cubicBezTo>
                  <a:pt x="357" y="336"/>
                  <a:pt x="354" y="338"/>
                  <a:pt x="354" y="339"/>
                </a:cubicBezTo>
                <a:cubicBezTo>
                  <a:pt x="353" y="340"/>
                  <a:pt x="353" y="342"/>
                  <a:pt x="354" y="344"/>
                </a:cubicBezTo>
                <a:cubicBezTo>
                  <a:pt x="354" y="344"/>
                  <a:pt x="355" y="346"/>
                  <a:pt x="355" y="346"/>
                </a:cubicBezTo>
                <a:cubicBezTo>
                  <a:pt x="356" y="347"/>
                  <a:pt x="359" y="348"/>
                  <a:pt x="360" y="349"/>
                </a:cubicBezTo>
                <a:cubicBezTo>
                  <a:pt x="360" y="350"/>
                  <a:pt x="361" y="352"/>
                  <a:pt x="362" y="353"/>
                </a:cubicBezTo>
                <a:cubicBezTo>
                  <a:pt x="362" y="354"/>
                  <a:pt x="363" y="356"/>
                  <a:pt x="363" y="357"/>
                </a:cubicBezTo>
                <a:cubicBezTo>
                  <a:pt x="363" y="358"/>
                  <a:pt x="362" y="360"/>
                  <a:pt x="361" y="361"/>
                </a:cubicBezTo>
                <a:cubicBezTo>
                  <a:pt x="361" y="362"/>
                  <a:pt x="361" y="364"/>
                  <a:pt x="361" y="364"/>
                </a:cubicBezTo>
                <a:cubicBezTo>
                  <a:pt x="361" y="365"/>
                  <a:pt x="363" y="367"/>
                  <a:pt x="363" y="368"/>
                </a:cubicBezTo>
                <a:cubicBezTo>
                  <a:pt x="363" y="369"/>
                  <a:pt x="362" y="371"/>
                  <a:pt x="362" y="372"/>
                </a:cubicBezTo>
                <a:cubicBezTo>
                  <a:pt x="362" y="373"/>
                  <a:pt x="364" y="374"/>
                  <a:pt x="365" y="374"/>
                </a:cubicBezTo>
                <a:cubicBezTo>
                  <a:pt x="366" y="375"/>
                  <a:pt x="366" y="376"/>
                  <a:pt x="367" y="377"/>
                </a:cubicBezTo>
                <a:cubicBezTo>
                  <a:pt x="367" y="379"/>
                  <a:pt x="368" y="382"/>
                  <a:pt x="367" y="384"/>
                </a:cubicBezTo>
                <a:cubicBezTo>
                  <a:pt x="367" y="385"/>
                  <a:pt x="366" y="386"/>
                  <a:pt x="366" y="387"/>
                </a:cubicBezTo>
                <a:cubicBezTo>
                  <a:pt x="364" y="388"/>
                  <a:pt x="360" y="388"/>
                  <a:pt x="358" y="387"/>
                </a:cubicBezTo>
                <a:cubicBezTo>
                  <a:pt x="357" y="387"/>
                  <a:pt x="355" y="384"/>
                  <a:pt x="354" y="383"/>
                </a:cubicBezTo>
                <a:cubicBezTo>
                  <a:pt x="353" y="383"/>
                  <a:pt x="350" y="382"/>
                  <a:pt x="349" y="382"/>
                </a:cubicBezTo>
                <a:cubicBezTo>
                  <a:pt x="348" y="383"/>
                  <a:pt x="348" y="386"/>
                  <a:pt x="347" y="387"/>
                </a:cubicBezTo>
                <a:cubicBezTo>
                  <a:pt x="346" y="389"/>
                  <a:pt x="343" y="391"/>
                  <a:pt x="341" y="392"/>
                </a:cubicBezTo>
                <a:cubicBezTo>
                  <a:pt x="339" y="393"/>
                  <a:pt x="335" y="395"/>
                  <a:pt x="333" y="396"/>
                </a:cubicBezTo>
                <a:cubicBezTo>
                  <a:pt x="331" y="396"/>
                  <a:pt x="328" y="397"/>
                  <a:pt x="326" y="398"/>
                </a:cubicBezTo>
                <a:cubicBezTo>
                  <a:pt x="325" y="398"/>
                  <a:pt x="322" y="399"/>
                  <a:pt x="322" y="400"/>
                </a:cubicBezTo>
                <a:cubicBezTo>
                  <a:pt x="321" y="402"/>
                  <a:pt x="322" y="406"/>
                  <a:pt x="322" y="408"/>
                </a:cubicBezTo>
                <a:cubicBezTo>
                  <a:pt x="321" y="408"/>
                  <a:pt x="321" y="410"/>
                  <a:pt x="320" y="410"/>
                </a:cubicBezTo>
                <a:cubicBezTo>
                  <a:pt x="319" y="411"/>
                  <a:pt x="317" y="408"/>
                  <a:pt x="316" y="409"/>
                </a:cubicBezTo>
                <a:cubicBezTo>
                  <a:pt x="314" y="409"/>
                  <a:pt x="312" y="411"/>
                  <a:pt x="311" y="411"/>
                </a:cubicBezTo>
                <a:cubicBezTo>
                  <a:pt x="309" y="412"/>
                  <a:pt x="305" y="411"/>
                  <a:pt x="302" y="411"/>
                </a:cubicBezTo>
                <a:cubicBezTo>
                  <a:pt x="301" y="411"/>
                  <a:pt x="300" y="413"/>
                  <a:pt x="299" y="413"/>
                </a:cubicBezTo>
                <a:cubicBezTo>
                  <a:pt x="297" y="413"/>
                  <a:pt x="293" y="413"/>
                  <a:pt x="292" y="414"/>
                </a:cubicBezTo>
                <a:cubicBezTo>
                  <a:pt x="291" y="415"/>
                  <a:pt x="291" y="418"/>
                  <a:pt x="290" y="418"/>
                </a:cubicBezTo>
                <a:cubicBezTo>
                  <a:pt x="288" y="419"/>
                  <a:pt x="286" y="417"/>
                  <a:pt x="284" y="417"/>
                </a:cubicBezTo>
                <a:cubicBezTo>
                  <a:pt x="284" y="416"/>
                  <a:pt x="282" y="415"/>
                  <a:pt x="281" y="414"/>
                </a:cubicBezTo>
                <a:cubicBezTo>
                  <a:pt x="280" y="414"/>
                  <a:pt x="277" y="413"/>
                  <a:pt x="277" y="414"/>
                </a:cubicBezTo>
                <a:cubicBezTo>
                  <a:pt x="275" y="416"/>
                  <a:pt x="276" y="420"/>
                  <a:pt x="276" y="422"/>
                </a:cubicBezTo>
                <a:cubicBezTo>
                  <a:pt x="276" y="424"/>
                  <a:pt x="276" y="428"/>
                  <a:pt x="277" y="429"/>
                </a:cubicBezTo>
                <a:cubicBezTo>
                  <a:pt x="277" y="431"/>
                  <a:pt x="279" y="433"/>
                  <a:pt x="279" y="434"/>
                </a:cubicBezTo>
                <a:cubicBezTo>
                  <a:pt x="280" y="436"/>
                  <a:pt x="280" y="439"/>
                  <a:pt x="279" y="441"/>
                </a:cubicBezTo>
                <a:cubicBezTo>
                  <a:pt x="279" y="442"/>
                  <a:pt x="277" y="444"/>
                  <a:pt x="277" y="446"/>
                </a:cubicBezTo>
                <a:cubicBezTo>
                  <a:pt x="276" y="447"/>
                  <a:pt x="275" y="449"/>
                  <a:pt x="275" y="451"/>
                </a:cubicBezTo>
                <a:cubicBezTo>
                  <a:pt x="274" y="451"/>
                  <a:pt x="274" y="454"/>
                  <a:pt x="274" y="455"/>
                </a:cubicBezTo>
                <a:cubicBezTo>
                  <a:pt x="274" y="455"/>
                  <a:pt x="274" y="455"/>
                  <a:pt x="274" y="455"/>
                </a:cubicBezTo>
                <a:cubicBezTo>
                  <a:pt x="272" y="455"/>
                  <a:pt x="268" y="454"/>
                  <a:pt x="267" y="456"/>
                </a:cubicBezTo>
                <a:cubicBezTo>
                  <a:pt x="266" y="457"/>
                  <a:pt x="265" y="461"/>
                  <a:pt x="265" y="463"/>
                </a:cubicBezTo>
                <a:cubicBezTo>
                  <a:pt x="266" y="464"/>
                  <a:pt x="267" y="466"/>
                  <a:pt x="268" y="466"/>
                </a:cubicBezTo>
                <a:cubicBezTo>
                  <a:pt x="270" y="467"/>
                  <a:pt x="273" y="464"/>
                  <a:pt x="274" y="465"/>
                </a:cubicBezTo>
                <a:cubicBezTo>
                  <a:pt x="276" y="466"/>
                  <a:pt x="275" y="472"/>
                  <a:pt x="274" y="474"/>
                </a:cubicBezTo>
                <a:cubicBezTo>
                  <a:pt x="274" y="475"/>
                  <a:pt x="270" y="477"/>
                  <a:pt x="269" y="477"/>
                </a:cubicBezTo>
                <a:cubicBezTo>
                  <a:pt x="267" y="477"/>
                  <a:pt x="263" y="477"/>
                  <a:pt x="261" y="477"/>
                </a:cubicBezTo>
                <a:cubicBezTo>
                  <a:pt x="260" y="476"/>
                  <a:pt x="258" y="473"/>
                  <a:pt x="257" y="473"/>
                </a:cubicBezTo>
                <a:cubicBezTo>
                  <a:pt x="254" y="472"/>
                  <a:pt x="250" y="473"/>
                  <a:pt x="248" y="475"/>
                </a:cubicBezTo>
                <a:cubicBezTo>
                  <a:pt x="246" y="476"/>
                  <a:pt x="246" y="481"/>
                  <a:pt x="245" y="482"/>
                </a:cubicBezTo>
                <a:cubicBezTo>
                  <a:pt x="243" y="484"/>
                  <a:pt x="237" y="486"/>
                  <a:pt x="235" y="486"/>
                </a:cubicBezTo>
                <a:cubicBezTo>
                  <a:pt x="232" y="486"/>
                  <a:pt x="226" y="484"/>
                  <a:pt x="223" y="483"/>
                </a:cubicBezTo>
                <a:cubicBezTo>
                  <a:pt x="221" y="482"/>
                  <a:pt x="218" y="481"/>
                  <a:pt x="217" y="480"/>
                </a:cubicBezTo>
                <a:cubicBezTo>
                  <a:pt x="215" y="478"/>
                  <a:pt x="217" y="473"/>
                  <a:pt x="215" y="471"/>
                </a:cubicBezTo>
                <a:cubicBezTo>
                  <a:pt x="214" y="469"/>
                  <a:pt x="207" y="468"/>
                  <a:pt x="205" y="466"/>
                </a:cubicBezTo>
                <a:cubicBezTo>
                  <a:pt x="204" y="465"/>
                  <a:pt x="202" y="462"/>
                  <a:pt x="201" y="460"/>
                </a:cubicBezTo>
                <a:cubicBezTo>
                  <a:pt x="200" y="458"/>
                  <a:pt x="197" y="453"/>
                  <a:pt x="196" y="450"/>
                </a:cubicBezTo>
                <a:cubicBezTo>
                  <a:pt x="196" y="448"/>
                  <a:pt x="197" y="444"/>
                  <a:pt x="196" y="442"/>
                </a:cubicBezTo>
                <a:cubicBezTo>
                  <a:pt x="196" y="440"/>
                  <a:pt x="193" y="437"/>
                  <a:pt x="191" y="436"/>
                </a:cubicBezTo>
                <a:cubicBezTo>
                  <a:pt x="190" y="435"/>
                  <a:pt x="187" y="433"/>
                  <a:pt x="185" y="433"/>
                </a:cubicBezTo>
                <a:cubicBezTo>
                  <a:pt x="183" y="433"/>
                  <a:pt x="178" y="437"/>
                  <a:pt x="176" y="437"/>
                </a:cubicBezTo>
                <a:cubicBezTo>
                  <a:pt x="175" y="437"/>
                  <a:pt x="172" y="436"/>
                  <a:pt x="172" y="435"/>
                </a:cubicBezTo>
                <a:cubicBezTo>
                  <a:pt x="170" y="434"/>
                  <a:pt x="169" y="430"/>
                  <a:pt x="168" y="429"/>
                </a:cubicBezTo>
                <a:cubicBezTo>
                  <a:pt x="166" y="427"/>
                  <a:pt x="163" y="423"/>
                  <a:pt x="161" y="420"/>
                </a:cubicBezTo>
                <a:cubicBezTo>
                  <a:pt x="161" y="419"/>
                  <a:pt x="160" y="416"/>
                  <a:pt x="160" y="415"/>
                </a:cubicBezTo>
                <a:cubicBezTo>
                  <a:pt x="160" y="413"/>
                  <a:pt x="160" y="410"/>
                  <a:pt x="160" y="409"/>
                </a:cubicBezTo>
                <a:cubicBezTo>
                  <a:pt x="161" y="408"/>
                  <a:pt x="165" y="407"/>
                  <a:pt x="166" y="407"/>
                </a:cubicBezTo>
                <a:cubicBezTo>
                  <a:pt x="169" y="406"/>
                  <a:pt x="176" y="408"/>
                  <a:pt x="179" y="407"/>
                </a:cubicBezTo>
                <a:cubicBezTo>
                  <a:pt x="181" y="407"/>
                  <a:pt x="185" y="407"/>
                  <a:pt x="187" y="406"/>
                </a:cubicBezTo>
                <a:cubicBezTo>
                  <a:pt x="189" y="405"/>
                  <a:pt x="192" y="403"/>
                  <a:pt x="194" y="401"/>
                </a:cubicBezTo>
                <a:cubicBezTo>
                  <a:pt x="195" y="400"/>
                  <a:pt x="198" y="396"/>
                  <a:pt x="199" y="394"/>
                </a:cubicBezTo>
                <a:cubicBezTo>
                  <a:pt x="200" y="391"/>
                  <a:pt x="200" y="385"/>
                  <a:pt x="200" y="382"/>
                </a:cubicBezTo>
                <a:cubicBezTo>
                  <a:pt x="200" y="380"/>
                  <a:pt x="200" y="377"/>
                  <a:pt x="200" y="375"/>
                </a:cubicBezTo>
                <a:cubicBezTo>
                  <a:pt x="199" y="374"/>
                  <a:pt x="197" y="370"/>
                  <a:pt x="197" y="368"/>
                </a:cubicBezTo>
                <a:cubicBezTo>
                  <a:pt x="197" y="367"/>
                  <a:pt x="199" y="364"/>
                  <a:pt x="199" y="363"/>
                </a:cubicBezTo>
                <a:cubicBezTo>
                  <a:pt x="200" y="361"/>
                  <a:pt x="201" y="357"/>
                  <a:pt x="200" y="356"/>
                </a:cubicBezTo>
                <a:cubicBezTo>
                  <a:pt x="199" y="354"/>
                  <a:pt x="193" y="353"/>
                  <a:pt x="191" y="353"/>
                </a:cubicBezTo>
                <a:cubicBezTo>
                  <a:pt x="189" y="353"/>
                  <a:pt x="186" y="356"/>
                  <a:pt x="185" y="357"/>
                </a:cubicBezTo>
                <a:cubicBezTo>
                  <a:pt x="183" y="359"/>
                  <a:pt x="182" y="362"/>
                  <a:pt x="181" y="364"/>
                </a:cubicBezTo>
                <a:cubicBezTo>
                  <a:pt x="179" y="365"/>
                  <a:pt x="177" y="369"/>
                  <a:pt x="175" y="370"/>
                </a:cubicBezTo>
                <a:cubicBezTo>
                  <a:pt x="173" y="371"/>
                  <a:pt x="169" y="370"/>
                  <a:pt x="167" y="370"/>
                </a:cubicBezTo>
                <a:cubicBezTo>
                  <a:pt x="166" y="370"/>
                  <a:pt x="163" y="370"/>
                  <a:pt x="162" y="370"/>
                </a:cubicBezTo>
                <a:cubicBezTo>
                  <a:pt x="159" y="370"/>
                  <a:pt x="154" y="372"/>
                  <a:pt x="152" y="372"/>
                </a:cubicBezTo>
                <a:cubicBezTo>
                  <a:pt x="149" y="372"/>
                  <a:pt x="140" y="369"/>
                  <a:pt x="140" y="369"/>
                </a:cubicBezTo>
                <a:cubicBezTo>
                  <a:pt x="139" y="369"/>
                  <a:pt x="132" y="369"/>
                  <a:pt x="130" y="370"/>
                </a:cubicBezTo>
                <a:cubicBezTo>
                  <a:pt x="129" y="371"/>
                  <a:pt x="129" y="376"/>
                  <a:pt x="127" y="377"/>
                </a:cubicBezTo>
                <a:cubicBezTo>
                  <a:pt x="126" y="378"/>
                  <a:pt x="123" y="379"/>
                  <a:pt x="122" y="379"/>
                </a:cubicBezTo>
                <a:cubicBezTo>
                  <a:pt x="121" y="378"/>
                  <a:pt x="118" y="376"/>
                  <a:pt x="118" y="374"/>
                </a:cubicBezTo>
                <a:cubicBezTo>
                  <a:pt x="118" y="372"/>
                  <a:pt x="121" y="370"/>
                  <a:pt x="121" y="368"/>
                </a:cubicBezTo>
                <a:cubicBezTo>
                  <a:pt x="121" y="366"/>
                  <a:pt x="120" y="363"/>
                  <a:pt x="120" y="361"/>
                </a:cubicBezTo>
                <a:cubicBezTo>
                  <a:pt x="119" y="359"/>
                  <a:pt x="117" y="357"/>
                  <a:pt x="115" y="356"/>
                </a:cubicBezTo>
                <a:cubicBezTo>
                  <a:pt x="114" y="356"/>
                  <a:pt x="110" y="356"/>
                  <a:pt x="109" y="358"/>
                </a:cubicBezTo>
                <a:cubicBezTo>
                  <a:pt x="108" y="359"/>
                  <a:pt x="110" y="362"/>
                  <a:pt x="109" y="364"/>
                </a:cubicBezTo>
                <a:cubicBezTo>
                  <a:pt x="109" y="365"/>
                  <a:pt x="109" y="369"/>
                  <a:pt x="108" y="370"/>
                </a:cubicBezTo>
                <a:cubicBezTo>
                  <a:pt x="107" y="371"/>
                  <a:pt x="104" y="372"/>
                  <a:pt x="103" y="372"/>
                </a:cubicBezTo>
                <a:cubicBezTo>
                  <a:pt x="101" y="371"/>
                  <a:pt x="100" y="368"/>
                  <a:pt x="99" y="366"/>
                </a:cubicBezTo>
                <a:cubicBezTo>
                  <a:pt x="99" y="365"/>
                  <a:pt x="99" y="363"/>
                  <a:pt x="99" y="361"/>
                </a:cubicBezTo>
                <a:cubicBezTo>
                  <a:pt x="99" y="359"/>
                  <a:pt x="102" y="356"/>
                  <a:pt x="102" y="354"/>
                </a:cubicBezTo>
                <a:cubicBezTo>
                  <a:pt x="102" y="352"/>
                  <a:pt x="100" y="350"/>
                  <a:pt x="100" y="349"/>
                </a:cubicBezTo>
                <a:cubicBezTo>
                  <a:pt x="98" y="347"/>
                  <a:pt x="95" y="345"/>
                  <a:pt x="93" y="345"/>
                </a:cubicBezTo>
                <a:cubicBezTo>
                  <a:pt x="91" y="344"/>
                  <a:pt x="87" y="347"/>
                  <a:pt x="85" y="347"/>
                </a:cubicBezTo>
                <a:cubicBezTo>
                  <a:pt x="83" y="347"/>
                  <a:pt x="79" y="345"/>
                  <a:pt x="78" y="345"/>
                </a:cubicBezTo>
                <a:cubicBezTo>
                  <a:pt x="76" y="344"/>
                  <a:pt x="72" y="344"/>
                  <a:pt x="71" y="343"/>
                </a:cubicBezTo>
                <a:cubicBezTo>
                  <a:pt x="68" y="340"/>
                  <a:pt x="65" y="329"/>
                  <a:pt x="64" y="329"/>
                </a:cubicBezTo>
                <a:cubicBezTo>
                  <a:pt x="64" y="328"/>
                  <a:pt x="63" y="323"/>
                  <a:pt x="62" y="322"/>
                </a:cubicBezTo>
                <a:cubicBezTo>
                  <a:pt x="59" y="319"/>
                  <a:pt x="51" y="320"/>
                  <a:pt x="48" y="319"/>
                </a:cubicBezTo>
                <a:cubicBezTo>
                  <a:pt x="45" y="317"/>
                  <a:pt x="40" y="311"/>
                  <a:pt x="37" y="310"/>
                </a:cubicBezTo>
                <a:cubicBezTo>
                  <a:pt x="35" y="309"/>
                  <a:pt x="30" y="309"/>
                  <a:pt x="28" y="308"/>
                </a:cubicBezTo>
                <a:cubicBezTo>
                  <a:pt x="26" y="307"/>
                  <a:pt x="22" y="305"/>
                  <a:pt x="20" y="303"/>
                </a:cubicBezTo>
                <a:cubicBezTo>
                  <a:pt x="17" y="301"/>
                  <a:pt x="15" y="294"/>
                  <a:pt x="12" y="292"/>
                </a:cubicBezTo>
                <a:cubicBezTo>
                  <a:pt x="10" y="289"/>
                  <a:pt x="4" y="287"/>
                  <a:pt x="0" y="287"/>
                </a:cubicBezTo>
                <a:cubicBezTo>
                  <a:pt x="1" y="286"/>
                  <a:pt x="1" y="284"/>
                  <a:pt x="2" y="283"/>
                </a:cubicBezTo>
                <a:cubicBezTo>
                  <a:pt x="2" y="282"/>
                  <a:pt x="5" y="281"/>
                  <a:pt x="5" y="280"/>
                </a:cubicBezTo>
                <a:cubicBezTo>
                  <a:pt x="6" y="279"/>
                  <a:pt x="5" y="275"/>
                  <a:pt x="6" y="274"/>
                </a:cubicBezTo>
                <a:cubicBezTo>
                  <a:pt x="6" y="273"/>
                  <a:pt x="8" y="272"/>
                  <a:pt x="8" y="272"/>
                </a:cubicBezTo>
                <a:cubicBezTo>
                  <a:pt x="10" y="272"/>
                  <a:pt x="12" y="272"/>
                  <a:pt x="13" y="272"/>
                </a:cubicBezTo>
                <a:cubicBezTo>
                  <a:pt x="15" y="272"/>
                  <a:pt x="18" y="271"/>
                  <a:pt x="20" y="272"/>
                </a:cubicBezTo>
                <a:cubicBezTo>
                  <a:pt x="21" y="273"/>
                  <a:pt x="21" y="275"/>
                  <a:pt x="21" y="275"/>
                </a:cubicBezTo>
                <a:cubicBezTo>
                  <a:pt x="22" y="276"/>
                  <a:pt x="25" y="276"/>
                  <a:pt x="26" y="275"/>
                </a:cubicBezTo>
                <a:cubicBezTo>
                  <a:pt x="27" y="274"/>
                  <a:pt x="28" y="273"/>
                  <a:pt x="28" y="272"/>
                </a:cubicBezTo>
                <a:cubicBezTo>
                  <a:pt x="28" y="271"/>
                  <a:pt x="27" y="269"/>
                  <a:pt x="27" y="268"/>
                </a:cubicBezTo>
                <a:cubicBezTo>
                  <a:pt x="27" y="267"/>
                  <a:pt x="28" y="265"/>
                  <a:pt x="28" y="264"/>
                </a:cubicBezTo>
                <a:cubicBezTo>
                  <a:pt x="29" y="262"/>
                  <a:pt x="31" y="258"/>
                  <a:pt x="31" y="256"/>
                </a:cubicBezTo>
                <a:cubicBezTo>
                  <a:pt x="31" y="254"/>
                  <a:pt x="30" y="250"/>
                  <a:pt x="31" y="248"/>
                </a:cubicBezTo>
                <a:cubicBezTo>
                  <a:pt x="32" y="246"/>
                  <a:pt x="35" y="243"/>
                  <a:pt x="36" y="241"/>
                </a:cubicBezTo>
                <a:cubicBezTo>
                  <a:pt x="38" y="239"/>
                  <a:pt x="41" y="236"/>
                  <a:pt x="42" y="233"/>
                </a:cubicBezTo>
                <a:cubicBezTo>
                  <a:pt x="43" y="232"/>
                  <a:pt x="42" y="230"/>
                  <a:pt x="42" y="229"/>
                </a:cubicBezTo>
                <a:cubicBezTo>
                  <a:pt x="43" y="227"/>
                  <a:pt x="43" y="222"/>
                  <a:pt x="44" y="221"/>
                </a:cubicBezTo>
                <a:cubicBezTo>
                  <a:pt x="45" y="220"/>
                  <a:pt x="48" y="220"/>
                  <a:pt x="49" y="220"/>
                </a:cubicBezTo>
                <a:cubicBezTo>
                  <a:pt x="50" y="220"/>
                  <a:pt x="52" y="221"/>
                  <a:pt x="53" y="221"/>
                </a:cubicBezTo>
                <a:cubicBezTo>
                  <a:pt x="55" y="222"/>
                  <a:pt x="57" y="225"/>
                  <a:pt x="59" y="225"/>
                </a:cubicBezTo>
                <a:cubicBezTo>
                  <a:pt x="61" y="226"/>
                  <a:pt x="66" y="227"/>
                  <a:pt x="68" y="227"/>
                </a:cubicBezTo>
                <a:cubicBezTo>
                  <a:pt x="70" y="226"/>
                  <a:pt x="74" y="225"/>
                  <a:pt x="75" y="224"/>
                </a:cubicBezTo>
                <a:cubicBezTo>
                  <a:pt x="76" y="223"/>
                  <a:pt x="77" y="220"/>
                  <a:pt x="77" y="219"/>
                </a:cubicBezTo>
                <a:cubicBezTo>
                  <a:pt x="77" y="217"/>
                  <a:pt x="76" y="215"/>
                  <a:pt x="76" y="214"/>
                </a:cubicBezTo>
                <a:cubicBezTo>
                  <a:pt x="76" y="213"/>
                  <a:pt x="75" y="210"/>
                  <a:pt x="76" y="209"/>
                </a:cubicBezTo>
                <a:cubicBezTo>
                  <a:pt x="76" y="208"/>
                  <a:pt x="79" y="206"/>
                  <a:pt x="79" y="204"/>
                </a:cubicBezTo>
                <a:cubicBezTo>
                  <a:pt x="80" y="203"/>
                  <a:pt x="79" y="200"/>
                  <a:pt x="78" y="199"/>
                </a:cubicBezTo>
                <a:cubicBezTo>
                  <a:pt x="78" y="198"/>
                  <a:pt x="77" y="196"/>
                  <a:pt x="76" y="196"/>
                </a:cubicBezTo>
                <a:cubicBezTo>
                  <a:pt x="76" y="194"/>
                  <a:pt x="75" y="191"/>
                  <a:pt x="76" y="190"/>
                </a:cubicBezTo>
                <a:cubicBezTo>
                  <a:pt x="76" y="189"/>
                  <a:pt x="79" y="189"/>
                  <a:pt x="80" y="188"/>
                </a:cubicBezTo>
                <a:cubicBezTo>
                  <a:pt x="81" y="187"/>
                  <a:pt x="82" y="186"/>
                  <a:pt x="82" y="185"/>
                </a:cubicBezTo>
                <a:cubicBezTo>
                  <a:pt x="84" y="184"/>
                  <a:pt x="85" y="180"/>
                  <a:pt x="87" y="179"/>
                </a:cubicBezTo>
                <a:cubicBezTo>
                  <a:pt x="87" y="179"/>
                  <a:pt x="88" y="179"/>
                  <a:pt x="89" y="179"/>
                </a:cubicBezTo>
                <a:cubicBezTo>
                  <a:pt x="90" y="178"/>
                  <a:pt x="90" y="174"/>
                  <a:pt x="90" y="173"/>
                </a:cubicBezTo>
                <a:cubicBezTo>
                  <a:pt x="89" y="172"/>
                  <a:pt x="86" y="171"/>
                  <a:pt x="86" y="170"/>
                </a:cubicBezTo>
                <a:cubicBezTo>
                  <a:pt x="85" y="169"/>
                  <a:pt x="85" y="166"/>
                  <a:pt x="85" y="165"/>
                </a:cubicBezTo>
                <a:cubicBezTo>
                  <a:pt x="85" y="163"/>
                  <a:pt x="85" y="160"/>
                  <a:pt x="86" y="159"/>
                </a:cubicBezTo>
                <a:cubicBezTo>
                  <a:pt x="87" y="158"/>
                  <a:pt x="89" y="157"/>
                  <a:pt x="91" y="157"/>
                </a:cubicBezTo>
                <a:cubicBezTo>
                  <a:pt x="92" y="157"/>
                  <a:pt x="93" y="158"/>
                  <a:pt x="94" y="158"/>
                </a:cubicBezTo>
                <a:cubicBezTo>
                  <a:pt x="94" y="158"/>
                  <a:pt x="96" y="159"/>
                  <a:pt x="96" y="159"/>
                </a:cubicBezTo>
                <a:cubicBezTo>
                  <a:pt x="97" y="159"/>
                  <a:pt x="100" y="159"/>
                  <a:pt x="101" y="159"/>
                </a:cubicBezTo>
                <a:cubicBezTo>
                  <a:pt x="102" y="158"/>
                  <a:pt x="105" y="157"/>
                  <a:pt x="105" y="156"/>
                </a:cubicBezTo>
                <a:cubicBezTo>
                  <a:pt x="105" y="155"/>
                  <a:pt x="105" y="152"/>
                  <a:pt x="104" y="151"/>
                </a:cubicBezTo>
                <a:cubicBezTo>
                  <a:pt x="104" y="150"/>
                  <a:pt x="101" y="148"/>
                  <a:pt x="100" y="147"/>
                </a:cubicBezTo>
                <a:cubicBezTo>
                  <a:pt x="99" y="146"/>
                  <a:pt x="98" y="145"/>
                  <a:pt x="98" y="144"/>
                </a:cubicBezTo>
                <a:cubicBezTo>
                  <a:pt x="97" y="142"/>
                  <a:pt x="97" y="139"/>
                  <a:pt x="98" y="138"/>
                </a:cubicBezTo>
                <a:cubicBezTo>
                  <a:pt x="98" y="137"/>
                  <a:pt x="100" y="135"/>
                  <a:pt x="101" y="135"/>
                </a:cubicBezTo>
                <a:cubicBezTo>
                  <a:pt x="102" y="134"/>
                  <a:pt x="106" y="135"/>
                  <a:pt x="107" y="135"/>
                </a:cubicBezTo>
                <a:cubicBezTo>
                  <a:pt x="109" y="134"/>
                  <a:pt x="113" y="131"/>
                  <a:pt x="114" y="129"/>
                </a:cubicBezTo>
                <a:cubicBezTo>
                  <a:pt x="114" y="128"/>
                  <a:pt x="113" y="126"/>
                  <a:pt x="114" y="125"/>
                </a:cubicBezTo>
                <a:cubicBezTo>
                  <a:pt x="114" y="124"/>
                  <a:pt x="117" y="123"/>
                  <a:pt x="117" y="122"/>
                </a:cubicBezTo>
                <a:cubicBezTo>
                  <a:pt x="117" y="121"/>
                  <a:pt x="117" y="119"/>
                  <a:pt x="116" y="118"/>
                </a:cubicBezTo>
                <a:cubicBezTo>
                  <a:pt x="116" y="118"/>
                  <a:pt x="115" y="116"/>
                  <a:pt x="114" y="115"/>
                </a:cubicBezTo>
                <a:cubicBezTo>
                  <a:pt x="113" y="115"/>
                  <a:pt x="111" y="115"/>
                  <a:pt x="110" y="115"/>
                </a:cubicBezTo>
                <a:cubicBezTo>
                  <a:pt x="110" y="114"/>
                  <a:pt x="109" y="112"/>
                  <a:pt x="109" y="111"/>
                </a:cubicBezTo>
                <a:cubicBezTo>
                  <a:pt x="109" y="110"/>
                  <a:pt x="111" y="108"/>
                  <a:pt x="111" y="107"/>
                </a:cubicBezTo>
                <a:cubicBezTo>
                  <a:pt x="112" y="106"/>
                  <a:pt x="113" y="102"/>
                  <a:pt x="115" y="101"/>
                </a:cubicBezTo>
                <a:cubicBezTo>
                  <a:pt x="116" y="101"/>
                  <a:pt x="119" y="101"/>
                  <a:pt x="120" y="101"/>
                </a:cubicBezTo>
                <a:cubicBezTo>
                  <a:pt x="121" y="102"/>
                  <a:pt x="121" y="104"/>
                  <a:pt x="122" y="105"/>
                </a:cubicBezTo>
                <a:cubicBezTo>
                  <a:pt x="123" y="105"/>
                  <a:pt x="125" y="106"/>
                  <a:pt x="126" y="106"/>
                </a:cubicBezTo>
                <a:cubicBezTo>
                  <a:pt x="126" y="106"/>
                  <a:pt x="128" y="105"/>
                  <a:pt x="128" y="104"/>
                </a:cubicBezTo>
                <a:cubicBezTo>
                  <a:pt x="129" y="103"/>
                  <a:pt x="130" y="100"/>
                  <a:pt x="130" y="99"/>
                </a:cubicBezTo>
                <a:cubicBezTo>
                  <a:pt x="130" y="97"/>
                  <a:pt x="129" y="95"/>
                  <a:pt x="129" y="93"/>
                </a:cubicBezTo>
                <a:cubicBezTo>
                  <a:pt x="129" y="92"/>
                  <a:pt x="129" y="90"/>
                  <a:pt x="130" y="89"/>
                </a:cubicBezTo>
                <a:cubicBezTo>
                  <a:pt x="130" y="88"/>
                  <a:pt x="132" y="86"/>
                  <a:pt x="133" y="86"/>
                </a:cubicBezTo>
                <a:cubicBezTo>
                  <a:pt x="134" y="86"/>
                  <a:pt x="136" y="86"/>
                  <a:pt x="137" y="86"/>
                </a:cubicBezTo>
                <a:cubicBezTo>
                  <a:pt x="138" y="86"/>
                  <a:pt x="141" y="85"/>
                  <a:pt x="142" y="84"/>
                </a:cubicBezTo>
                <a:cubicBezTo>
                  <a:pt x="143" y="84"/>
                  <a:pt x="144" y="82"/>
                  <a:pt x="145" y="81"/>
                </a:cubicBezTo>
                <a:cubicBezTo>
                  <a:pt x="146" y="81"/>
                  <a:pt x="148" y="81"/>
                  <a:pt x="149" y="80"/>
                </a:cubicBezTo>
                <a:cubicBezTo>
                  <a:pt x="150" y="80"/>
                  <a:pt x="153" y="78"/>
                  <a:pt x="153" y="77"/>
                </a:cubicBezTo>
                <a:cubicBezTo>
                  <a:pt x="154" y="76"/>
                  <a:pt x="154" y="74"/>
                  <a:pt x="153" y="73"/>
                </a:cubicBezTo>
                <a:cubicBezTo>
                  <a:pt x="153" y="72"/>
                  <a:pt x="152" y="70"/>
                  <a:pt x="152" y="69"/>
                </a:cubicBezTo>
                <a:cubicBezTo>
                  <a:pt x="152" y="67"/>
                  <a:pt x="153" y="64"/>
                  <a:pt x="153" y="62"/>
                </a:cubicBezTo>
                <a:cubicBezTo>
                  <a:pt x="154" y="61"/>
                  <a:pt x="156" y="59"/>
                  <a:pt x="157" y="58"/>
                </a:cubicBezTo>
                <a:cubicBezTo>
                  <a:pt x="157" y="57"/>
                  <a:pt x="155" y="54"/>
                  <a:pt x="156" y="53"/>
                </a:cubicBezTo>
                <a:cubicBezTo>
                  <a:pt x="156" y="52"/>
                  <a:pt x="157" y="50"/>
                  <a:pt x="158" y="49"/>
                </a:cubicBezTo>
                <a:cubicBezTo>
                  <a:pt x="159" y="48"/>
                  <a:pt x="160" y="47"/>
                  <a:pt x="161" y="47"/>
                </a:cubicBezTo>
                <a:cubicBezTo>
                  <a:pt x="163" y="46"/>
                  <a:pt x="166" y="46"/>
                  <a:pt x="167" y="45"/>
                </a:cubicBezTo>
                <a:cubicBezTo>
                  <a:pt x="168" y="45"/>
                  <a:pt x="168" y="43"/>
                  <a:pt x="168" y="42"/>
                </a:cubicBezTo>
                <a:cubicBezTo>
                  <a:pt x="168" y="41"/>
                  <a:pt x="167" y="39"/>
                  <a:pt x="167" y="39"/>
                </a:cubicBezTo>
                <a:cubicBezTo>
                  <a:pt x="167" y="37"/>
                  <a:pt x="170" y="34"/>
                  <a:pt x="170" y="33"/>
                </a:cubicBezTo>
                <a:cubicBezTo>
                  <a:pt x="170" y="31"/>
                  <a:pt x="170" y="27"/>
                  <a:pt x="170" y="25"/>
                </a:cubicBezTo>
                <a:cubicBezTo>
                  <a:pt x="170" y="24"/>
                  <a:pt x="169" y="22"/>
                  <a:pt x="168" y="21"/>
                </a:cubicBezTo>
                <a:cubicBezTo>
                  <a:pt x="168" y="20"/>
                  <a:pt x="165" y="20"/>
                  <a:pt x="164" y="19"/>
                </a:cubicBezTo>
                <a:cubicBezTo>
                  <a:pt x="164" y="17"/>
                  <a:pt x="164" y="15"/>
                  <a:pt x="164" y="14"/>
                </a:cubicBezTo>
                <a:cubicBezTo>
                  <a:pt x="165" y="13"/>
                  <a:pt x="165" y="10"/>
                  <a:pt x="166" y="10"/>
                </a:cubicBezTo>
                <a:cubicBezTo>
                  <a:pt x="168" y="9"/>
                  <a:pt x="171" y="9"/>
                  <a:pt x="173" y="9"/>
                </a:cubicBezTo>
                <a:cubicBezTo>
                  <a:pt x="174" y="8"/>
                  <a:pt x="176" y="7"/>
                  <a:pt x="177" y="6"/>
                </a:cubicBezTo>
                <a:cubicBezTo>
                  <a:pt x="177" y="5"/>
                  <a:pt x="177" y="3"/>
                  <a:pt x="178" y="3"/>
                </a:cubicBezTo>
                <a:cubicBezTo>
                  <a:pt x="179" y="2"/>
                  <a:pt x="182" y="3"/>
                  <a:pt x="183" y="3"/>
                </a:cubicBezTo>
                <a:cubicBezTo>
                  <a:pt x="184" y="3"/>
                  <a:pt x="186" y="4"/>
                  <a:pt x="186" y="4"/>
                </a:cubicBezTo>
                <a:cubicBezTo>
                  <a:pt x="187" y="5"/>
                  <a:pt x="187" y="7"/>
                  <a:pt x="187" y="8"/>
                </a:cubicBezTo>
                <a:cubicBezTo>
                  <a:pt x="188" y="9"/>
                  <a:pt x="191" y="9"/>
                  <a:pt x="192" y="10"/>
                </a:cubicBezTo>
                <a:cubicBezTo>
                  <a:pt x="194" y="10"/>
                  <a:pt x="197" y="11"/>
                  <a:pt x="198" y="10"/>
                </a:cubicBezTo>
                <a:cubicBezTo>
                  <a:pt x="200" y="10"/>
                  <a:pt x="202" y="7"/>
                  <a:pt x="204" y="6"/>
                </a:cubicBezTo>
                <a:cubicBezTo>
                  <a:pt x="205" y="6"/>
                  <a:pt x="207" y="6"/>
                  <a:pt x="208" y="6"/>
                </a:cubicBezTo>
                <a:cubicBezTo>
                  <a:pt x="211" y="5"/>
                  <a:pt x="214" y="4"/>
                  <a:pt x="216" y="3"/>
                </a:cubicBezTo>
                <a:cubicBezTo>
                  <a:pt x="218" y="2"/>
                  <a:pt x="221" y="1"/>
                  <a:pt x="223" y="0"/>
                </a:cubicBezTo>
                <a:cubicBezTo>
                  <a:pt x="224" y="0"/>
                  <a:pt x="226" y="0"/>
                  <a:pt x="228"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8"/>
          <p:cNvSpPr>
            <a:spLocks/>
          </p:cNvSpPr>
          <p:nvPr/>
        </p:nvSpPr>
        <p:spPr bwMode="auto">
          <a:xfrm>
            <a:off x="3175326" y="3630543"/>
            <a:ext cx="1932151" cy="1833068"/>
          </a:xfrm>
          <a:custGeom>
            <a:avLst/>
            <a:gdLst/>
            <a:ahLst/>
            <a:cxnLst>
              <a:cxn ang="0">
                <a:pos x="697" y="276"/>
              </a:cxn>
              <a:cxn ang="0">
                <a:pos x="669" y="280"/>
              </a:cxn>
              <a:cxn ang="0">
                <a:pos x="666" y="313"/>
              </a:cxn>
              <a:cxn ang="0">
                <a:pos x="654" y="346"/>
              </a:cxn>
              <a:cxn ang="0">
                <a:pos x="633" y="370"/>
              </a:cxn>
              <a:cxn ang="0">
                <a:pos x="619" y="381"/>
              </a:cxn>
              <a:cxn ang="0">
                <a:pos x="603" y="410"/>
              </a:cxn>
              <a:cxn ang="0">
                <a:pos x="591" y="425"/>
              </a:cxn>
              <a:cxn ang="0">
                <a:pos x="581" y="456"/>
              </a:cxn>
              <a:cxn ang="0">
                <a:pos x="573" y="493"/>
              </a:cxn>
              <a:cxn ang="0">
                <a:pos x="536" y="514"/>
              </a:cxn>
              <a:cxn ang="0">
                <a:pos x="518" y="538"/>
              </a:cxn>
              <a:cxn ang="0">
                <a:pos x="491" y="565"/>
              </a:cxn>
              <a:cxn ang="0">
                <a:pos x="524" y="633"/>
              </a:cxn>
              <a:cxn ang="0">
                <a:pos x="498" y="654"/>
              </a:cxn>
              <a:cxn ang="0">
                <a:pos x="422" y="690"/>
              </a:cxn>
              <a:cxn ang="0">
                <a:pos x="370" y="608"/>
              </a:cxn>
              <a:cxn ang="0">
                <a:pos x="329" y="563"/>
              </a:cxn>
              <a:cxn ang="0">
                <a:pos x="380" y="503"/>
              </a:cxn>
              <a:cxn ang="0">
                <a:pos x="327" y="460"/>
              </a:cxn>
              <a:cxn ang="0">
                <a:pos x="289" y="479"/>
              </a:cxn>
              <a:cxn ang="0">
                <a:pos x="251" y="457"/>
              </a:cxn>
              <a:cxn ang="0">
                <a:pos x="195" y="417"/>
              </a:cxn>
              <a:cxn ang="0">
                <a:pos x="133" y="401"/>
              </a:cxn>
              <a:cxn ang="0">
                <a:pos x="112" y="349"/>
              </a:cxn>
              <a:cxn ang="0">
                <a:pos x="89" y="324"/>
              </a:cxn>
              <a:cxn ang="0">
                <a:pos x="54" y="310"/>
              </a:cxn>
              <a:cxn ang="0">
                <a:pos x="43" y="355"/>
              </a:cxn>
              <a:cxn ang="0">
                <a:pos x="0" y="362"/>
              </a:cxn>
              <a:cxn ang="0">
                <a:pos x="36" y="291"/>
              </a:cxn>
              <a:cxn ang="0">
                <a:pos x="55" y="202"/>
              </a:cxn>
              <a:cxn ang="0">
                <a:pos x="58" y="161"/>
              </a:cxn>
              <a:cxn ang="0">
                <a:pos x="87" y="143"/>
              </a:cxn>
              <a:cxn ang="0">
                <a:pos x="114" y="139"/>
              </a:cxn>
              <a:cxn ang="0">
                <a:pos x="133" y="146"/>
              </a:cxn>
              <a:cxn ang="0">
                <a:pos x="144" y="108"/>
              </a:cxn>
              <a:cxn ang="0">
                <a:pos x="184" y="117"/>
              </a:cxn>
              <a:cxn ang="0">
                <a:pos x="207" y="137"/>
              </a:cxn>
              <a:cxn ang="0">
                <a:pos x="228" y="97"/>
              </a:cxn>
              <a:cxn ang="0">
                <a:pos x="257" y="68"/>
              </a:cxn>
              <a:cxn ang="0">
                <a:pos x="277" y="31"/>
              </a:cxn>
              <a:cxn ang="0">
                <a:pos x="305" y="17"/>
              </a:cxn>
              <a:cxn ang="0">
                <a:pos x="313" y="2"/>
              </a:cxn>
              <a:cxn ang="0">
                <a:pos x="340" y="20"/>
              </a:cxn>
              <a:cxn ang="0">
                <a:pos x="346" y="39"/>
              </a:cxn>
              <a:cxn ang="0">
                <a:pos x="360" y="60"/>
              </a:cxn>
              <a:cxn ang="0">
                <a:pos x="394" y="34"/>
              </a:cxn>
              <a:cxn ang="0">
                <a:pos x="414" y="8"/>
              </a:cxn>
              <a:cxn ang="0">
                <a:pos x="451" y="37"/>
              </a:cxn>
              <a:cxn ang="0">
                <a:pos x="463" y="75"/>
              </a:cxn>
              <a:cxn ang="0">
                <a:pos x="492" y="94"/>
              </a:cxn>
              <a:cxn ang="0">
                <a:pos x="523" y="121"/>
              </a:cxn>
              <a:cxn ang="0">
                <a:pos x="557" y="126"/>
              </a:cxn>
              <a:cxn ang="0">
                <a:pos x="589" y="118"/>
              </a:cxn>
              <a:cxn ang="0">
                <a:pos x="610" y="92"/>
              </a:cxn>
              <a:cxn ang="0">
                <a:pos x="665" y="107"/>
              </a:cxn>
              <a:cxn ang="0">
                <a:pos x="675" y="141"/>
              </a:cxn>
              <a:cxn ang="0">
                <a:pos x="672" y="172"/>
              </a:cxn>
              <a:cxn ang="0">
                <a:pos x="707" y="186"/>
              </a:cxn>
              <a:cxn ang="0">
                <a:pos x="713" y="197"/>
              </a:cxn>
              <a:cxn ang="0">
                <a:pos x="722" y="244"/>
              </a:cxn>
            </a:cxnLst>
            <a:rect l="0" t="0" r="r" b="b"/>
            <a:pathLst>
              <a:path w="733" h="696">
                <a:moveTo>
                  <a:pt x="732" y="262"/>
                </a:moveTo>
                <a:cubicBezTo>
                  <a:pt x="732" y="263"/>
                  <a:pt x="733" y="264"/>
                  <a:pt x="733" y="266"/>
                </a:cubicBezTo>
                <a:cubicBezTo>
                  <a:pt x="731" y="266"/>
                  <a:pt x="729" y="266"/>
                  <a:pt x="728" y="266"/>
                </a:cubicBezTo>
                <a:cubicBezTo>
                  <a:pt x="726" y="267"/>
                  <a:pt x="723" y="268"/>
                  <a:pt x="721" y="269"/>
                </a:cubicBezTo>
                <a:cubicBezTo>
                  <a:pt x="719" y="270"/>
                  <a:pt x="716" y="271"/>
                  <a:pt x="713" y="272"/>
                </a:cubicBezTo>
                <a:cubicBezTo>
                  <a:pt x="712" y="272"/>
                  <a:pt x="710" y="272"/>
                  <a:pt x="709" y="272"/>
                </a:cubicBezTo>
                <a:cubicBezTo>
                  <a:pt x="707" y="273"/>
                  <a:pt x="705" y="276"/>
                  <a:pt x="703" y="276"/>
                </a:cubicBezTo>
                <a:cubicBezTo>
                  <a:pt x="702" y="277"/>
                  <a:pt x="699" y="276"/>
                  <a:pt x="697" y="276"/>
                </a:cubicBezTo>
                <a:cubicBezTo>
                  <a:pt x="696" y="275"/>
                  <a:pt x="693" y="275"/>
                  <a:pt x="692" y="274"/>
                </a:cubicBezTo>
                <a:cubicBezTo>
                  <a:pt x="692" y="273"/>
                  <a:pt x="692" y="271"/>
                  <a:pt x="691" y="270"/>
                </a:cubicBezTo>
                <a:cubicBezTo>
                  <a:pt x="691" y="270"/>
                  <a:pt x="689" y="269"/>
                  <a:pt x="688" y="269"/>
                </a:cubicBezTo>
                <a:cubicBezTo>
                  <a:pt x="687" y="269"/>
                  <a:pt x="684" y="268"/>
                  <a:pt x="683" y="269"/>
                </a:cubicBezTo>
                <a:cubicBezTo>
                  <a:pt x="682" y="269"/>
                  <a:pt x="682" y="271"/>
                  <a:pt x="682" y="272"/>
                </a:cubicBezTo>
                <a:cubicBezTo>
                  <a:pt x="681" y="273"/>
                  <a:pt x="679" y="274"/>
                  <a:pt x="678" y="275"/>
                </a:cubicBezTo>
                <a:cubicBezTo>
                  <a:pt x="676" y="275"/>
                  <a:pt x="673" y="275"/>
                  <a:pt x="671" y="276"/>
                </a:cubicBezTo>
                <a:cubicBezTo>
                  <a:pt x="670" y="276"/>
                  <a:pt x="670" y="279"/>
                  <a:pt x="669" y="280"/>
                </a:cubicBezTo>
                <a:cubicBezTo>
                  <a:pt x="669" y="281"/>
                  <a:pt x="669" y="283"/>
                  <a:pt x="669" y="285"/>
                </a:cubicBezTo>
                <a:cubicBezTo>
                  <a:pt x="670" y="286"/>
                  <a:pt x="673" y="286"/>
                  <a:pt x="673" y="287"/>
                </a:cubicBezTo>
                <a:cubicBezTo>
                  <a:pt x="674" y="288"/>
                  <a:pt x="675" y="290"/>
                  <a:pt x="675" y="291"/>
                </a:cubicBezTo>
                <a:cubicBezTo>
                  <a:pt x="675" y="293"/>
                  <a:pt x="675" y="297"/>
                  <a:pt x="675" y="299"/>
                </a:cubicBezTo>
                <a:cubicBezTo>
                  <a:pt x="675" y="300"/>
                  <a:pt x="672" y="303"/>
                  <a:pt x="672" y="305"/>
                </a:cubicBezTo>
                <a:cubicBezTo>
                  <a:pt x="672" y="305"/>
                  <a:pt x="673" y="307"/>
                  <a:pt x="673" y="308"/>
                </a:cubicBezTo>
                <a:cubicBezTo>
                  <a:pt x="673" y="309"/>
                  <a:pt x="673" y="311"/>
                  <a:pt x="672" y="311"/>
                </a:cubicBezTo>
                <a:cubicBezTo>
                  <a:pt x="671" y="312"/>
                  <a:pt x="668" y="312"/>
                  <a:pt x="666" y="313"/>
                </a:cubicBezTo>
                <a:cubicBezTo>
                  <a:pt x="665" y="313"/>
                  <a:pt x="664" y="314"/>
                  <a:pt x="663" y="315"/>
                </a:cubicBezTo>
                <a:cubicBezTo>
                  <a:pt x="662" y="316"/>
                  <a:pt x="661" y="318"/>
                  <a:pt x="661" y="319"/>
                </a:cubicBezTo>
                <a:cubicBezTo>
                  <a:pt x="660" y="320"/>
                  <a:pt x="662" y="323"/>
                  <a:pt x="662" y="324"/>
                </a:cubicBezTo>
                <a:cubicBezTo>
                  <a:pt x="661" y="325"/>
                  <a:pt x="659" y="327"/>
                  <a:pt x="658" y="328"/>
                </a:cubicBezTo>
                <a:cubicBezTo>
                  <a:pt x="658" y="330"/>
                  <a:pt x="657" y="333"/>
                  <a:pt x="657" y="335"/>
                </a:cubicBezTo>
                <a:cubicBezTo>
                  <a:pt x="657" y="336"/>
                  <a:pt x="658" y="338"/>
                  <a:pt x="658" y="339"/>
                </a:cubicBezTo>
                <a:cubicBezTo>
                  <a:pt x="659" y="340"/>
                  <a:pt x="659" y="342"/>
                  <a:pt x="658" y="343"/>
                </a:cubicBezTo>
                <a:cubicBezTo>
                  <a:pt x="658" y="344"/>
                  <a:pt x="655" y="346"/>
                  <a:pt x="654" y="346"/>
                </a:cubicBezTo>
                <a:cubicBezTo>
                  <a:pt x="653" y="347"/>
                  <a:pt x="651" y="347"/>
                  <a:pt x="650" y="347"/>
                </a:cubicBezTo>
                <a:cubicBezTo>
                  <a:pt x="649" y="348"/>
                  <a:pt x="648" y="350"/>
                  <a:pt x="647" y="350"/>
                </a:cubicBezTo>
                <a:cubicBezTo>
                  <a:pt x="646" y="351"/>
                  <a:pt x="643" y="352"/>
                  <a:pt x="642" y="352"/>
                </a:cubicBezTo>
                <a:cubicBezTo>
                  <a:pt x="641" y="352"/>
                  <a:pt x="639" y="352"/>
                  <a:pt x="638" y="352"/>
                </a:cubicBezTo>
                <a:cubicBezTo>
                  <a:pt x="637" y="352"/>
                  <a:pt x="635" y="354"/>
                  <a:pt x="635" y="355"/>
                </a:cubicBezTo>
                <a:cubicBezTo>
                  <a:pt x="634" y="356"/>
                  <a:pt x="634" y="358"/>
                  <a:pt x="634" y="359"/>
                </a:cubicBezTo>
                <a:cubicBezTo>
                  <a:pt x="634" y="361"/>
                  <a:pt x="635" y="363"/>
                  <a:pt x="635" y="365"/>
                </a:cubicBezTo>
                <a:cubicBezTo>
                  <a:pt x="635" y="366"/>
                  <a:pt x="634" y="369"/>
                  <a:pt x="633" y="370"/>
                </a:cubicBezTo>
                <a:cubicBezTo>
                  <a:pt x="633" y="371"/>
                  <a:pt x="631" y="372"/>
                  <a:pt x="631" y="372"/>
                </a:cubicBezTo>
                <a:cubicBezTo>
                  <a:pt x="630" y="372"/>
                  <a:pt x="628" y="371"/>
                  <a:pt x="627" y="371"/>
                </a:cubicBezTo>
                <a:cubicBezTo>
                  <a:pt x="626" y="370"/>
                  <a:pt x="626" y="368"/>
                  <a:pt x="625" y="367"/>
                </a:cubicBezTo>
                <a:cubicBezTo>
                  <a:pt x="624" y="367"/>
                  <a:pt x="621" y="367"/>
                  <a:pt x="620" y="367"/>
                </a:cubicBezTo>
                <a:cubicBezTo>
                  <a:pt x="618" y="368"/>
                  <a:pt x="617" y="372"/>
                  <a:pt x="616" y="373"/>
                </a:cubicBezTo>
                <a:cubicBezTo>
                  <a:pt x="616" y="374"/>
                  <a:pt x="614" y="376"/>
                  <a:pt x="614" y="377"/>
                </a:cubicBezTo>
                <a:cubicBezTo>
                  <a:pt x="614" y="378"/>
                  <a:pt x="615" y="380"/>
                  <a:pt x="615" y="381"/>
                </a:cubicBezTo>
                <a:cubicBezTo>
                  <a:pt x="616" y="381"/>
                  <a:pt x="618" y="381"/>
                  <a:pt x="619" y="381"/>
                </a:cubicBezTo>
                <a:cubicBezTo>
                  <a:pt x="620" y="382"/>
                  <a:pt x="621" y="384"/>
                  <a:pt x="621" y="384"/>
                </a:cubicBezTo>
                <a:cubicBezTo>
                  <a:pt x="622" y="385"/>
                  <a:pt x="622" y="387"/>
                  <a:pt x="622" y="388"/>
                </a:cubicBezTo>
                <a:cubicBezTo>
                  <a:pt x="622" y="389"/>
                  <a:pt x="619" y="390"/>
                  <a:pt x="619" y="391"/>
                </a:cubicBezTo>
                <a:cubicBezTo>
                  <a:pt x="618" y="392"/>
                  <a:pt x="619" y="394"/>
                  <a:pt x="619" y="395"/>
                </a:cubicBezTo>
                <a:cubicBezTo>
                  <a:pt x="618" y="397"/>
                  <a:pt x="614" y="400"/>
                  <a:pt x="612" y="401"/>
                </a:cubicBezTo>
                <a:cubicBezTo>
                  <a:pt x="611" y="401"/>
                  <a:pt x="607" y="400"/>
                  <a:pt x="606" y="401"/>
                </a:cubicBezTo>
                <a:cubicBezTo>
                  <a:pt x="605" y="401"/>
                  <a:pt x="603" y="403"/>
                  <a:pt x="603" y="404"/>
                </a:cubicBezTo>
                <a:cubicBezTo>
                  <a:pt x="602" y="405"/>
                  <a:pt x="602" y="408"/>
                  <a:pt x="603" y="410"/>
                </a:cubicBezTo>
                <a:cubicBezTo>
                  <a:pt x="603" y="411"/>
                  <a:pt x="604" y="412"/>
                  <a:pt x="605" y="413"/>
                </a:cubicBezTo>
                <a:cubicBezTo>
                  <a:pt x="606" y="414"/>
                  <a:pt x="609" y="416"/>
                  <a:pt x="609" y="417"/>
                </a:cubicBezTo>
                <a:cubicBezTo>
                  <a:pt x="610" y="418"/>
                  <a:pt x="610" y="421"/>
                  <a:pt x="610" y="422"/>
                </a:cubicBezTo>
                <a:cubicBezTo>
                  <a:pt x="610" y="423"/>
                  <a:pt x="607" y="424"/>
                  <a:pt x="606" y="425"/>
                </a:cubicBezTo>
                <a:cubicBezTo>
                  <a:pt x="605" y="425"/>
                  <a:pt x="602" y="425"/>
                  <a:pt x="601" y="425"/>
                </a:cubicBezTo>
                <a:cubicBezTo>
                  <a:pt x="601" y="425"/>
                  <a:pt x="599" y="424"/>
                  <a:pt x="599" y="424"/>
                </a:cubicBezTo>
                <a:cubicBezTo>
                  <a:pt x="598" y="424"/>
                  <a:pt x="597" y="423"/>
                  <a:pt x="596" y="423"/>
                </a:cubicBezTo>
                <a:cubicBezTo>
                  <a:pt x="594" y="423"/>
                  <a:pt x="592" y="424"/>
                  <a:pt x="591" y="425"/>
                </a:cubicBezTo>
                <a:cubicBezTo>
                  <a:pt x="590" y="426"/>
                  <a:pt x="590" y="429"/>
                  <a:pt x="590" y="431"/>
                </a:cubicBezTo>
                <a:cubicBezTo>
                  <a:pt x="590" y="432"/>
                  <a:pt x="590" y="435"/>
                  <a:pt x="591" y="436"/>
                </a:cubicBezTo>
                <a:cubicBezTo>
                  <a:pt x="591" y="437"/>
                  <a:pt x="594" y="438"/>
                  <a:pt x="595" y="439"/>
                </a:cubicBezTo>
                <a:cubicBezTo>
                  <a:pt x="595" y="440"/>
                  <a:pt x="595" y="444"/>
                  <a:pt x="594" y="445"/>
                </a:cubicBezTo>
                <a:cubicBezTo>
                  <a:pt x="593" y="445"/>
                  <a:pt x="592" y="445"/>
                  <a:pt x="592" y="445"/>
                </a:cubicBezTo>
                <a:cubicBezTo>
                  <a:pt x="590" y="446"/>
                  <a:pt x="589" y="450"/>
                  <a:pt x="587" y="451"/>
                </a:cubicBezTo>
                <a:cubicBezTo>
                  <a:pt x="587" y="452"/>
                  <a:pt x="586" y="453"/>
                  <a:pt x="585" y="454"/>
                </a:cubicBezTo>
                <a:cubicBezTo>
                  <a:pt x="584" y="455"/>
                  <a:pt x="581" y="455"/>
                  <a:pt x="581" y="456"/>
                </a:cubicBezTo>
                <a:cubicBezTo>
                  <a:pt x="580" y="457"/>
                  <a:pt x="581" y="460"/>
                  <a:pt x="581" y="462"/>
                </a:cubicBezTo>
                <a:cubicBezTo>
                  <a:pt x="582" y="462"/>
                  <a:pt x="583" y="464"/>
                  <a:pt x="583" y="465"/>
                </a:cubicBezTo>
                <a:cubicBezTo>
                  <a:pt x="584" y="466"/>
                  <a:pt x="585" y="469"/>
                  <a:pt x="584" y="470"/>
                </a:cubicBezTo>
                <a:cubicBezTo>
                  <a:pt x="584" y="472"/>
                  <a:pt x="581" y="474"/>
                  <a:pt x="581" y="475"/>
                </a:cubicBezTo>
                <a:cubicBezTo>
                  <a:pt x="580" y="476"/>
                  <a:pt x="581" y="479"/>
                  <a:pt x="581" y="480"/>
                </a:cubicBezTo>
                <a:cubicBezTo>
                  <a:pt x="581" y="481"/>
                  <a:pt x="582" y="483"/>
                  <a:pt x="582" y="485"/>
                </a:cubicBezTo>
                <a:cubicBezTo>
                  <a:pt x="582" y="486"/>
                  <a:pt x="581" y="489"/>
                  <a:pt x="580" y="490"/>
                </a:cubicBezTo>
                <a:cubicBezTo>
                  <a:pt x="579" y="491"/>
                  <a:pt x="575" y="492"/>
                  <a:pt x="573" y="493"/>
                </a:cubicBezTo>
                <a:cubicBezTo>
                  <a:pt x="571" y="493"/>
                  <a:pt x="566" y="492"/>
                  <a:pt x="564" y="491"/>
                </a:cubicBezTo>
                <a:cubicBezTo>
                  <a:pt x="562" y="491"/>
                  <a:pt x="560" y="488"/>
                  <a:pt x="558" y="487"/>
                </a:cubicBezTo>
                <a:cubicBezTo>
                  <a:pt x="557" y="487"/>
                  <a:pt x="555" y="486"/>
                  <a:pt x="554" y="486"/>
                </a:cubicBezTo>
                <a:cubicBezTo>
                  <a:pt x="553" y="486"/>
                  <a:pt x="550" y="486"/>
                  <a:pt x="549" y="487"/>
                </a:cubicBezTo>
                <a:cubicBezTo>
                  <a:pt x="548" y="488"/>
                  <a:pt x="548" y="493"/>
                  <a:pt x="547" y="495"/>
                </a:cubicBezTo>
                <a:cubicBezTo>
                  <a:pt x="547" y="496"/>
                  <a:pt x="548" y="498"/>
                  <a:pt x="547" y="499"/>
                </a:cubicBezTo>
                <a:cubicBezTo>
                  <a:pt x="546" y="502"/>
                  <a:pt x="543" y="505"/>
                  <a:pt x="541" y="507"/>
                </a:cubicBezTo>
                <a:cubicBezTo>
                  <a:pt x="540" y="509"/>
                  <a:pt x="537" y="512"/>
                  <a:pt x="536" y="514"/>
                </a:cubicBezTo>
                <a:cubicBezTo>
                  <a:pt x="535" y="516"/>
                  <a:pt x="536" y="520"/>
                  <a:pt x="536" y="522"/>
                </a:cubicBezTo>
                <a:cubicBezTo>
                  <a:pt x="536" y="524"/>
                  <a:pt x="534" y="528"/>
                  <a:pt x="533" y="530"/>
                </a:cubicBezTo>
                <a:cubicBezTo>
                  <a:pt x="533" y="531"/>
                  <a:pt x="532" y="533"/>
                  <a:pt x="532" y="534"/>
                </a:cubicBezTo>
                <a:cubicBezTo>
                  <a:pt x="532" y="535"/>
                  <a:pt x="533" y="537"/>
                  <a:pt x="533" y="538"/>
                </a:cubicBezTo>
                <a:cubicBezTo>
                  <a:pt x="533" y="539"/>
                  <a:pt x="532" y="540"/>
                  <a:pt x="531" y="541"/>
                </a:cubicBezTo>
                <a:cubicBezTo>
                  <a:pt x="530" y="542"/>
                  <a:pt x="527" y="542"/>
                  <a:pt x="526" y="541"/>
                </a:cubicBezTo>
                <a:cubicBezTo>
                  <a:pt x="526" y="541"/>
                  <a:pt x="526" y="539"/>
                  <a:pt x="525" y="538"/>
                </a:cubicBezTo>
                <a:cubicBezTo>
                  <a:pt x="523" y="537"/>
                  <a:pt x="520" y="538"/>
                  <a:pt x="518" y="538"/>
                </a:cubicBezTo>
                <a:cubicBezTo>
                  <a:pt x="517" y="538"/>
                  <a:pt x="515" y="538"/>
                  <a:pt x="513" y="538"/>
                </a:cubicBezTo>
                <a:cubicBezTo>
                  <a:pt x="513" y="538"/>
                  <a:pt x="511" y="539"/>
                  <a:pt x="511" y="540"/>
                </a:cubicBezTo>
                <a:cubicBezTo>
                  <a:pt x="510" y="541"/>
                  <a:pt x="511" y="545"/>
                  <a:pt x="510" y="546"/>
                </a:cubicBezTo>
                <a:cubicBezTo>
                  <a:pt x="510" y="547"/>
                  <a:pt x="507" y="548"/>
                  <a:pt x="507" y="549"/>
                </a:cubicBezTo>
                <a:cubicBezTo>
                  <a:pt x="506" y="550"/>
                  <a:pt x="506" y="552"/>
                  <a:pt x="505" y="553"/>
                </a:cubicBezTo>
                <a:cubicBezTo>
                  <a:pt x="505" y="553"/>
                  <a:pt x="505" y="553"/>
                  <a:pt x="505" y="553"/>
                </a:cubicBezTo>
                <a:cubicBezTo>
                  <a:pt x="502" y="553"/>
                  <a:pt x="498" y="555"/>
                  <a:pt x="496" y="557"/>
                </a:cubicBezTo>
                <a:cubicBezTo>
                  <a:pt x="494" y="559"/>
                  <a:pt x="492" y="563"/>
                  <a:pt x="491" y="565"/>
                </a:cubicBezTo>
                <a:cubicBezTo>
                  <a:pt x="490" y="568"/>
                  <a:pt x="491" y="575"/>
                  <a:pt x="492" y="577"/>
                </a:cubicBezTo>
                <a:cubicBezTo>
                  <a:pt x="492" y="580"/>
                  <a:pt x="495" y="584"/>
                  <a:pt x="496" y="586"/>
                </a:cubicBezTo>
                <a:cubicBezTo>
                  <a:pt x="498" y="587"/>
                  <a:pt x="501" y="588"/>
                  <a:pt x="502" y="590"/>
                </a:cubicBezTo>
                <a:cubicBezTo>
                  <a:pt x="503" y="593"/>
                  <a:pt x="501" y="600"/>
                  <a:pt x="502" y="603"/>
                </a:cubicBezTo>
                <a:cubicBezTo>
                  <a:pt x="502" y="606"/>
                  <a:pt x="504" y="610"/>
                  <a:pt x="505" y="612"/>
                </a:cubicBezTo>
                <a:cubicBezTo>
                  <a:pt x="507" y="613"/>
                  <a:pt x="512" y="613"/>
                  <a:pt x="514" y="614"/>
                </a:cubicBezTo>
                <a:cubicBezTo>
                  <a:pt x="516" y="615"/>
                  <a:pt x="519" y="620"/>
                  <a:pt x="521" y="622"/>
                </a:cubicBezTo>
                <a:cubicBezTo>
                  <a:pt x="522" y="625"/>
                  <a:pt x="523" y="631"/>
                  <a:pt x="524" y="633"/>
                </a:cubicBezTo>
                <a:cubicBezTo>
                  <a:pt x="524" y="637"/>
                  <a:pt x="525" y="644"/>
                  <a:pt x="524" y="648"/>
                </a:cubicBezTo>
                <a:cubicBezTo>
                  <a:pt x="524" y="650"/>
                  <a:pt x="524" y="656"/>
                  <a:pt x="522" y="657"/>
                </a:cubicBezTo>
                <a:cubicBezTo>
                  <a:pt x="520" y="658"/>
                  <a:pt x="516" y="655"/>
                  <a:pt x="515" y="654"/>
                </a:cubicBezTo>
                <a:cubicBezTo>
                  <a:pt x="514" y="653"/>
                  <a:pt x="513" y="651"/>
                  <a:pt x="513" y="650"/>
                </a:cubicBezTo>
                <a:cubicBezTo>
                  <a:pt x="512" y="648"/>
                  <a:pt x="514" y="642"/>
                  <a:pt x="512" y="641"/>
                </a:cubicBezTo>
                <a:cubicBezTo>
                  <a:pt x="511" y="639"/>
                  <a:pt x="506" y="637"/>
                  <a:pt x="504" y="639"/>
                </a:cubicBezTo>
                <a:cubicBezTo>
                  <a:pt x="503" y="640"/>
                  <a:pt x="505" y="646"/>
                  <a:pt x="504" y="648"/>
                </a:cubicBezTo>
                <a:cubicBezTo>
                  <a:pt x="503" y="650"/>
                  <a:pt x="500" y="653"/>
                  <a:pt x="498" y="654"/>
                </a:cubicBezTo>
                <a:cubicBezTo>
                  <a:pt x="495" y="655"/>
                  <a:pt x="490" y="655"/>
                  <a:pt x="487" y="655"/>
                </a:cubicBezTo>
                <a:cubicBezTo>
                  <a:pt x="483" y="656"/>
                  <a:pt x="476" y="657"/>
                  <a:pt x="473" y="658"/>
                </a:cubicBezTo>
                <a:cubicBezTo>
                  <a:pt x="471" y="660"/>
                  <a:pt x="467" y="664"/>
                  <a:pt x="465" y="667"/>
                </a:cubicBezTo>
                <a:cubicBezTo>
                  <a:pt x="463" y="670"/>
                  <a:pt x="463" y="679"/>
                  <a:pt x="461" y="683"/>
                </a:cubicBezTo>
                <a:cubicBezTo>
                  <a:pt x="459" y="685"/>
                  <a:pt x="454" y="686"/>
                  <a:pt x="453" y="688"/>
                </a:cubicBezTo>
                <a:cubicBezTo>
                  <a:pt x="451" y="689"/>
                  <a:pt x="449" y="694"/>
                  <a:pt x="447" y="695"/>
                </a:cubicBezTo>
                <a:cubicBezTo>
                  <a:pt x="444" y="696"/>
                  <a:pt x="437" y="696"/>
                  <a:pt x="434" y="696"/>
                </a:cubicBezTo>
                <a:cubicBezTo>
                  <a:pt x="431" y="695"/>
                  <a:pt x="425" y="692"/>
                  <a:pt x="422" y="690"/>
                </a:cubicBezTo>
                <a:cubicBezTo>
                  <a:pt x="420" y="687"/>
                  <a:pt x="418" y="681"/>
                  <a:pt x="417" y="679"/>
                </a:cubicBezTo>
                <a:cubicBezTo>
                  <a:pt x="414" y="676"/>
                  <a:pt x="406" y="672"/>
                  <a:pt x="404" y="669"/>
                </a:cubicBezTo>
                <a:cubicBezTo>
                  <a:pt x="403" y="666"/>
                  <a:pt x="404" y="661"/>
                  <a:pt x="404" y="658"/>
                </a:cubicBezTo>
                <a:cubicBezTo>
                  <a:pt x="403" y="654"/>
                  <a:pt x="402" y="647"/>
                  <a:pt x="400" y="643"/>
                </a:cubicBezTo>
                <a:cubicBezTo>
                  <a:pt x="399" y="641"/>
                  <a:pt x="396" y="639"/>
                  <a:pt x="395" y="637"/>
                </a:cubicBezTo>
                <a:cubicBezTo>
                  <a:pt x="392" y="635"/>
                  <a:pt x="387" y="630"/>
                  <a:pt x="385" y="628"/>
                </a:cubicBezTo>
                <a:cubicBezTo>
                  <a:pt x="382" y="625"/>
                  <a:pt x="377" y="620"/>
                  <a:pt x="375" y="617"/>
                </a:cubicBezTo>
                <a:cubicBezTo>
                  <a:pt x="373" y="615"/>
                  <a:pt x="372" y="610"/>
                  <a:pt x="370" y="608"/>
                </a:cubicBezTo>
                <a:cubicBezTo>
                  <a:pt x="369" y="607"/>
                  <a:pt x="366" y="606"/>
                  <a:pt x="365" y="605"/>
                </a:cubicBezTo>
                <a:cubicBezTo>
                  <a:pt x="364" y="604"/>
                  <a:pt x="362" y="599"/>
                  <a:pt x="361" y="598"/>
                </a:cubicBezTo>
                <a:cubicBezTo>
                  <a:pt x="360" y="596"/>
                  <a:pt x="358" y="592"/>
                  <a:pt x="357" y="590"/>
                </a:cubicBezTo>
                <a:cubicBezTo>
                  <a:pt x="357" y="588"/>
                  <a:pt x="358" y="583"/>
                  <a:pt x="357" y="581"/>
                </a:cubicBezTo>
                <a:cubicBezTo>
                  <a:pt x="356" y="579"/>
                  <a:pt x="354" y="575"/>
                  <a:pt x="352" y="574"/>
                </a:cubicBezTo>
                <a:cubicBezTo>
                  <a:pt x="349" y="573"/>
                  <a:pt x="343" y="577"/>
                  <a:pt x="340" y="576"/>
                </a:cubicBezTo>
                <a:cubicBezTo>
                  <a:pt x="338" y="576"/>
                  <a:pt x="335" y="572"/>
                  <a:pt x="334" y="571"/>
                </a:cubicBezTo>
                <a:cubicBezTo>
                  <a:pt x="332" y="569"/>
                  <a:pt x="330" y="566"/>
                  <a:pt x="329" y="563"/>
                </a:cubicBezTo>
                <a:cubicBezTo>
                  <a:pt x="328" y="561"/>
                  <a:pt x="327" y="555"/>
                  <a:pt x="327" y="552"/>
                </a:cubicBezTo>
                <a:cubicBezTo>
                  <a:pt x="326" y="549"/>
                  <a:pt x="326" y="542"/>
                  <a:pt x="328" y="539"/>
                </a:cubicBezTo>
                <a:cubicBezTo>
                  <a:pt x="329" y="537"/>
                  <a:pt x="334" y="535"/>
                  <a:pt x="336" y="533"/>
                </a:cubicBezTo>
                <a:cubicBezTo>
                  <a:pt x="339" y="532"/>
                  <a:pt x="346" y="529"/>
                  <a:pt x="348" y="527"/>
                </a:cubicBezTo>
                <a:cubicBezTo>
                  <a:pt x="349" y="526"/>
                  <a:pt x="350" y="525"/>
                  <a:pt x="351" y="524"/>
                </a:cubicBezTo>
                <a:cubicBezTo>
                  <a:pt x="355" y="523"/>
                  <a:pt x="363" y="524"/>
                  <a:pt x="367" y="522"/>
                </a:cubicBezTo>
                <a:cubicBezTo>
                  <a:pt x="370" y="521"/>
                  <a:pt x="375" y="516"/>
                  <a:pt x="377" y="513"/>
                </a:cubicBezTo>
                <a:cubicBezTo>
                  <a:pt x="378" y="511"/>
                  <a:pt x="379" y="505"/>
                  <a:pt x="380" y="503"/>
                </a:cubicBezTo>
                <a:cubicBezTo>
                  <a:pt x="380" y="500"/>
                  <a:pt x="382" y="494"/>
                  <a:pt x="382" y="491"/>
                </a:cubicBezTo>
                <a:cubicBezTo>
                  <a:pt x="382" y="489"/>
                  <a:pt x="379" y="484"/>
                  <a:pt x="378" y="482"/>
                </a:cubicBezTo>
                <a:cubicBezTo>
                  <a:pt x="376" y="481"/>
                  <a:pt x="373" y="478"/>
                  <a:pt x="372" y="477"/>
                </a:cubicBezTo>
                <a:cubicBezTo>
                  <a:pt x="370" y="475"/>
                  <a:pt x="362" y="470"/>
                  <a:pt x="362" y="469"/>
                </a:cubicBezTo>
                <a:cubicBezTo>
                  <a:pt x="362" y="469"/>
                  <a:pt x="358" y="463"/>
                  <a:pt x="357" y="462"/>
                </a:cubicBezTo>
                <a:cubicBezTo>
                  <a:pt x="354" y="460"/>
                  <a:pt x="346" y="458"/>
                  <a:pt x="346" y="458"/>
                </a:cubicBezTo>
                <a:cubicBezTo>
                  <a:pt x="345" y="457"/>
                  <a:pt x="336" y="458"/>
                  <a:pt x="333" y="458"/>
                </a:cubicBezTo>
                <a:cubicBezTo>
                  <a:pt x="332" y="459"/>
                  <a:pt x="328" y="459"/>
                  <a:pt x="327" y="460"/>
                </a:cubicBezTo>
                <a:cubicBezTo>
                  <a:pt x="326" y="462"/>
                  <a:pt x="326" y="465"/>
                  <a:pt x="326" y="467"/>
                </a:cubicBezTo>
                <a:cubicBezTo>
                  <a:pt x="325" y="468"/>
                  <a:pt x="325" y="472"/>
                  <a:pt x="324" y="472"/>
                </a:cubicBezTo>
                <a:cubicBezTo>
                  <a:pt x="322" y="473"/>
                  <a:pt x="318" y="470"/>
                  <a:pt x="317" y="468"/>
                </a:cubicBezTo>
                <a:cubicBezTo>
                  <a:pt x="316" y="467"/>
                  <a:pt x="315" y="462"/>
                  <a:pt x="314" y="461"/>
                </a:cubicBezTo>
                <a:cubicBezTo>
                  <a:pt x="312" y="459"/>
                  <a:pt x="306" y="458"/>
                  <a:pt x="304" y="459"/>
                </a:cubicBezTo>
                <a:cubicBezTo>
                  <a:pt x="301" y="459"/>
                  <a:pt x="295" y="463"/>
                  <a:pt x="293" y="466"/>
                </a:cubicBezTo>
                <a:cubicBezTo>
                  <a:pt x="292" y="467"/>
                  <a:pt x="292" y="471"/>
                  <a:pt x="292" y="472"/>
                </a:cubicBezTo>
                <a:cubicBezTo>
                  <a:pt x="291" y="474"/>
                  <a:pt x="291" y="478"/>
                  <a:pt x="289" y="479"/>
                </a:cubicBezTo>
                <a:cubicBezTo>
                  <a:pt x="287" y="481"/>
                  <a:pt x="282" y="480"/>
                  <a:pt x="279" y="479"/>
                </a:cubicBezTo>
                <a:cubicBezTo>
                  <a:pt x="278" y="479"/>
                  <a:pt x="275" y="477"/>
                  <a:pt x="275" y="475"/>
                </a:cubicBezTo>
                <a:cubicBezTo>
                  <a:pt x="275" y="474"/>
                  <a:pt x="277" y="472"/>
                  <a:pt x="278" y="471"/>
                </a:cubicBezTo>
                <a:cubicBezTo>
                  <a:pt x="278" y="468"/>
                  <a:pt x="278" y="463"/>
                  <a:pt x="276" y="461"/>
                </a:cubicBezTo>
                <a:cubicBezTo>
                  <a:pt x="276" y="460"/>
                  <a:pt x="273" y="458"/>
                  <a:pt x="272" y="458"/>
                </a:cubicBezTo>
                <a:cubicBezTo>
                  <a:pt x="269" y="457"/>
                  <a:pt x="262" y="457"/>
                  <a:pt x="260" y="458"/>
                </a:cubicBezTo>
                <a:cubicBezTo>
                  <a:pt x="258" y="459"/>
                  <a:pt x="257" y="462"/>
                  <a:pt x="255" y="461"/>
                </a:cubicBezTo>
                <a:cubicBezTo>
                  <a:pt x="254" y="461"/>
                  <a:pt x="251" y="458"/>
                  <a:pt x="251" y="457"/>
                </a:cubicBezTo>
                <a:cubicBezTo>
                  <a:pt x="250" y="455"/>
                  <a:pt x="251" y="451"/>
                  <a:pt x="250" y="449"/>
                </a:cubicBezTo>
                <a:cubicBezTo>
                  <a:pt x="249" y="447"/>
                  <a:pt x="244" y="446"/>
                  <a:pt x="243" y="444"/>
                </a:cubicBezTo>
                <a:cubicBezTo>
                  <a:pt x="242" y="442"/>
                  <a:pt x="246" y="437"/>
                  <a:pt x="246" y="435"/>
                </a:cubicBezTo>
                <a:cubicBezTo>
                  <a:pt x="245" y="432"/>
                  <a:pt x="243" y="425"/>
                  <a:pt x="240" y="423"/>
                </a:cubicBezTo>
                <a:cubicBezTo>
                  <a:pt x="237" y="421"/>
                  <a:pt x="230" y="422"/>
                  <a:pt x="226" y="423"/>
                </a:cubicBezTo>
                <a:cubicBezTo>
                  <a:pt x="224" y="423"/>
                  <a:pt x="221" y="424"/>
                  <a:pt x="219" y="424"/>
                </a:cubicBezTo>
                <a:cubicBezTo>
                  <a:pt x="215" y="424"/>
                  <a:pt x="208" y="424"/>
                  <a:pt x="205" y="422"/>
                </a:cubicBezTo>
                <a:cubicBezTo>
                  <a:pt x="202" y="422"/>
                  <a:pt x="197" y="418"/>
                  <a:pt x="195" y="417"/>
                </a:cubicBezTo>
                <a:cubicBezTo>
                  <a:pt x="193" y="415"/>
                  <a:pt x="189" y="413"/>
                  <a:pt x="187" y="411"/>
                </a:cubicBezTo>
                <a:cubicBezTo>
                  <a:pt x="185" y="410"/>
                  <a:pt x="183" y="409"/>
                  <a:pt x="181" y="408"/>
                </a:cubicBezTo>
                <a:cubicBezTo>
                  <a:pt x="179" y="408"/>
                  <a:pt x="174" y="408"/>
                  <a:pt x="173" y="408"/>
                </a:cubicBezTo>
                <a:cubicBezTo>
                  <a:pt x="172" y="407"/>
                  <a:pt x="167" y="404"/>
                  <a:pt x="165" y="403"/>
                </a:cubicBezTo>
                <a:cubicBezTo>
                  <a:pt x="161" y="402"/>
                  <a:pt x="154" y="400"/>
                  <a:pt x="150" y="399"/>
                </a:cubicBezTo>
                <a:cubicBezTo>
                  <a:pt x="149" y="399"/>
                  <a:pt x="145" y="399"/>
                  <a:pt x="144" y="399"/>
                </a:cubicBezTo>
                <a:cubicBezTo>
                  <a:pt x="143" y="400"/>
                  <a:pt x="142" y="404"/>
                  <a:pt x="140" y="405"/>
                </a:cubicBezTo>
                <a:cubicBezTo>
                  <a:pt x="138" y="405"/>
                  <a:pt x="134" y="402"/>
                  <a:pt x="133" y="401"/>
                </a:cubicBezTo>
                <a:cubicBezTo>
                  <a:pt x="132" y="399"/>
                  <a:pt x="132" y="396"/>
                  <a:pt x="132" y="394"/>
                </a:cubicBezTo>
                <a:cubicBezTo>
                  <a:pt x="132" y="392"/>
                  <a:pt x="133" y="388"/>
                  <a:pt x="133" y="386"/>
                </a:cubicBezTo>
                <a:cubicBezTo>
                  <a:pt x="133" y="385"/>
                  <a:pt x="133" y="382"/>
                  <a:pt x="132" y="381"/>
                </a:cubicBezTo>
                <a:cubicBezTo>
                  <a:pt x="131" y="380"/>
                  <a:pt x="128" y="379"/>
                  <a:pt x="127" y="378"/>
                </a:cubicBezTo>
                <a:cubicBezTo>
                  <a:pt x="126" y="377"/>
                  <a:pt x="124" y="373"/>
                  <a:pt x="123" y="371"/>
                </a:cubicBezTo>
                <a:cubicBezTo>
                  <a:pt x="121" y="370"/>
                  <a:pt x="119" y="366"/>
                  <a:pt x="117" y="364"/>
                </a:cubicBezTo>
                <a:cubicBezTo>
                  <a:pt x="116" y="362"/>
                  <a:pt x="113" y="358"/>
                  <a:pt x="112" y="356"/>
                </a:cubicBezTo>
                <a:cubicBezTo>
                  <a:pt x="112" y="354"/>
                  <a:pt x="112" y="350"/>
                  <a:pt x="112" y="349"/>
                </a:cubicBezTo>
                <a:cubicBezTo>
                  <a:pt x="113" y="347"/>
                  <a:pt x="116" y="345"/>
                  <a:pt x="116" y="343"/>
                </a:cubicBezTo>
                <a:cubicBezTo>
                  <a:pt x="117" y="341"/>
                  <a:pt x="117" y="336"/>
                  <a:pt x="116" y="334"/>
                </a:cubicBezTo>
                <a:cubicBezTo>
                  <a:pt x="116" y="332"/>
                  <a:pt x="114" y="327"/>
                  <a:pt x="112" y="326"/>
                </a:cubicBezTo>
                <a:cubicBezTo>
                  <a:pt x="111" y="325"/>
                  <a:pt x="109" y="325"/>
                  <a:pt x="109" y="325"/>
                </a:cubicBezTo>
                <a:cubicBezTo>
                  <a:pt x="107" y="324"/>
                  <a:pt x="105" y="321"/>
                  <a:pt x="104" y="321"/>
                </a:cubicBezTo>
                <a:cubicBezTo>
                  <a:pt x="102" y="320"/>
                  <a:pt x="99" y="319"/>
                  <a:pt x="98" y="320"/>
                </a:cubicBezTo>
                <a:cubicBezTo>
                  <a:pt x="96" y="320"/>
                  <a:pt x="95" y="322"/>
                  <a:pt x="94" y="323"/>
                </a:cubicBezTo>
                <a:cubicBezTo>
                  <a:pt x="93" y="324"/>
                  <a:pt x="90" y="325"/>
                  <a:pt x="89" y="324"/>
                </a:cubicBezTo>
                <a:cubicBezTo>
                  <a:pt x="88" y="323"/>
                  <a:pt x="89" y="321"/>
                  <a:pt x="89" y="320"/>
                </a:cubicBezTo>
                <a:cubicBezTo>
                  <a:pt x="88" y="319"/>
                  <a:pt x="86" y="316"/>
                  <a:pt x="84" y="317"/>
                </a:cubicBezTo>
                <a:cubicBezTo>
                  <a:pt x="82" y="317"/>
                  <a:pt x="80" y="322"/>
                  <a:pt x="78" y="324"/>
                </a:cubicBezTo>
                <a:cubicBezTo>
                  <a:pt x="77" y="325"/>
                  <a:pt x="73" y="327"/>
                  <a:pt x="72" y="326"/>
                </a:cubicBezTo>
                <a:cubicBezTo>
                  <a:pt x="70" y="326"/>
                  <a:pt x="71" y="320"/>
                  <a:pt x="69" y="319"/>
                </a:cubicBezTo>
                <a:cubicBezTo>
                  <a:pt x="67" y="317"/>
                  <a:pt x="61" y="317"/>
                  <a:pt x="59" y="316"/>
                </a:cubicBezTo>
                <a:cubicBezTo>
                  <a:pt x="59" y="315"/>
                  <a:pt x="58" y="314"/>
                  <a:pt x="57" y="313"/>
                </a:cubicBezTo>
                <a:cubicBezTo>
                  <a:pt x="57" y="312"/>
                  <a:pt x="55" y="311"/>
                  <a:pt x="54" y="310"/>
                </a:cubicBezTo>
                <a:cubicBezTo>
                  <a:pt x="52" y="310"/>
                  <a:pt x="48" y="310"/>
                  <a:pt x="46" y="311"/>
                </a:cubicBezTo>
                <a:cubicBezTo>
                  <a:pt x="44" y="312"/>
                  <a:pt x="41" y="315"/>
                  <a:pt x="40" y="317"/>
                </a:cubicBezTo>
                <a:cubicBezTo>
                  <a:pt x="39" y="319"/>
                  <a:pt x="38" y="324"/>
                  <a:pt x="40" y="326"/>
                </a:cubicBezTo>
                <a:cubicBezTo>
                  <a:pt x="41" y="326"/>
                  <a:pt x="43" y="325"/>
                  <a:pt x="44" y="325"/>
                </a:cubicBezTo>
                <a:cubicBezTo>
                  <a:pt x="46" y="326"/>
                  <a:pt x="48" y="328"/>
                  <a:pt x="48" y="329"/>
                </a:cubicBezTo>
                <a:cubicBezTo>
                  <a:pt x="49" y="331"/>
                  <a:pt x="49" y="336"/>
                  <a:pt x="48" y="338"/>
                </a:cubicBezTo>
                <a:cubicBezTo>
                  <a:pt x="47" y="341"/>
                  <a:pt x="44" y="344"/>
                  <a:pt x="43" y="346"/>
                </a:cubicBezTo>
                <a:cubicBezTo>
                  <a:pt x="42" y="349"/>
                  <a:pt x="42" y="353"/>
                  <a:pt x="43" y="355"/>
                </a:cubicBezTo>
                <a:cubicBezTo>
                  <a:pt x="43" y="357"/>
                  <a:pt x="46" y="363"/>
                  <a:pt x="46" y="364"/>
                </a:cubicBezTo>
                <a:cubicBezTo>
                  <a:pt x="46" y="364"/>
                  <a:pt x="47" y="369"/>
                  <a:pt x="46" y="370"/>
                </a:cubicBezTo>
                <a:cubicBezTo>
                  <a:pt x="44" y="372"/>
                  <a:pt x="36" y="372"/>
                  <a:pt x="32" y="371"/>
                </a:cubicBezTo>
                <a:cubicBezTo>
                  <a:pt x="31" y="371"/>
                  <a:pt x="30" y="370"/>
                  <a:pt x="29" y="370"/>
                </a:cubicBezTo>
                <a:cubicBezTo>
                  <a:pt x="27" y="369"/>
                  <a:pt x="23" y="369"/>
                  <a:pt x="22" y="370"/>
                </a:cubicBezTo>
                <a:cubicBezTo>
                  <a:pt x="20" y="370"/>
                  <a:pt x="16" y="373"/>
                  <a:pt x="14" y="373"/>
                </a:cubicBezTo>
                <a:cubicBezTo>
                  <a:pt x="12" y="373"/>
                  <a:pt x="7" y="371"/>
                  <a:pt x="5" y="370"/>
                </a:cubicBezTo>
                <a:cubicBezTo>
                  <a:pt x="3" y="368"/>
                  <a:pt x="1" y="364"/>
                  <a:pt x="0" y="362"/>
                </a:cubicBezTo>
                <a:cubicBezTo>
                  <a:pt x="0" y="360"/>
                  <a:pt x="0" y="356"/>
                  <a:pt x="1" y="354"/>
                </a:cubicBezTo>
                <a:cubicBezTo>
                  <a:pt x="2" y="351"/>
                  <a:pt x="6" y="346"/>
                  <a:pt x="8" y="344"/>
                </a:cubicBezTo>
                <a:cubicBezTo>
                  <a:pt x="9" y="343"/>
                  <a:pt x="13" y="340"/>
                  <a:pt x="15" y="339"/>
                </a:cubicBezTo>
                <a:cubicBezTo>
                  <a:pt x="17" y="338"/>
                  <a:pt x="21" y="337"/>
                  <a:pt x="22" y="336"/>
                </a:cubicBezTo>
                <a:cubicBezTo>
                  <a:pt x="23" y="333"/>
                  <a:pt x="21" y="327"/>
                  <a:pt x="22" y="324"/>
                </a:cubicBezTo>
                <a:cubicBezTo>
                  <a:pt x="22" y="321"/>
                  <a:pt x="26" y="317"/>
                  <a:pt x="27" y="314"/>
                </a:cubicBezTo>
                <a:cubicBezTo>
                  <a:pt x="29" y="312"/>
                  <a:pt x="30" y="307"/>
                  <a:pt x="31" y="305"/>
                </a:cubicBezTo>
                <a:cubicBezTo>
                  <a:pt x="32" y="302"/>
                  <a:pt x="34" y="295"/>
                  <a:pt x="36" y="291"/>
                </a:cubicBezTo>
                <a:cubicBezTo>
                  <a:pt x="37" y="289"/>
                  <a:pt x="41" y="285"/>
                  <a:pt x="41" y="283"/>
                </a:cubicBezTo>
                <a:cubicBezTo>
                  <a:pt x="42" y="279"/>
                  <a:pt x="41" y="271"/>
                  <a:pt x="41" y="270"/>
                </a:cubicBezTo>
                <a:cubicBezTo>
                  <a:pt x="41" y="269"/>
                  <a:pt x="43" y="263"/>
                  <a:pt x="44" y="261"/>
                </a:cubicBezTo>
                <a:cubicBezTo>
                  <a:pt x="45" y="258"/>
                  <a:pt x="48" y="252"/>
                  <a:pt x="49" y="249"/>
                </a:cubicBezTo>
                <a:cubicBezTo>
                  <a:pt x="50" y="245"/>
                  <a:pt x="52" y="238"/>
                  <a:pt x="52" y="235"/>
                </a:cubicBezTo>
                <a:cubicBezTo>
                  <a:pt x="52" y="232"/>
                  <a:pt x="50" y="229"/>
                  <a:pt x="50" y="226"/>
                </a:cubicBezTo>
                <a:cubicBezTo>
                  <a:pt x="50" y="223"/>
                  <a:pt x="55" y="216"/>
                  <a:pt x="55" y="215"/>
                </a:cubicBezTo>
                <a:cubicBezTo>
                  <a:pt x="55" y="215"/>
                  <a:pt x="56" y="206"/>
                  <a:pt x="55" y="202"/>
                </a:cubicBezTo>
                <a:cubicBezTo>
                  <a:pt x="54" y="199"/>
                  <a:pt x="50" y="193"/>
                  <a:pt x="48" y="191"/>
                </a:cubicBezTo>
                <a:cubicBezTo>
                  <a:pt x="46" y="189"/>
                  <a:pt x="43" y="187"/>
                  <a:pt x="42" y="186"/>
                </a:cubicBezTo>
                <a:cubicBezTo>
                  <a:pt x="41" y="184"/>
                  <a:pt x="41" y="179"/>
                  <a:pt x="42" y="177"/>
                </a:cubicBezTo>
                <a:cubicBezTo>
                  <a:pt x="42" y="176"/>
                  <a:pt x="43" y="174"/>
                  <a:pt x="44" y="173"/>
                </a:cubicBezTo>
                <a:cubicBezTo>
                  <a:pt x="46" y="173"/>
                  <a:pt x="47" y="173"/>
                  <a:pt x="48" y="174"/>
                </a:cubicBezTo>
                <a:cubicBezTo>
                  <a:pt x="50" y="174"/>
                  <a:pt x="54" y="174"/>
                  <a:pt x="55" y="173"/>
                </a:cubicBezTo>
                <a:cubicBezTo>
                  <a:pt x="56" y="172"/>
                  <a:pt x="56" y="169"/>
                  <a:pt x="56" y="168"/>
                </a:cubicBezTo>
                <a:cubicBezTo>
                  <a:pt x="57" y="166"/>
                  <a:pt x="56" y="162"/>
                  <a:pt x="58" y="161"/>
                </a:cubicBezTo>
                <a:cubicBezTo>
                  <a:pt x="59" y="160"/>
                  <a:pt x="63" y="161"/>
                  <a:pt x="64" y="161"/>
                </a:cubicBezTo>
                <a:cubicBezTo>
                  <a:pt x="66" y="161"/>
                  <a:pt x="70" y="162"/>
                  <a:pt x="71" y="161"/>
                </a:cubicBezTo>
                <a:cubicBezTo>
                  <a:pt x="72" y="160"/>
                  <a:pt x="72" y="157"/>
                  <a:pt x="72" y="156"/>
                </a:cubicBezTo>
                <a:cubicBezTo>
                  <a:pt x="72" y="155"/>
                  <a:pt x="72" y="153"/>
                  <a:pt x="73" y="152"/>
                </a:cubicBezTo>
                <a:cubicBezTo>
                  <a:pt x="73" y="152"/>
                  <a:pt x="75" y="151"/>
                  <a:pt x="76" y="151"/>
                </a:cubicBezTo>
                <a:cubicBezTo>
                  <a:pt x="78" y="151"/>
                  <a:pt x="82" y="153"/>
                  <a:pt x="84" y="152"/>
                </a:cubicBezTo>
                <a:cubicBezTo>
                  <a:pt x="84" y="151"/>
                  <a:pt x="85" y="149"/>
                  <a:pt x="86" y="148"/>
                </a:cubicBezTo>
                <a:cubicBezTo>
                  <a:pt x="86" y="147"/>
                  <a:pt x="86" y="144"/>
                  <a:pt x="87" y="143"/>
                </a:cubicBezTo>
                <a:cubicBezTo>
                  <a:pt x="88" y="142"/>
                  <a:pt x="92" y="142"/>
                  <a:pt x="93" y="141"/>
                </a:cubicBezTo>
                <a:cubicBezTo>
                  <a:pt x="94" y="140"/>
                  <a:pt x="94" y="138"/>
                  <a:pt x="94" y="137"/>
                </a:cubicBezTo>
                <a:cubicBezTo>
                  <a:pt x="95" y="135"/>
                  <a:pt x="97" y="133"/>
                  <a:pt x="98" y="133"/>
                </a:cubicBezTo>
                <a:cubicBezTo>
                  <a:pt x="99" y="133"/>
                  <a:pt x="101" y="133"/>
                  <a:pt x="102" y="133"/>
                </a:cubicBezTo>
                <a:cubicBezTo>
                  <a:pt x="103" y="134"/>
                  <a:pt x="105" y="136"/>
                  <a:pt x="106" y="137"/>
                </a:cubicBezTo>
                <a:cubicBezTo>
                  <a:pt x="106" y="138"/>
                  <a:pt x="105" y="140"/>
                  <a:pt x="106" y="141"/>
                </a:cubicBezTo>
                <a:cubicBezTo>
                  <a:pt x="106" y="142"/>
                  <a:pt x="110" y="142"/>
                  <a:pt x="111" y="141"/>
                </a:cubicBezTo>
                <a:cubicBezTo>
                  <a:pt x="112" y="141"/>
                  <a:pt x="113" y="139"/>
                  <a:pt x="114" y="139"/>
                </a:cubicBezTo>
                <a:cubicBezTo>
                  <a:pt x="115" y="139"/>
                  <a:pt x="116" y="141"/>
                  <a:pt x="116" y="142"/>
                </a:cubicBezTo>
                <a:cubicBezTo>
                  <a:pt x="117" y="142"/>
                  <a:pt x="118" y="144"/>
                  <a:pt x="118" y="145"/>
                </a:cubicBezTo>
                <a:cubicBezTo>
                  <a:pt x="119" y="146"/>
                  <a:pt x="121" y="146"/>
                  <a:pt x="122" y="146"/>
                </a:cubicBezTo>
                <a:cubicBezTo>
                  <a:pt x="123" y="147"/>
                  <a:pt x="126" y="148"/>
                  <a:pt x="127" y="150"/>
                </a:cubicBezTo>
                <a:cubicBezTo>
                  <a:pt x="127" y="150"/>
                  <a:pt x="127" y="153"/>
                  <a:pt x="127" y="153"/>
                </a:cubicBezTo>
                <a:cubicBezTo>
                  <a:pt x="128" y="154"/>
                  <a:pt x="130" y="155"/>
                  <a:pt x="131" y="154"/>
                </a:cubicBezTo>
                <a:cubicBezTo>
                  <a:pt x="132" y="154"/>
                  <a:pt x="133" y="151"/>
                  <a:pt x="133" y="150"/>
                </a:cubicBezTo>
                <a:cubicBezTo>
                  <a:pt x="134" y="149"/>
                  <a:pt x="133" y="147"/>
                  <a:pt x="133" y="146"/>
                </a:cubicBezTo>
                <a:cubicBezTo>
                  <a:pt x="134" y="145"/>
                  <a:pt x="135" y="144"/>
                  <a:pt x="135" y="143"/>
                </a:cubicBezTo>
                <a:cubicBezTo>
                  <a:pt x="136" y="141"/>
                  <a:pt x="136" y="138"/>
                  <a:pt x="136" y="136"/>
                </a:cubicBezTo>
                <a:cubicBezTo>
                  <a:pt x="136" y="135"/>
                  <a:pt x="135" y="133"/>
                  <a:pt x="136" y="132"/>
                </a:cubicBezTo>
                <a:cubicBezTo>
                  <a:pt x="137" y="131"/>
                  <a:pt x="141" y="134"/>
                  <a:pt x="142" y="133"/>
                </a:cubicBezTo>
                <a:cubicBezTo>
                  <a:pt x="143" y="132"/>
                  <a:pt x="143" y="127"/>
                  <a:pt x="143" y="125"/>
                </a:cubicBezTo>
                <a:cubicBezTo>
                  <a:pt x="143" y="123"/>
                  <a:pt x="141" y="119"/>
                  <a:pt x="141" y="117"/>
                </a:cubicBezTo>
                <a:cubicBezTo>
                  <a:pt x="141" y="116"/>
                  <a:pt x="141" y="113"/>
                  <a:pt x="141" y="112"/>
                </a:cubicBezTo>
                <a:cubicBezTo>
                  <a:pt x="141" y="111"/>
                  <a:pt x="143" y="109"/>
                  <a:pt x="144" y="108"/>
                </a:cubicBezTo>
                <a:cubicBezTo>
                  <a:pt x="146" y="107"/>
                  <a:pt x="150" y="106"/>
                  <a:pt x="152" y="107"/>
                </a:cubicBezTo>
                <a:cubicBezTo>
                  <a:pt x="153" y="107"/>
                  <a:pt x="153" y="109"/>
                  <a:pt x="154" y="109"/>
                </a:cubicBezTo>
                <a:cubicBezTo>
                  <a:pt x="156" y="110"/>
                  <a:pt x="160" y="108"/>
                  <a:pt x="161" y="108"/>
                </a:cubicBezTo>
                <a:cubicBezTo>
                  <a:pt x="163" y="108"/>
                  <a:pt x="165" y="110"/>
                  <a:pt x="166" y="110"/>
                </a:cubicBezTo>
                <a:cubicBezTo>
                  <a:pt x="168" y="111"/>
                  <a:pt x="172" y="112"/>
                  <a:pt x="175" y="112"/>
                </a:cubicBezTo>
                <a:cubicBezTo>
                  <a:pt x="176" y="112"/>
                  <a:pt x="178" y="112"/>
                  <a:pt x="179" y="112"/>
                </a:cubicBezTo>
                <a:cubicBezTo>
                  <a:pt x="180" y="112"/>
                  <a:pt x="181" y="114"/>
                  <a:pt x="182" y="115"/>
                </a:cubicBezTo>
                <a:cubicBezTo>
                  <a:pt x="182" y="115"/>
                  <a:pt x="183" y="117"/>
                  <a:pt x="184" y="117"/>
                </a:cubicBezTo>
                <a:cubicBezTo>
                  <a:pt x="184" y="118"/>
                  <a:pt x="186" y="119"/>
                  <a:pt x="187" y="120"/>
                </a:cubicBezTo>
                <a:cubicBezTo>
                  <a:pt x="188" y="120"/>
                  <a:pt x="190" y="122"/>
                  <a:pt x="191" y="123"/>
                </a:cubicBezTo>
                <a:cubicBezTo>
                  <a:pt x="192" y="124"/>
                  <a:pt x="193" y="126"/>
                  <a:pt x="193" y="126"/>
                </a:cubicBezTo>
                <a:cubicBezTo>
                  <a:pt x="194" y="127"/>
                  <a:pt x="195" y="128"/>
                  <a:pt x="196" y="128"/>
                </a:cubicBezTo>
                <a:cubicBezTo>
                  <a:pt x="196" y="129"/>
                  <a:pt x="197" y="131"/>
                  <a:pt x="197" y="132"/>
                </a:cubicBezTo>
                <a:cubicBezTo>
                  <a:pt x="197" y="133"/>
                  <a:pt x="197" y="135"/>
                  <a:pt x="197" y="136"/>
                </a:cubicBezTo>
                <a:cubicBezTo>
                  <a:pt x="198" y="137"/>
                  <a:pt x="199" y="140"/>
                  <a:pt x="200" y="140"/>
                </a:cubicBezTo>
                <a:cubicBezTo>
                  <a:pt x="202" y="141"/>
                  <a:pt x="206" y="138"/>
                  <a:pt x="207" y="137"/>
                </a:cubicBezTo>
                <a:cubicBezTo>
                  <a:pt x="208" y="136"/>
                  <a:pt x="207" y="132"/>
                  <a:pt x="208" y="130"/>
                </a:cubicBezTo>
                <a:cubicBezTo>
                  <a:pt x="209" y="129"/>
                  <a:pt x="212" y="130"/>
                  <a:pt x="213" y="129"/>
                </a:cubicBezTo>
                <a:cubicBezTo>
                  <a:pt x="214" y="128"/>
                  <a:pt x="215" y="125"/>
                  <a:pt x="215" y="124"/>
                </a:cubicBezTo>
                <a:cubicBezTo>
                  <a:pt x="216" y="122"/>
                  <a:pt x="215" y="118"/>
                  <a:pt x="216" y="116"/>
                </a:cubicBezTo>
                <a:cubicBezTo>
                  <a:pt x="217" y="115"/>
                  <a:pt x="221" y="114"/>
                  <a:pt x="222" y="113"/>
                </a:cubicBezTo>
                <a:cubicBezTo>
                  <a:pt x="223" y="112"/>
                  <a:pt x="225" y="110"/>
                  <a:pt x="226" y="109"/>
                </a:cubicBezTo>
                <a:cubicBezTo>
                  <a:pt x="226" y="107"/>
                  <a:pt x="226" y="104"/>
                  <a:pt x="226" y="102"/>
                </a:cubicBezTo>
                <a:cubicBezTo>
                  <a:pt x="227" y="101"/>
                  <a:pt x="227" y="98"/>
                  <a:pt x="228" y="97"/>
                </a:cubicBezTo>
                <a:cubicBezTo>
                  <a:pt x="229" y="96"/>
                  <a:pt x="233" y="96"/>
                  <a:pt x="234" y="95"/>
                </a:cubicBezTo>
                <a:cubicBezTo>
                  <a:pt x="236" y="95"/>
                  <a:pt x="238" y="94"/>
                  <a:pt x="239" y="93"/>
                </a:cubicBezTo>
                <a:cubicBezTo>
                  <a:pt x="241" y="93"/>
                  <a:pt x="245" y="93"/>
                  <a:pt x="247" y="93"/>
                </a:cubicBezTo>
                <a:cubicBezTo>
                  <a:pt x="248" y="93"/>
                  <a:pt x="250" y="95"/>
                  <a:pt x="251" y="94"/>
                </a:cubicBezTo>
                <a:cubicBezTo>
                  <a:pt x="252" y="93"/>
                  <a:pt x="253" y="90"/>
                  <a:pt x="254" y="88"/>
                </a:cubicBezTo>
                <a:cubicBezTo>
                  <a:pt x="254" y="86"/>
                  <a:pt x="253" y="83"/>
                  <a:pt x="253" y="81"/>
                </a:cubicBezTo>
                <a:cubicBezTo>
                  <a:pt x="253" y="80"/>
                  <a:pt x="254" y="77"/>
                  <a:pt x="255" y="75"/>
                </a:cubicBezTo>
                <a:cubicBezTo>
                  <a:pt x="255" y="73"/>
                  <a:pt x="257" y="70"/>
                  <a:pt x="257" y="68"/>
                </a:cubicBezTo>
                <a:cubicBezTo>
                  <a:pt x="258" y="67"/>
                  <a:pt x="258" y="64"/>
                  <a:pt x="259" y="63"/>
                </a:cubicBezTo>
                <a:cubicBezTo>
                  <a:pt x="259" y="62"/>
                  <a:pt x="261" y="61"/>
                  <a:pt x="261" y="60"/>
                </a:cubicBezTo>
                <a:cubicBezTo>
                  <a:pt x="262" y="59"/>
                  <a:pt x="262" y="56"/>
                  <a:pt x="262" y="55"/>
                </a:cubicBezTo>
                <a:cubicBezTo>
                  <a:pt x="262" y="54"/>
                  <a:pt x="261" y="52"/>
                  <a:pt x="262" y="50"/>
                </a:cubicBezTo>
                <a:cubicBezTo>
                  <a:pt x="262" y="49"/>
                  <a:pt x="264" y="46"/>
                  <a:pt x="265" y="45"/>
                </a:cubicBezTo>
                <a:cubicBezTo>
                  <a:pt x="265" y="44"/>
                  <a:pt x="267" y="42"/>
                  <a:pt x="268" y="41"/>
                </a:cubicBezTo>
                <a:cubicBezTo>
                  <a:pt x="269" y="40"/>
                  <a:pt x="272" y="40"/>
                  <a:pt x="273" y="39"/>
                </a:cubicBezTo>
                <a:cubicBezTo>
                  <a:pt x="275" y="37"/>
                  <a:pt x="276" y="32"/>
                  <a:pt x="277" y="31"/>
                </a:cubicBezTo>
                <a:cubicBezTo>
                  <a:pt x="278" y="30"/>
                  <a:pt x="279" y="29"/>
                  <a:pt x="280" y="28"/>
                </a:cubicBezTo>
                <a:cubicBezTo>
                  <a:pt x="282" y="28"/>
                  <a:pt x="285" y="29"/>
                  <a:pt x="287" y="28"/>
                </a:cubicBezTo>
                <a:cubicBezTo>
                  <a:pt x="288" y="28"/>
                  <a:pt x="291" y="26"/>
                  <a:pt x="292" y="25"/>
                </a:cubicBezTo>
                <a:cubicBezTo>
                  <a:pt x="293" y="24"/>
                  <a:pt x="294" y="22"/>
                  <a:pt x="295" y="20"/>
                </a:cubicBezTo>
                <a:cubicBezTo>
                  <a:pt x="295" y="19"/>
                  <a:pt x="295" y="14"/>
                  <a:pt x="296" y="13"/>
                </a:cubicBezTo>
                <a:cubicBezTo>
                  <a:pt x="297" y="12"/>
                  <a:pt x="299" y="12"/>
                  <a:pt x="299" y="12"/>
                </a:cubicBezTo>
                <a:cubicBezTo>
                  <a:pt x="300" y="12"/>
                  <a:pt x="302" y="12"/>
                  <a:pt x="303" y="13"/>
                </a:cubicBezTo>
                <a:cubicBezTo>
                  <a:pt x="304" y="13"/>
                  <a:pt x="304" y="17"/>
                  <a:pt x="305" y="17"/>
                </a:cubicBezTo>
                <a:cubicBezTo>
                  <a:pt x="306" y="17"/>
                  <a:pt x="307" y="16"/>
                  <a:pt x="308" y="15"/>
                </a:cubicBezTo>
                <a:cubicBezTo>
                  <a:pt x="308" y="14"/>
                  <a:pt x="308" y="12"/>
                  <a:pt x="308" y="11"/>
                </a:cubicBezTo>
                <a:cubicBezTo>
                  <a:pt x="307" y="11"/>
                  <a:pt x="306" y="9"/>
                  <a:pt x="305" y="9"/>
                </a:cubicBezTo>
                <a:cubicBezTo>
                  <a:pt x="305" y="8"/>
                  <a:pt x="303" y="9"/>
                  <a:pt x="303" y="9"/>
                </a:cubicBezTo>
                <a:cubicBezTo>
                  <a:pt x="302" y="8"/>
                  <a:pt x="300" y="6"/>
                  <a:pt x="300" y="5"/>
                </a:cubicBezTo>
                <a:cubicBezTo>
                  <a:pt x="300" y="3"/>
                  <a:pt x="301" y="1"/>
                  <a:pt x="302" y="1"/>
                </a:cubicBezTo>
                <a:cubicBezTo>
                  <a:pt x="304" y="0"/>
                  <a:pt x="307" y="0"/>
                  <a:pt x="309" y="1"/>
                </a:cubicBezTo>
                <a:cubicBezTo>
                  <a:pt x="310" y="1"/>
                  <a:pt x="312" y="1"/>
                  <a:pt x="313" y="2"/>
                </a:cubicBezTo>
                <a:cubicBezTo>
                  <a:pt x="314" y="3"/>
                  <a:pt x="314" y="5"/>
                  <a:pt x="315" y="6"/>
                </a:cubicBezTo>
                <a:cubicBezTo>
                  <a:pt x="315" y="7"/>
                  <a:pt x="316" y="8"/>
                  <a:pt x="317" y="8"/>
                </a:cubicBezTo>
                <a:cubicBezTo>
                  <a:pt x="318" y="8"/>
                  <a:pt x="319" y="7"/>
                  <a:pt x="320" y="7"/>
                </a:cubicBezTo>
                <a:cubicBezTo>
                  <a:pt x="320" y="8"/>
                  <a:pt x="322" y="8"/>
                  <a:pt x="323" y="9"/>
                </a:cubicBezTo>
                <a:cubicBezTo>
                  <a:pt x="323" y="9"/>
                  <a:pt x="323" y="11"/>
                  <a:pt x="324" y="12"/>
                </a:cubicBezTo>
                <a:cubicBezTo>
                  <a:pt x="324" y="13"/>
                  <a:pt x="326" y="16"/>
                  <a:pt x="327" y="16"/>
                </a:cubicBezTo>
                <a:cubicBezTo>
                  <a:pt x="329" y="17"/>
                  <a:pt x="331" y="16"/>
                  <a:pt x="333" y="16"/>
                </a:cubicBezTo>
                <a:cubicBezTo>
                  <a:pt x="335" y="17"/>
                  <a:pt x="338" y="20"/>
                  <a:pt x="340" y="20"/>
                </a:cubicBezTo>
                <a:cubicBezTo>
                  <a:pt x="341" y="20"/>
                  <a:pt x="343" y="17"/>
                  <a:pt x="345" y="16"/>
                </a:cubicBezTo>
                <a:cubicBezTo>
                  <a:pt x="346" y="16"/>
                  <a:pt x="348" y="16"/>
                  <a:pt x="348" y="17"/>
                </a:cubicBezTo>
                <a:cubicBezTo>
                  <a:pt x="349" y="18"/>
                  <a:pt x="350" y="20"/>
                  <a:pt x="350" y="21"/>
                </a:cubicBezTo>
                <a:cubicBezTo>
                  <a:pt x="350" y="23"/>
                  <a:pt x="349" y="25"/>
                  <a:pt x="348" y="26"/>
                </a:cubicBezTo>
                <a:cubicBezTo>
                  <a:pt x="347" y="27"/>
                  <a:pt x="346" y="28"/>
                  <a:pt x="345" y="29"/>
                </a:cubicBezTo>
                <a:cubicBezTo>
                  <a:pt x="344" y="30"/>
                  <a:pt x="343" y="32"/>
                  <a:pt x="343" y="33"/>
                </a:cubicBezTo>
                <a:cubicBezTo>
                  <a:pt x="343" y="34"/>
                  <a:pt x="343" y="37"/>
                  <a:pt x="343" y="38"/>
                </a:cubicBezTo>
                <a:cubicBezTo>
                  <a:pt x="344" y="38"/>
                  <a:pt x="345" y="39"/>
                  <a:pt x="346" y="39"/>
                </a:cubicBezTo>
                <a:cubicBezTo>
                  <a:pt x="347" y="39"/>
                  <a:pt x="349" y="37"/>
                  <a:pt x="350" y="38"/>
                </a:cubicBezTo>
                <a:cubicBezTo>
                  <a:pt x="352" y="38"/>
                  <a:pt x="356" y="39"/>
                  <a:pt x="357" y="40"/>
                </a:cubicBezTo>
                <a:cubicBezTo>
                  <a:pt x="358" y="42"/>
                  <a:pt x="357" y="46"/>
                  <a:pt x="356" y="48"/>
                </a:cubicBezTo>
                <a:cubicBezTo>
                  <a:pt x="356" y="49"/>
                  <a:pt x="353" y="50"/>
                  <a:pt x="353" y="50"/>
                </a:cubicBezTo>
                <a:cubicBezTo>
                  <a:pt x="352" y="51"/>
                  <a:pt x="352" y="53"/>
                  <a:pt x="352" y="53"/>
                </a:cubicBezTo>
                <a:cubicBezTo>
                  <a:pt x="352" y="54"/>
                  <a:pt x="352" y="56"/>
                  <a:pt x="353" y="57"/>
                </a:cubicBezTo>
                <a:cubicBezTo>
                  <a:pt x="353" y="57"/>
                  <a:pt x="355" y="57"/>
                  <a:pt x="356" y="57"/>
                </a:cubicBezTo>
                <a:cubicBezTo>
                  <a:pt x="357" y="58"/>
                  <a:pt x="359" y="60"/>
                  <a:pt x="360" y="60"/>
                </a:cubicBezTo>
                <a:cubicBezTo>
                  <a:pt x="361" y="61"/>
                  <a:pt x="363" y="64"/>
                  <a:pt x="364" y="64"/>
                </a:cubicBezTo>
                <a:cubicBezTo>
                  <a:pt x="365" y="64"/>
                  <a:pt x="366" y="64"/>
                  <a:pt x="367" y="63"/>
                </a:cubicBezTo>
                <a:cubicBezTo>
                  <a:pt x="369" y="62"/>
                  <a:pt x="371" y="60"/>
                  <a:pt x="372" y="59"/>
                </a:cubicBezTo>
                <a:cubicBezTo>
                  <a:pt x="373" y="57"/>
                  <a:pt x="373" y="53"/>
                  <a:pt x="374" y="52"/>
                </a:cubicBezTo>
                <a:cubicBezTo>
                  <a:pt x="375" y="51"/>
                  <a:pt x="377" y="49"/>
                  <a:pt x="379" y="48"/>
                </a:cubicBezTo>
                <a:cubicBezTo>
                  <a:pt x="380" y="47"/>
                  <a:pt x="384" y="45"/>
                  <a:pt x="385" y="43"/>
                </a:cubicBezTo>
                <a:cubicBezTo>
                  <a:pt x="386" y="42"/>
                  <a:pt x="388" y="39"/>
                  <a:pt x="389" y="37"/>
                </a:cubicBezTo>
                <a:cubicBezTo>
                  <a:pt x="390" y="36"/>
                  <a:pt x="393" y="35"/>
                  <a:pt x="394" y="34"/>
                </a:cubicBezTo>
                <a:cubicBezTo>
                  <a:pt x="395" y="33"/>
                  <a:pt x="397" y="30"/>
                  <a:pt x="397" y="29"/>
                </a:cubicBezTo>
                <a:cubicBezTo>
                  <a:pt x="397" y="27"/>
                  <a:pt x="396" y="24"/>
                  <a:pt x="396" y="22"/>
                </a:cubicBezTo>
                <a:cubicBezTo>
                  <a:pt x="396" y="21"/>
                  <a:pt x="397" y="18"/>
                  <a:pt x="398" y="17"/>
                </a:cubicBezTo>
                <a:cubicBezTo>
                  <a:pt x="398" y="16"/>
                  <a:pt x="399" y="15"/>
                  <a:pt x="400" y="14"/>
                </a:cubicBezTo>
                <a:cubicBezTo>
                  <a:pt x="401" y="12"/>
                  <a:pt x="404" y="10"/>
                  <a:pt x="405" y="9"/>
                </a:cubicBezTo>
                <a:cubicBezTo>
                  <a:pt x="406" y="8"/>
                  <a:pt x="408" y="6"/>
                  <a:pt x="409" y="5"/>
                </a:cubicBezTo>
                <a:cubicBezTo>
                  <a:pt x="409" y="6"/>
                  <a:pt x="409" y="6"/>
                  <a:pt x="410" y="6"/>
                </a:cubicBezTo>
                <a:cubicBezTo>
                  <a:pt x="410" y="7"/>
                  <a:pt x="413" y="8"/>
                  <a:pt x="414" y="8"/>
                </a:cubicBezTo>
                <a:cubicBezTo>
                  <a:pt x="415" y="9"/>
                  <a:pt x="418" y="12"/>
                  <a:pt x="420" y="13"/>
                </a:cubicBezTo>
                <a:cubicBezTo>
                  <a:pt x="421" y="15"/>
                  <a:pt x="424" y="18"/>
                  <a:pt x="425" y="20"/>
                </a:cubicBezTo>
                <a:cubicBezTo>
                  <a:pt x="426" y="21"/>
                  <a:pt x="427" y="23"/>
                  <a:pt x="428" y="24"/>
                </a:cubicBezTo>
                <a:cubicBezTo>
                  <a:pt x="430" y="25"/>
                  <a:pt x="434" y="24"/>
                  <a:pt x="436" y="24"/>
                </a:cubicBezTo>
                <a:cubicBezTo>
                  <a:pt x="437" y="25"/>
                  <a:pt x="438" y="27"/>
                  <a:pt x="438" y="28"/>
                </a:cubicBezTo>
                <a:cubicBezTo>
                  <a:pt x="439" y="28"/>
                  <a:pt x="442" y="29"/>
                  <a:pt x="443" y="29"/>
                </a:cubicBezTo>
                <a:cubicBezTo>
                  <a:pt x="444" y="30"/>
                  <a:pt x="446" y="33"/>
                  <a:pt x="447" y="33"/>
                </a:cubicBezTo>
                <a:cubicBezTo>
                  <a:pt x="448" y="34"/>
                  <a:pt x="450" y="36"/>
                  <a:pt x="451" y="37"/>
                </a:cubicBezTo>
                <a:cubicBezTo>
                  <a:pt x="453" y="37"/>
                  <a:pt x="457" y="36"/>
                  <a:pt x="458" y="37"/>
                </a:cubicBezTo>
                <a:cubicBezTo>
                  <a:pt x="460" y="39"/>
                  <a:pt x="460" y="46"/>
                  <a:pt x="460" y="48"/>
                </a:cubicBezTo>
                <a:cubicBezTo>
                  <a:pt x="460" y="50"/>
                  <a:pt x="461" y="53"/>
                  <a:pt x="461" y="55"/>
                </a:cubicBezTo>
                <a:cubicBezTo>
                  <a:pt x="461" y="56"/>
                  <a:pt x="461" y="59"/>
                  <a:pt x="461" y="60"/>
                </a:cubicBezTo>
                <a:cubicBezTo>
                  <a:pt x="460" y="61"/>
                  <a:pt x="457" y="63"/>
                  <a:pt x="457" y="64"/>
                </a:cubicBezTo>
                <a:cubicBezTo>
                  <a:pt x="456" y="66"/>
                  <a:pt x="456" y="69"/>
                  <a:pt x="457" y="71"/>
                </a:cubicBezTo>
                <a:cubicBezTo>
                  <a:pt x="457" y="72"/>
                  <a:pt x="459" y="73"/>
                  <a:pt x="459" y="74"/>
                </a:cubicBezTo>
                <a:cubicBezTo>
                  <a:pt x="460" y="74"/>
                  <a:pt x="462" y="75"/>
                  <a:pt x="463" y="75"/>
                </a:cubicBezTo>
                <a:cubicBezTo>
                  <a:pt x="464" y="76"/>
                  <a:pt x="465" y="77"/>
                  <a:pt x="465" y="77"/>
                </a:cubicBezTo>
                <a:cubicBezTo>
                  <a:pt x="467" y="78"/>
                  <a:pt x="470" y="78"/>
                  <a:pt x="471" y="78"/>
                </a:cubicBezTo>
                <a:cubicBezTo>
                  <a:pt x="473" y="79"/>
                  <a:pt x="477" y="80"/>
                  <a:pt x="479" y="81"/>
                </a:cubicBezTo>
                <a:cubicBezTo>
                  <a:pt x="479" y="81"/>
                  <a:pt x="480" y="82"/>
                  <a:pt x="481" y="82"/>
                </a:cubicBezTo>
                <a:cubicBezTo>
                  <a:pt x="482" y="83"/>
                  <a:pt x="485" y="81"/>
                  <a:pt x="486" y="82"/>
                </a:cubicBezTo>
                <a:cubicBezTo>
                  <a:pt x="487" y="82"/>
                  <a:pt x="488" y="83"/>
                  <a:pt x="489" y="84"/>
                </a:cubicBezTo>
                <a:cubicBezTo>
                  <a:pt x="490" y="85"/>
                  <a:pt x="490" y="89"/>
                  <a:pt x="491" y="91"/>
                </a:cubicBezTo>
                <a:cubicBezTo>
                  <a:pt x="491" y="92"/>
                  <a:pt x="492" y="94"/>
                  <a:pt x="492" y="94"/>
                </a:cubicBezTo>
                <a:cubicBezTo>
                  <a:pt x="493" y="95"/>
                  <a:pt x="495" y="97"/>
                  <a:pt x="495" y="98"/>
                </a:cubicBezTo>
                <a:cubicBezTo>
                  <a:pt x="496" y="99"/>
                  <a:pt x="496" y="102"/>
                  <a:pt x="497" y="103"/>
                </a:cubicBezTo>
                <a:cubicBezTo>
                  <a:pt x="498" y="104"/>
                  <a:pt x="501" y="105"/>
                  <a:pt x="502" y="106"/>
                </a:cubicBezTo>
                <a:cubicBezTo>
                  <a:pt x="503" y="107"/>
                  <a:pt x="502" y="111"/>
                  <a:pt x="503" y="113"/>
                </a:cubicBezTo>
                <a:cubicBezTo>
                  <a:pt x="504" y="114"/>
                  <a:pt x="508" y="113"/>
                  <a:pt x="510" y="113"/>
                </a:cubicBezTo>
                <a:cubicBezTo>
                  <a:pt x="512" y="113"/>
                  <a:pt x="515" y="112"/>
                  <a:pt x="516" y="113"/>
                </a:cubicBezTo>
                <a:cubicBezTo>
                  <a:pt x="517" y="113"/>
                  <a:pt x="519" y="115"/>
                  <a:pt x="520" y="116"/>
                </a:cubicBezTo>
                <a:cubicBezTo>
                  <a:pt x="521" y="117"/>
                  <a:pt x="522" y="119"/>
                  <a:pt x="523" y="121"/>
                </a:cubicBezTo>
                <a:cubicBezTo>
                  <a:pt x="524" y="122"/>
                  <a:pt x="526" y="123"/>
                  <a:pt x="527" y="123"/>
                </a:cubicBezTo>
                <a:cubicBezTo>
                  <a:pt x="528" y="124"/>
                  <a:pt x="531" y="123"/>
                  <a:pt x="532" y="124"/>
                </a:cubicBezTo>
                <a:cubicBezTo>
                  <a:pt x="533" y="124"/>
                  <a:pt x="535" y="127"/>
                  <a:pt x="536" y="127"/>
                </a:cubicBezTo>
                <a:cubicBezTo>
                  <a:pt x="538" y="128"/>
                  <a:pt x="542" y="128"/>
                  <a:pt x="544" y="128"/>
                </a:cubicBezTo>
                <a:cubicBezTo>
                  <a:pt x="545" y="127"/>
                  <a:pt x="546" y="126"/>
                  <a:pt x="547" y="125"/>
                </a:cubicBezTo>
                <a:cubicBezTo>
                  <a:pt x="547" y="124"/>
                  <a:pt x="547" y="121"/>
                  <a:pt x="548" y="121"/>
                </a:cubicBezTo>
                <a:cubicBezTo>
                  <a:pt x="549" y="120"/>
                  <a:pt x="552" y="120"/>
                  <a:pt x="554" y="121"/>
                </a:cubicBezTo>
                <a:cubicBezTo>
                  <a:pt x="555" y="122"/>
                  <a:pt x="556" y="126"/>
                  <a:pt x="557" y="126"/>
                </a:cubicBezTo>
                <a:cubicBezTo>
                  <a:pt x="558" y="126"/>
                  <a:pt x="560" y="123"/>
                  <a:pt x="560" y="122"/>
                </a:cubicBezTo>
                <a:cubicBezTo>
                  <a:pt x="561" y="121"/>
                  <a:pt x="561" y="119"/>
                  <a:pt x="562" y="118"/>
                </a:cubicBezTo>
                <a:cubicBezTo>
                  <a:pt x="563" y="117"/>
                  <a:pt x="567" y="116"/>
                  <a:pt x="569" y="116"/>
                </a:cubicBezTo>
                <a:cubicBezTo>
                  <a:pt x="570" y="116"/>
                  <a:pt x="571" y="116"/>
                  <a:pt x="572" y="116"/>
                </a:cubicBezTo>
                <a:cubicBezTo>
                  <a:pt x="573" y="117"/>
                  <a:pt x="574" y="120"/>
                  <a:pt x="575" y="121"/>
                </a:cubicBezTo>
                <a:cubicBezTo>
                  <a:pt x="576" y="121"/>
                  <a:pt x="580" y="121"/>
                  <a:pt x="581" y="121"/>
                </a:cubicBezTo>
                <a:cubicBezTo>
                  <a:pt x="582" y="121"/>
                  <a:pt x="584" y="119"/>
                  <a:pt x="585" y="119"/>
                </a:cubicBezTo>
                <a:cubicBezTo>
                  <a:pt x="586" y="118"/>
                  <a:pt x="588" y="118"/>
                  <a:pt x="589" y="118"/>
                </a:cubicBezTo>
                <a:cubicBezTo>
                  <a:pt x="590" y="118"/>
                  <a:pt x="592" y="121"/>
                  <a:pt x="593" y="121"/>
                </a:cubicBezTo>
                <a:cubicBezTo>
                  <a:pt x="594" y="120"/>
                  <a:pt x="595" y="118"/>
                  <a:pt x="595" y="118"/>
                </a:cubicBezTo>
                <a:cubicBezTo>
                  <a:pt x="596" y="116"/>
                  <a:pt x="595" y="112"/>
                  <a:pt x="595" y="110"/>
                </a:cubicBezTo>
                <a:cubicBezTo>
                  <a:pt x="595" y="108"/>
                  <a:pt x="595" y="106"/>
                  <a:pt x="594" y="105"/>
                </a:cubicBezTo>
                <a:cubicBezTo>
                  <a:pt x="594" y="104"/>
                  <a:pt x="593" y="102"/>
                  <a:pt x="593" y="101"/>
                </a:cubicBezTo>
                <a:cubicBezTo>
                  <a:pt x="593" y="99"/>
                  <a:pt x="594" y="96"/>
                  <a:pt x="595" y="95"/>
                </a:cubicBezTo>
                <a:cubicBezTo>
                  <a:pt x="596" y="95"/>
                  <a:pt x="600" y="96"/>
                  <a:pt x="602" y="96"/>
                </a:cubicBezTo>
                <a:cubicBezTo>
                  <a:pt x="604" y="95"/>
                  <a:pt x="608" y="93"/>
                  <a:pt x="610" y="92"/>
                </a:cubicBezTo>
                <a:cubicBezTo>
                  <a:pt x="612" y="92"/>
                  <a:pt x="618" y="92"/>
                  <a:pt x="621" y="92"/>
                </a:cubicBezTo>
                <a:cubicBezTo>
                  <a:pt x="623" y="93"/>
                  <a:pt x="628" y="95"/>
                  <a:pt x="630" y="96"/>
                </a:cubicBezTo>
                <a:cubicBezTo>
                  <a:pt x="631" y="97"/>
                  <a:pt x="633" y="99"/>
                  <a:pt x="635" y="99"/>
                </a:cubicBezTo>
                <a:cubicBezTo>
                  <a:pt x="636" y="100"/>
                  <a:pt x="638" y="101"/>
                  <a:pt x="640" y="102"/>
                </a:cubicBezTo>
                <a:cubicBezTo>
                  <a:pt x="641" y="102"/>
                  <a:pt x="645" y="102"/>
                  <a:pt x="646" y="102"/>
                </a:cubicBezTo>
                <a:cubicBezTo>
                  <a:pt x="647" y="103"/>
                  <a:pt x="649" y="105"/>
                  <a:pt x="650" y="106"/>
                </a:cubicBezTo>
                <a:cubicBezTo>
                  <a:pt x="652" y="107"/>
                  <a:pt x="654" y="107"/>
                  <a:pt x="656" y="108"/>
                </a:cubicBezTo>
                <a:cubicBezTo>
                  <a:pt x="658" y="108"/>
                  <a:pt x="663" y="106"/>
                  <a:pt x="665" y="107"/>
                </a:cubicBezTo>
                <a:cubicBezTo>
                  <a:pt x="666" y="107"/>
                  <a:pt x="667" y="110"/>
                  <a:pt x="668" y="111"/>
                </a:cubicBezTo>
                <a:cubicBezTo>
                  <a:pt x="668" y="112"/>
                  <a:pt x="668" y="115"/>
                  <a:pt x="669" y="115"/>
                </a:cubicBezTo>
                <a:cubicBezTo>
                  <a:pt x="670" y="116"/>
                  <a:pt x="672" y="116"/>
                  <a:pt x="672" y="116"/>
                </a:cubicBezTo>
                <a:cubicBezTo>
                  <a:pt x="673" y="117"/>
                  <a:pt x="675" y="118"/>
                  <a:pt x="675" y="119"/>
                </a:cubicBezTo>
                <a:cubicBezTo>
                  <a:pt x="676" y="120"/>
                  <a:pt x="676" y="123"/>
                  <a:pt x="677" y="125"/>
                </a:cubicBezTo>
                <a:cubicBezTo>
                  <a:pt x="677" y="126"/>
                  <a:pt x="680" y="130"/>
                  <a:pt x="680" y="131"/>
                </a:cubicBezTo>
                <a:cubicBezTo>
                  <a:pt x="680" y="133"/>
                  <a:pt x="677" y="137"/>
                  <a:pt x="676" y="138"/>
                </a:cubicBezTo>
                <a:cubicBezTo>
                  <a:pt x="676" y="139"/>
                  <a:pt x="675" y="141"/>
                  <a:pt x="675" y="141"/>
                </a:cubicBezTo>
                <a:cubicBezTo>
                  <a:pt x="674" y="142"/>
                  <a:pt x="673" y="143"/>
                  <a:pt x="672" y="144"/>
                </a:cubicBezTo>
                <a:cubicBezTo>
                  <a:pt x="671" y="144"/>
                  <a:pt x="669" y="143"/>
                  <a:pt x="668" y="143"/>
                </a:cubicBezTo>
                <a:cubicBezTo>
                  <a:pt x="668" y="143"/>
                  <a:pt x="666" y="144"/>
                  <a:pt x="665" y="144"/>
                </a:cubicBezTo>
                <a:cubicBezTo>
                  <a:pt x="665" y="145"/>
                  <a:pt x="665" y="147"/>
                  <a:pt x="665" y="148"/>
                </a:cubicBezTo>
                <a:cubicBezTo>
                  <a:pt x="665" y="149"/>
                  <a:pt x="666" y="151"/>
                  <a:pt x="666" y="153"/>
                </a:cubicBezTo>
                <a:cubicBezTo>
                  <a:pt x="667" y="155"/>
                  <a:pt x="664" y="158"/>
                  <a:pt x="665" y="160"/>
                </a:cubicBezTo>
                <a:cubicBezTo>
                  <a:pt x="665" y="162"/>
                  <a:pt x="668" y="166"/>
                  <a:pt x="669" y="167"/>
                </a:cubicBezTo>
                <a:cubicBezTo>
                  <a:pt x="670" y="169"/>
                  <a:pt x="671" y="171"/>
                  <a:pt x="672" y="172"/>
                </a:cubicBezTo>
                <a:cubicBezTo>
                  <a:pt x="673" y="174"/>
                  <a:pt x="672" y="179"/>
                  <a:pt x="673" y="181"/>
                </a:cubicBezTo>
                <a:cubicBezTo>
                  <a:pt x="673" y="183"/>
                  <a:pt x="675" y="185"/>
                  <a:pt x="676" y="185"/>
                </a:cubicBezTo>
                <a:cubicBezTo>
                  <a:pt x="677" y="186"/>
                  <a:pt x="681" y="186"/>
                  <a:pt x="682" y="186"/>
                </a:cubicBezTo>
                <a:cubicBezTo>
                  <a:pt x="684" y="185"/>
                  <a:pt x="685" y="181"/>
                  <a:pt x="687" y="180"/>
                </a:cubicBezTo>
                <a:cubicBezTo>
                  <a:pt x="688" y="180"/>
                  <a:pt x="691" y="180"/>
                  <a:pt x="692" y="180"/>
                </a:cubicBezTo>
                <a:cubicBezTo>
                  <a:pt x="694" y="180"/>
                  <a:pt x="696" y="182"/>
                  <a:pt x="698" y="182"/>
                </a:cubicBezTo>
                <a:cubicBezTo>
                  <a:pt x="699" y="182"/>
                  <a:pt x="700" y="183"/>
                  <a:pt x="701" y="184"/>
                </a:cubicBezTo>
                <a:cubicBezTo>
                  <a:pt x="703" y="184"/>
                  <a:pt x="706" y="186"/>
                  <a:pt x="707" y="186"/>
                </a:cubicBezTo>
                <a:cubicBezTo>
                  <a:pt x="709" y="186"/>
                  <a:pt x="711" y="185"/>
                  <a:pt x="712" y="184"/>
                </a:cubicBezTo>
                <a:cubicBezTo>
                  <a:pt x="713" y="183"/>
                  <a:pt x="713" y="179"/>
                  <a:pt x="714" y="179"/>
                </a:cubicBezTo>
                <a:cubicBezTo>
                  <a:pt x="715" y="179"/>
                  <a:pt x="716" y="183"/>
                  <a:pt x="717" y="183"/>
                </a:cubicBezTo>
                <a:cubicBezTo>
                  <a:pt x="718" y="183"/>
                  <a:pt x="720" y="181"/>
                  <a:pt x="721" y="181"/>
                </a:cubicBezTo>
                <a:cubicBezTo>
                  <a:pt x="722" y="182"/>
                  <a:pt x="723" y="185"/>
                  <a:pt x="723" y="186"/>
                </a:cubicBezTo>
                <a:cubicBezTo>
                  <a:pt x="723" y="188"/>
                  <a:pt x="722" y="191"/>
                  <a:pt x="721" y="192"/>
                </a:cubicBezTo>
                <a:cubicBezTo>
                  <a:pt x="720" y="193"/>
                  <a:pt x="716" y="192"/>
                  <a:pt x="714" y="193"/>
                </a:cubicBezTo>
                <a:cubicBezTo>
                  <a:pt x="713" y="193"/>
                  <a:pt x="713" y="196"/>
                  <a:pt x="713" y="197"/>
                </a:cubicBezTo>
                <a:cubicBezTo>
                  <a:pt x="713" y="199"/>
                  <a:pt x="712" y="201"/>
                  <a:pt x="713" y="202"/>
                </a:cubicBezTo>
                <a:cubicBezTo>
                  <a:pt x="714" y="204"/>
                  <a:pt x="716" y="205"/>
                  <a:pt x="717" y="206"/>
                </a:cubicBezTo>
                <a:cubicBezTo>
                  <a:pt x="718" y="206"/>
                  <a:pt x="719" y="207"/>
                  <a:pt x="719" y="208"/>
                </a:cubicBezTo>
                <a:cubicBezTo>
                  <a:pt x="720" y="209"/>
                  <a:pt x="719" y="212"/>
                  <a:pt x="719" y="213"/>
                </a:cubicBezTo>
                <a:cubicBezTo>
                  <a:pt x="720" y="215"/>
                  <a:pt x="723" y="219"/>
                  <a:pt x="724" y="221"/>
                </a:cubicBezTo>
                <a:cubicBezTo>
                  <a:pt x="724" y="222"/>
                  <a:pt x="725" y="226"/>
                  <a:pt x="725" y="227"/>
                </a:cubicBezTo>
                <a:cubicBezTo>
                  <a:pt x="724" y="229"/>
                  <a:pt x="721" y="233"/>
                  <a:pt x="721" y="235"/>
                </a:cubicBezTo>
                <a:cubicBezTo>
                  <a:pt x="720" y="237"/>
                  <a:pt x="721" y="242"/>
                  <a:pt x="722" y="244"/>
                </a:cubicBezTo>
                <a:cubicBezTo>
                  <a:pt x="722" y="244"/>
                  <a:pt x="724" y="245"/>
                  <a:pt x="725" y="246"/>
                </a:cubicBezTo>
                <a:cubicBezTo>
                  <a:pt x="726" y="246"/>
                  <a:pt x="727" y="249"/>
                  <a:pt x="727" y="250"/>
                </a:cubicBezTo>
                <a:cubicBezTo>
                  <a:pt x="728" y="252"/>
                  <a:pt x="726" y="257"/>
                  <a:pt x="727" y="259"/>
                </a:cubicBezTo>
                <a:cubicBezTo>
                  <a:pt x="728" y="260"/>
                  <a:pt x="731" y="261"/>
                  <a:pt x="732" y="26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7"/>
          <p:cNvSpPr>
            <a:spLocks/>
          </p:cNvSpPr>
          <p:nvPr/>
        </p:nvSpPr>
        <p:spPr bwMode="auto">
          <a:xfrm>
            <a:off x="3076243" y="2284155"/>
            <a:ext cx="1177359" cy="1803926"/>
          </a:xfrm>
          <a:custGeom>
            <a:avLst/>
            <a:gdLst/>
            <a:ahLst/>
            <a:cxnLst>
              <a:cxn ang="0">
                <a:pos x="355" y="87"/>
              </a:cxn>
              <a:cxn ang="0">
                <a:pos x="342" y="128"/>
              </a:cxn>
              <a:cxn ang="0">
                <a:pos x="303" y="161"/>
              </a:cxn>
              <a:cxn ang="0">
                <a:pos x="302" y="207"/>
              </a:cxn>
              <a:cxn ang="0">
                <a:pos x="315" y="244"/>
              </a:cxn>
              <a:cxn ang="0">
                <a:pos x="306" y="262"/>
              </a:cxn>
              <a:cxn ang="0">
                <a:pos x="311" y="278"/>
              </a:cxn>
              <a:cxn ang="0">
                <a:pos x="312" y="319"/>
              </a:cxn>
              <a:cxn ang="0">
                <a:pos x="315" y="380"/>
              </a:cxn>
              <a:cxn ang="0">
                <a:pos x="328" y="405"/>
              </a:cxn>
              <a:cxn ang="0">
                <a:pos x="334" y="433"/>
              </a:cxn>
              <a:cxn ang="0">
                <a:pos x="363" y="441"/>
              </a:cxn>
              <a:cxn ang="0">
                <a:pos x="376" y="464"/>
              </a:cxn>
              <a:cxn ang="0">
                <a:pos x="384" y="480"/>
              </a:cxn>
              <a:cxn ang="0">
                <a:pos x="405" y="475"/>
              </a:cxn>
              <a:cxn ang="0">
                <a:pos x="435" y="489"/>
              </a:cxn>
              <a:cxn ang="0">
                <a:pos x="443" y="520"/>
              </a:cxn>
              <a:cxn ang="0">
                <a:pos x="417" y="559"/>
              </a:cxn>
              <a:cxn ang="0">
                <a:pos x="390" y="564"/>
              </a:cxn>
              <a:cxn ang="0">
                <a:pos x="383" y="540"/>
              </a:cxn>
              <a:cxn ang="0">
                <a:pos x="362" y="523"/>
              </a:cxn>
              <a:cxn ang="0">
                <a:pos x="338" y="516"/>
              </a:cxn>
              <a:cxn ang="0">
                <a:pos x="334" y="524"/>
              </a:cxn>
              <a:cxn ang="0">
                <a:pos x="303" y="556"/>
              </a:cxn>
              <a:cxn ang="0">
                <a:pos x="292" y="599"/>
              </a:cxn>
              <a:cxn ang="0">
                <a:pos x="260" y="624"/>
              </a:cxn>
              <a:cxn ang="0">
                <a:pos x="235" y="643"/>
              </a:cxn>
              <a:cxn ang="0">
                <a:pos x="213" y="623"/>
              </a:cxn>
              <a:cxn ang="0">
                <a:pos x="181" y="636"/>
              </a:cxn>
              <a:cxn ang="0">
                <a:pos x="165" y="664"/>
              </a:cxn>
              <a:cxn ang="0">
                <a:pos x="144" y="648"/>
              </a:cxn>
              <a:cxn ang="0">
                <a:pos x="114" y="662"/>
              </a:cxn>
              <a:cxn ang="0">
                <a:pos x="86" y="685"/>
              </a:cxn>
              <a:cxn ang="0">
                <a:pos x="80" y="637"/>
              </a:cxn>
              <a:cxn ang="0">
                <a:pos x="21" y="615"/>
              </a:cxn>
              <a:cxn ang="0">
                <a:pos x="39" y="545"/>
              </a:cxn>
              <a:cxn ang="0">
                <a:pos x="14" y="491"/>
              </a:cxn>
              <a:cxn ang="0">
                <a:pos x="34" y="415"/>
              </a:cxn>
              <a:cxn ang="0">
                <a:pos x="34" y="329"/>
              </a:cxn>
              <a:cxn ang="0">
                <a:pos x="7" y="253"/>
              </a:cxn>
              <a:cxn ang="0">
                <a:pos x="27" y="194"/>
              </a:cxn>
              <a:cxn ang="0">
                <a:pos x="26" y="171"/>
              </a:cxn>
              <a:cxn ang="0">
                <a:pos x="61" y="175"/>
              </a:cxn>
              <a:cxn ang="0">
                <a:pos x="78" y="142"/>
              </a:cxn>
              <a:cxn ang="0">
                <a:pos x="93" y="107"/>
              </a:cxn>
              <a:cxn ang="0">
                <a:pos x="107" y="95"/>
              </a:cxn>
              <a:cxn ang="0">
                <a:pos x="122" y="99"/>
              </a:cxn>
              <a:cxn ang="0">
                <a:pos x="137" y="102"/>
              </a:cxn>
              <a:cxn ang="0">
                <a:pos x="192" y="81"/>
              </a:cxn>
              <a:cxn ang="0">
                <a:pos x="199" y="58"/>
              </a:cxn>
              <a:cxn ang="0">
                <a:pos x="246" y="41"/>
              </a:cxn>
              <a:cxn ang="0">
                <a:pos x="282" y="53"/>
              </a:cxn>
              <a:cxn ang="0">
                <a:pos x="306" y="43"/>
              </a:cxn>
              <a:cxn ang="0">
                <a:pos x="308" y="27"/>
              </a:cxn>
              <a:cxn ang="0">
                <a:pos x="331" y="7"/>
              </a:cxn>
              <a:cxn ang="0">
                <a:pos x="363" y="19"/>
              </a:cxn>
            </a:cxnLst>
            <a:rect l="0" t="0" r="r" b="b"/>
            <a:pathLst>
              <a:path w="447" h="685">
                <a:moveTo>
                  <a:pt x="356" y="31"/>
                </a:moveTo>
                <a:cubicBezTo>
                  <a:pt x="356" y="31"/>
                  <a:pt x="356" y="31"/>
                  <a:pt x="356" y="31"/>
                </a:cubicBezTo>
                <a:cubicBezTo>
                  <a:pt x="355" y="33"/>
                  <a:pt x="353" y="34"/>
                  <a:pt x="352" y="36"/>
                </a:cubicBezTo>
                <a:cubicBezTo>
                  <a:pt x="351" y="38"/>
                  <a:pt x="350" y="42"/>
                  <a:pt x="351" y="44"/>
                </a:cubicBezTo>
                <a:cubicBezTo>
                  <a:pt x="351" y="46"/>
                  <a:pt x="352" y="50"/>
                  <a:pt x="353" y="52"/>
                </a:cubicBezTo>
                <a:cubicBezTo>
                  <a:pt x="353" y="55"/>
                  <a:pt x="355" y="59"/>
                  <a:pt x="355" y="61"/>
                </a:cubicBezTo>
                <a:cubicBezTo>
                  <a:pt x="356" y="65"/>
                  <a:pt x="356" y="71"/>
                  <a:pt x="356" y="75"/>
                </a:cubicBezTo>
                <a:cubicBezTo>
                  <a:pt x="356" y="78"/>
                  <a:pt x="355" y="84"/>
                  <a:pt x="355" y="87"/>
                </a:cubicBezTo>
                <a:cubicBezTo>
                  <a:pt x="355" y="89"/>
                  <a:pt x="356" y="93"/>
                  <a:pt x="355" y="95"/>
                </a:cubicBezTo>
                <a:cubicBezTo>
                  <a:pt x="355" y="97"/>
                  <a:pt x="355" y="100"/>
                  <a:pt x="354" y="101"/>
                </a:cubicBezTo>
                <a:cubicBezTo>
                  <a:pt x="353" y="102"/>
                  <a:pt x="349" y="103"/>
                  <a:pt x="348" y="104"/>
                </a:cubicBezTo>
                <a:cubicBezTo>
                  <a:pt x="347" y="105"/>
                  <a:pt x="347" y="108"/>
                  <a:pt x="346" y="109"/>
                </a:cubicBezTo>
                <a:cubicBezTo>
                  <a:pt x="344" y="111"/>
                  <a:pt x="338" y="111"/>
                  <a:pt x="336" y="113"/>
                </a:cubicBezTo>
                <a:cubicBezTo>
                  <a:pt x="335" y="114"/>
                  <a:pt x="334" y="119"/>
                  <a:pt x="333" y="121"/>
                </a:cubicBezTo>
                <a:cubicBezTo>
                  <a:pt x="333" y="122"/>
                  <a:pt x="334" y="125"/>
                  <a:pt x="334" y="126"/>
                </a:cubicBezTo>
                <a:cubicBezTo>
                  <a:pt x="336" y="127"/>
                  <a:pt x="340" y="126"/>
                  <a:pt x="342" y="128"/>
                </a:cubicBezTo>
                <a:cubicBezTo>
                  <a:pt x="343" y="130"/>
                  <a:pt x="342" y="136"/>
                  <a:pt x="342" y="139"/>
                </a:cubicBezTo>
                <a:cubicBezTo>
                  <a:pt x="342" y="141"/>
                  <a:pt x="341" y="146"/>
                  <a:pt x="341" y="148"/>
                </a:cubicBezTo>
                <a:cubicBezTo>
                  <a:pt x="341" y="149"/>
                  <a:pt x="340" y="152"/>
                  <a:pt x="340" y="153"/>
                </a:cubicBezTo>
                <a:cubicBezTo>
                  <a:pt x="339" y="154"/>
                  <a:pt x="335" y="156"/>
                  <a:pt x="334" y="156"/>
                </a:cubicBezTo>
                <a:cubicBezTo>
                  <a:pt x="332" y="157"/>
                  <a:pt x="329" y="157"/>
                  <a:pt x="328" y="157"/>
                </a:cubicBezTo>
                <a:cubicBezTo>
                  <a:pt x="326" y="157"/>
                  <a:pt x="323" y="158"/>
                  <a:pt x="321" y="158"/>
                </a:cubicBezTo>
                <a:cubicBezTo>
                  <a:pt x="319" y="159"/>
                  <a:pt x="314" y="158"/>
                  <a:pt x="311" y="158"/>
                </a:cubicBezTo>
                <a:cubicBezTo>
                  <a:pt x="309" y="159"/>
                  <a:pt x="305" y="160"/>
                  <a:pt x="303" y="161"/>
                </a:cubicBezTo>
                <a:cubicBezTo>
                  <a:pt x="302" y="162"/>
                  <a:pt x="302" y="165"/>
                  <a:pt x="302" y="166"/>
                </a:cubicBezTo>
                <a:cubicBezTo>
                  <a:pt x="302" y="168"/>
                  <a:pt x="304" y="171"/>
                  <a:pt x="304" y="172"/>
                </a:cubicBezTo>
                <a:cubicBezTo>
                  <a:pt x="304" y="173"/>
                  <a:pt x="303" y="176"/>
                  <a:pt x="302" y="177"/>
                </a:cubicBezTo>
                <a:cubicBezTo>
                  <a:pt x="301" y="178"/>
                  <a:pt x="299" y="177"/>
                  <a:pt x="298" y="178"/>
                </a:cubicBezTo>
                <a:cubicBezTo>
                  <a:pt x="297" y="180"/>
                  <a:pt x="297" y="185"/>
                  <a:pt x="297" y="187"/>
                </a:cubicBezTo>
                <a:cubicBezTo>
                  <a:pt x="297" y="190"/>
                  <a:pt x="297" y="195"/>
                  <a:pt x="297" y="197"/>
                </a:cubicBezTo>
                <a:cubicBezTo>
                  <a:pt x="298" y="199"/>
                  <a:pt x="298" y="202"/>
                  <a:pt x="299" y="203"/>
                </a:cubicBezTo>
                <a:cubicBezTo>
                  <a:pt x="300" y="204"/>
                  <a:pt x="302" y="206"/>
                  <a:pt x="302" y="207"/>
                </a:cubicBezTo>
                <a:cubicBezTo>
                  <a:pt x="303" y="208"/>
                  <a:pt x="302" y="212"/>
                  <a:pt x="302" y="213"/>
                </a:cubicBezTo>
                <a:cubicBezTo>
                  <a:pt x="302" y="214"/>
                  <a:pt x="302" y="217"/>
                  <a:pt x="303" y="218"/>
                </a:cubicBezTo>
                <a:cubicBezTo>
                  <a:pt x="303" y="219"/>
                  <a:pt x="306" y="219"/>
                  <a:pt x="306" y="220"/>
                </a:cubicBezTo>
                <a:cubicBezTo>
                  <a:pt x="307" y="222"/>
                  <a:pt x="307" y="224"/>
                  <a:pt x="307" y="226"/>
                </a:cubicBezTo>
                <a:cubicBezTo>
                  <a:pt x="307" y="227"/>
                  <a:pt x="306" y="229"/>
                  <a:pt x="306" y="230"/>
                </a:cubicBezTo>
                <a:cubicBezTo>
                  <a:pt x="306" y="231"/>
                  <a:pt x="305" y="233"/>
                  <a:pt x="306" y="234"/>
                </a:cubicBezTo>
                <a:cubicBezTo>
                  <a:pt x="307" y="236"/>
                  <a:pt x="311" y="237"/>
                  <a:pt x="312" y="238"/>
                </a:cubicBezTo>
                <a:cubicBezTo>
                  <a:pt x="313" y="239"/>
                  <a:pt x="315" y="242"/>
                  <a:pt x="315" y="244"/>
                </a:cubicBezTo>
                <a:cubicBezTo>
                  <a:pt x="315" y="245"/>
                  <a:pt x="316" y="249"/>
                  <a:pt x="316" y="250"/>
                </a:cubicBezTo>
                <a:cubicBezTo>
                  <a:pt x="316" y="252"/>
                  <a:pt x="315" y="255"/>
                  <a:pt x="315" y="257"/>
                </a:cubicBezTo>
                <a:cubicBezTo>
                  <a:pt x="315" y="258"/>
                  <a:pt x="316" y="260"/>
                  <a:pt x="316" y="260"/>
                </a:cubicBezTo>
                <a:cubicBezTo>
                  <a:pt x="316" y="262"/>
                  <a:pt x="316" y="265"/>
                  <a:pt x="315" y="267"/>
                </a:cubicBezTo>
                <a:cubicBezTo>
                  <a:pt x="314" y="267"/>
                  <a:pt x="312" y="269"/>
                  <a:pt x="311" y="269"/>
                </a:cubicBezTo>
                <a:cubicBezTo>
                  <a:pt x="310" y="269"/>
                  <a:pt x="308" y="268"/>
                  <a:pt x="307" y="267"/>
                </a:cubicBezTo>
                <a:cubicBezTo>
                  <a:pt x="307" y="266"/>
                  <a:pt x="306" y="265"/>
                  <a:pt x="306" y="265"/>
                </a:cubicBezTo>
                <a:cubicBezTo>
                  <a:pt x="306" y="264"/>
                  <a:pt x="306" y="263"/>
                  <a:pt x="306" y="262"/>
                </a:cubicBezTo>
                <a:cubicBezTo>
                  <a:pt x="306" y="261"/>
                  <a:pt x="306" y="259"/>
                  <a:pt x="305" y="258"/>
                </a:cubicBezTo>
                <a:cubicBezTo>
                  <a:pt x="305" y="258"/>
                  <a:pt x="304" y="257"/>
                  <a:pt x="303" y="256"/>
                </a:cubicBezTo>
                <a:cubicBezTo>
                  <a:pt x="302" y="256"/>
                  <a:pt x="300" y="257"/>
                  <a:pt x="299" y="258"/>
                </a:cubicBezTo>
                <a:cubicBezTo>
                  <a:pt x="298" y="258"/>
                  <a:pt x="297" y="261"/>
                  <a:pt x="297" y="262"/>
                </a:cubicBezTo>
                <a:cubicBezTo>
                  <a:pt x="297" y="264"/>
                  <a:pt x="297" y="267"/>
                  <a:pt x="297" y="268"/>
                </a:cubicBezTo>
                <a:cubicBezTo>
                  <a:pt x="298" y="270"/>
                  <a:pt x="301" y="271"/>
                  <a:pt x="302" y="272"/>
                </a:cubicBezTo>
                <a:cubicBezTo>
                  <a:pt x="303" y="273"/>
                  <a:pt x="305" y="275"/>
                  <a:pt x="306" y="276"/>
                </a:cubicBezTo>
                <a:cubicBezTo>
                  <a:pt x="307" y="276"/>
                  <a:pt x="309" y="277"/>
                  <a:pt x="311" y="278"/>
                </a:cubicBezTo>
                <a:cubicBezTo>
                  <a:pt x="312" y="279"/>
                  <a:pt x="314" y="280"/>
                  <a:pt x="315" y="281"/>
                </a:cubicBezTo>
                <a:cubicBezTo>
                  <a:pt x="317" y="282"/>
                  <a:pt x="319" y="285"/>
                  <a:pt x="319" y="287"/>
                </a:cubicBezTo>
                <a:cubicBezTo>
                  <a:pt x="320" y="289"/>
                  <a:pt x="321" y="292"/>
                  <a:pt x="321" y="293"/>
                </a:cubicBezTo>
                <a:cubicBezTo>
                  <a:pt x="321" y="295"/>
                  <a:pt x="320" y="298"/>
                  <a:pt x="320" y="299"/>
                </a:cubicBezTo>
                <a:cubicBezTo>
                  <a:pt x="320" y="302"/>
                  <a:pt x="321" y="307"/>
                  <a:pt x="321" y="310"/>
                </a:cubicBezTo>
                <a:cubicBezTo>
                  <a:pt x="320" y="311"/>
                  <a:pt x="320" y="314"/>
                  <a:pt x="319" y="315"/>
                </a:cubicBezTo>
                <a:cubicBezTo>
                  <a:pt x="319" y="316"/>
                  <a:pt x="317" y="317"/>
                  <a:pt x="316" y="317"/>
                </a:cubicBezTo>
                <a:cubicBezTo>
                  <a:pt x="315" y="318"/>
                  <a:pt x="313" y="318"/>
                  <a:pt x="312" y="319"/>
                </a:cubicBezTo>
                <a:cubicBezTo>
                  <a:pt x="311" y="320"/>
                  <a:pt x="311" y="323"/>
                  <a:pt x="310" y="325"/>
                </a:cubicBezTo>
                <a:cubicBezTo>
                  <a:pt x="310" y="327"/>
                  <a:pt x="309" y="332"/>
                  <a:pt x="309" y="334"/>
                </a:cubicBezTo>
                <a:cubicBezTo>
                  <a:pt x="309" y="337"/>
                  <a:pt x="310" y="343"/>
                  <a:pt x="310" y="346"/>
                </a:cubicBezTo>
                <a:cubicBezTo>
                  <a:pt x="310" y="349"/>
                  <a:pt x="309" y="354"/>
                  <a:pt x="309" y="357"/>
                </a:cubicBezTo>
                <a:cubicBezTo>
                  <a:pt x="309" y="359"/>
                  <a:pt x="308" y="362"/>
                  <a:pt x="309" y="364"/>
                </a:cubicBezTo>
                <a:cubicBezTo>
                  <a:pt x="309" y="366"/>
                  <a:pt x="311" y="369"/>
                  <a:pt x="312" y="370"/>
                </a:cubicBezTo>
                <a:cubicBezTo>
                  <a:pt x="313" y="371"/>
                  <a:pt x="314" y="372"/>
                  <a:pt x="315" y="373"/>
                </a:cubicBezTo>
                <a:cubicBezTo>
                  <a:pt x="315" y="375"/>
                  <a:pt x="315" y="378"/>
                  <a:pt x="315" y="380"/>
                </a:cubicBezTo>
                <a:cubicBezTo>
                  <a:pt x="315" y="381"/>
                  <a:pt x="314" y="384"/>
                  <a:pt x="313" y="385"/>
                </a:cubicBezTo>
                <a:cubicBezTo>
                  <a:pt x="313" y="386"/>
                  <a:pt x="310" y="387"/>
                  <a:pt x="310" y="388"/>
                </a:cubicBezTo>
                <a:cubicBezTo>
                  <a:pt x="309" y="389"/>
                  <a:pt x="309" y="392"/>
                  <a:pt x="309" y="394"/>
                </a:cubicBezTo>
                <a:cubicBezTo>
                  <a:pt x="309" y="395"/>
                  <a:pt x="309" y="399"/>
                  <a:pt x="310" y="400"/>
                </a:cubicBezTo>
                <a:cubicBezTo>
                  <a:pt x="311" y="402"/>
                  <a:pt x="314" y="403"/>
                  <a:pt x="315" y="404"/>
                </a:cubicBezTo>
                <a:cubicBezTo>
                  <a:pt x="316" y="404"/>
                  <a:pt x="318" y="405"/>
                  <a:pt x="319" y="405"/>
                </a:cubicBezTo>
                <a:cubicBezTo>
                  <a:pt x="320" y="405"/>
                  <a:pt x="322" y="406"/>
                  <a:pt x="323" y="406"/>
                </a:cubicBezTo>
                <a:cubicBezTo>
                  <a:pt x="324" y="406"/>
                  <a:pt x="327" y="405"/>
                  <a:pt x="328" y="405"/>
                </a:cubicBezTo>
                <a:cubicBezTo>
                  <a:pt x="329" y="405"/>
                  <a:pt x="332" y="405"/>
                  <a:pt x="333" y="406"/>
                </a:cubicBezTo>
                <a:cubicBezTo>
                  <a:pt x="334" y="406"/>
                  <a:pt x="336" y="407"/>
                  <a:pt x="337" y="408"/>
                </a:cubicBezTo>
                <a:cubicBezTo>
                  <a:pt x="338" y="409"/>
                  <a:pt x="339" y="412"/>
                  <a:pt x="339" y="414"/>
                </a:cubicBezTo>
                <a:cubicBezTo>
                  <a:pt x="339" y="415"/>
                  <a:pt x="339" y="418"/>
                  <a:pt x="339" y="419"/>
                </a:cubicBezTo>
                <a:cubicBezTo>
                  <a:pt x="338" y="420"/>
                  <a:pt x="337" y="421"/>
                  <a:pt x="336" y="422"/>
                </a:cubicBezTo>
                <a:cubicBezTo>
                  <a:pt x="335" y="422"/>
                  <a:pt x="333" y="423"/>
                  <a:pt x="332" y="424"/>
                </a:cubicBezTo>
                <a:cubicBezTo>
                  <a:pt x="332" y="424"/>
                  <a:pt x="332" y="426"/>
                  <a:pt x="332" y="427"/>
                </a:cubicBezTo>
                <a:cubicBezTo>
                  <a:pt x="333" y="429"/>
                  <a:pt x="333" y="432"/>
                  <a:pt x="334" y="433"/>
                </a:cubicBezTo>
                <a:cubicBezTo>
                  <a:pt x="335" y="434"/>
                  <a:pt x="336" y="436"/>
                  <a:pt x="337" y="436"/>
                </a:cubicBezTo>
                <a:cubicBezTo>
                  <a:pt x="337" y="437"/>
                  <a:pt x="340" y="437"/>
                  <a:pt x="340" y="437"/>
                </a:cubicBezTo>
                <a:cubicBezTo>
                  <a:pt x="341" y="438"/>
                  <a:pt x="342" y="441"/>
                  <a:pt x="343" y="442"/>
                </a:cubicBezTo>
                <a:cubicBezTo>
                  <a:pt x="343" y="442"/>
                  <a:pt x="344" y="444"/>
                  <a:pt x="345" y="445"/>
                </a:cubicBezTo>
                <a:cubicBezTo>
                  <a:pt x="346" y="446"/>
                  <a:pt x="350" y="446"/>
                  <a:pt x="350" y="446"/>
                </a:cubicBezTo>
                <a:cubicBezTo>
                  <a:pt x="350" y="446"/>
                  <a:pt x="355" y="446"/>
                  <a:pt x="356" y="445"/>
                </a:cubicBezTo>
                <a:cubicBezTo>
                  <a:pt x="357" y="445"/>
                  <a:pt x="358" y="443"/>
                  <a:pt x="358" y="443"/>
                </a:cubicBezTo>
                <a:cubicBezTo>
                  <a:pt x="359" y="442"/>
                  <a:pt x="362" y="442"/>
                  <a:pt x="363" y="441"/>
                </a:cubicBezTo>
                <a:cubicBezTo>
                  <a:pt x="364" y="441"/>
                  <a:pt x="367" y="439"/>
                  <a:pt x="369" y="439"/>
                </a:cubicBezTo>
                <a:cubicBezTo>
                  <a:pt x="370" y="439"/>
                  <a:pt x="372" y="439"/>
                  <a:pt x="372" y="440"/>
                </a:cubicBezTo>
                <a:cubicBezTo>
                  <a:pt x="373" y="441"/>
                  <a:pt x="373" y="443"/>
                  <a:pt x="373" y="444"/>
                </a:cubicBezTo>
                <a:cubicBezTo>
                  <a:pt x="374" y="445"/>
                  <a:pt x="376" y="446"/>
                  <a:pt x="377" y="447"/>
                </a:cubicBezTo>
                <a:cubicBezTo>
                  <a:pt x="377" y="448"/>
                  <a:pt x="375" y="451"/>
                  <a:pt x="375" y="453"/>
                </a:cubicBezTo>
                <a:cubicBezTo>
                  <a:pt x="374" y="454"/>
                  <a:pt x="374" y="455"/>
                  <a:pt x="374" y="456"/>
                </a:cubicBezTo>
                <a:cubicBezTo>
                  <a:pt x="373" y="457"/>
                  <a:pt x="373" y="459"/>
                  <a:pt x="374" y="460"/>
                </a:cubicBezTo>
                <a:cubicBezTo>
                  <a:pt x="374" y="461"/>
                  <a:pt x="376" y="463"/>
                  <a:pt x="376" y="464"/>
                </a:cubicBezTo>
                <a:cubicBezTo>
                  <a:pt x="376" y="465"/>
                  <a:pt x="375" y="467"/>
                  <a:pt x="375" y="467"/>
                </a:cubicBezTo>
                <a:cubicBezTo>
                  <a:pt x="374" y="468"/>
                  <a:pt x="372" y="468"/>
                  <a:pt x="372" y="468"/>
                </a:cubicBezTo>
                <a:cubicBezTo>
                  <a:pt x="371" y="469"/>
                  <a:pt x="369" y="470"/>
                  <a:pt x="369" y="471"/>
                </a:cubicBezTo>
                <a:cubicBezTo>
                  <a:pt x="368" y="472"/>
                  <a:pt x="368" y="475"/>
                  <a:pt x="369" y="476"/>
                </a:cubicBezTo>
                <a:cubicBezTo>
                  <a:pt x="369" y="476"/>
                  <a:pt x="372" y="476"/>
                  <a:pt x="373" y="476"/>
                </a:cubicBezTo>
                <a:cubicBezTo>
                  <a:pt x="374" y="476"/>
                  <a:pt x="376" y="475"/>
                  <a:pt x="377" y="475"/>
                </a:cubicBezTo>
                <a:cubicBezTo>
                  <a:pt x="379" y="475"/>
                  <a:pt x="381" y="476"/>
                  <a:pt x="382" y="477"/>
                </a:cubicBezTo>
                <a:cubicBezTo>
                  <a:pt x="383" y="477"/>
                  <a:pt x="383" y="480"/>
                  <a:pt x="384" y="480"/>
                </a:cubicBezTo>
                <a:cubicBezTo>
                  <a:pt x="385" y="481"/>
                  <a:pt x="388" y="482"/>
                  <a:pt x="389" y="482"/>
                </a:cubicBezTo>
                <a:cubicBezTo>
                  <a:pt x="390" y="482"/>
                  <a:pt x="392" y="482"/>
                  <a:pt x="393" y="481"/>
                </a:cubicBezTo>
                <a:cubicBezTo>
                  <a:pt x="393" y="481"/>
                  <a:pt x="393" y="479"/>
                  <a:pt x="394" y="479"/>
                </a:cubicBezTo>
                <a:cubicBezTo>
                  <a:pt x="395" y="479"/>
                  <a:pt x="394" y="482"/>
                  <a:pt x="395" y="483"/>
                </a:cubicBezTo>
                <a:cubicBezTo>
                  <a:pt x="395" y="484"/>
                  <a:pt x="396" y="484"/>
                  <a:pt x="397" y="484"/>
                </a:cubicBezTo>
                <a:cubicBezTo>
                  <a:pt x="398" y="484"/>
                  <a:pt x="400" y="484"/>
                  <a:pt x="401" y="483"/>
                </a:cubicBezTo>
                <a:cubicBezTo>
                  <a:pt x="401" y="482"/>
                  <a:pt x="402" y="480"/>
                  <a:pt x="402" y="479"/>
                </a:cubicBezTo>
                <a:cubicBezTo>
                  <a:pt x="403" y="478"/>
                  <a:pt x="404" y="476"/>
                  <a:pt x="405" y="475"/>
                </a:cubicBezTo>
                <a:cubicBezTo>
                  <a:pt x="405" y="474"/>
                  <a:pt x="407" y="472"/>
                  <a:pt x="409" y="472"/>
                </a:cubicBezTo>
                <a:cubicBezTo>
                  <a:pt x="410" y="472"/>
                  <a:pt x="412" y="473"/>
                  <a:pt x="414" y="474"/>
                </a:cubicBezTo>
                <a:cubicBezTo>
                  <a:pt x="415" y="474"/>
                  <a:pt x="418" y="475"/>
                  <a:pt x="420" y="476"/>
                </a:cubicBezTo>
                <a:cubicBezTo>
                  <a:pt x="421" y="476"/>
                  <a:pt x="423" y="477"/>
                  <a:pt x="424" y="478"/>
                </a:cubicBezTo>
                <a:cubicBezTo>
                  <a:pt x="425" y="478"/>
                  <a:pt x="427" y="478"/>
                  <a:pt x="428" y="479"/>
                </a:cubicBezTo>
                <a:cubicBezTo>
                  <a:pt x="429" y="479"/>
                  <a:pt x="430" y="481"/>
                  <a:pt x="431" y="482"/>
                </a:cubicBezTo>
                <a:cubicBezTo>
                  <a:pt x="431" y="483"/>
                  <a:pt x="432" y="486"/>
                  <a:pt x="433" y="487"/>
                </a:cubicBezTo>
                <a:cubicBezTo>
                  <a:pt x="433" y="488"/>
                  <a:pt x="434" y="488"/>
                  <a:pt x="435" y="489"/>
                </a:cubicBezTo>
                <a:cubicBezTo>
                  <a:pt x="436" y="489"/>
                  <a:pt x="438" y="490"/>
                  <a:pt x="439" y="491"/>
                </a:cubicBezTo>
                <a:cubicBezTo>
                  <a:pt x="440" y="492"/>
                  <a:pt x="442" y="493"/>
                  <a:pt x="443" y="494"/>
                </a:cubicBezTo>
                <a:cubicBezTo>
                  <a:pt x="444" y="495"/>
                  <a:pt x="444" y="497"/>
                  <a:pt x="445" y="499"/>
                </a:cubicBezTo>
                <a:cubicBezTo>
                  <a:pt x="445" y="500"/>
                  <a:pt x="446" y="501"/>
                  <a:pt x="446" y="502"/>
                </a:cubicBezTo>
                <a:cubicBezTo>
                  <a:pt x="447" y="504"/>
                  <a:pt x="446" y="507"/>
                  <a:pt x="446" y="509"/>
                </a:cubicBezTo>
                <a:cubicBezTo>
                  <a:pt x="446" y="510"/>
                  <a:pt x="445" y="513"/>
                  <a:pt x="446" y="514"/>
                </a:cubicBezTo>
                <a:cubicBezTo>
                  <a:pt x="446" y="514"/>
                  <a:pt x="446" y="516"/>
                  <a:pt x="447" y="516"/>
                </a:cubicBezTo>
                <a:cubicBezTo>
                  <a:pt x="446" y="517"/>
                  <a:pt x="444" y="519"/>
                  <a:pt x="443" y="520"/>
                </a:cubicBezTo>
                <a:cubicBezTo>
                  <a:pt x="442" y="521"/>
                  <a:pt x="439" y="523"/>
                  <a:pt x="438" y="525"/>
                </a:cubicBezTo>
                <a:cubicBezTo>
                  <a:pt x="437" y="526"/>
                  <a:pt x="436" y="527"/>
                  <a:pt x="436" y="528"/>
                </a:cubicBezTo>
                <a:cubicBezTo>
                  <a:pt x="435" y="529"/>
                  <a:pt x="434" y="532"/>
                  <a:pt x="434" y="533"/>
                </a:cubicBezTo>
                <a:cubicBezTo>
                  <a:pt x="434" y="535"/>
                  <a:pt x="435" y="538"/>
                  <a:pt x="435" y="540"/>
                </a:cubicBezTo>
                <a:cubicBezTo>
                  <a:pt x="435" y="541"/>
                  <a:pt x="433" y="544"/>
                  <a:pt x="432" y="545"/>
                </a:cubicBezTo>
                <a:cubicBezTo>
                  <a:pt x="431" y="546"/>
                  <a:pt x="428" y="547"/>
                  <a:pt x="427" y="548"/>
                </a:cubicBezTo>
                <a:cubicBezTo>
                  <a:pt x="426" y="550"/>
                  <a:pt x="424" y="553"/>
                  <a:pt x="423" y="554"/>
                </a:cubicBezTo>
                <a:cubicBezTo>
                  <a:pt x="422" y="556"/>
                  <a:pt x="418" y="558"/>
                  <a:pt x="417" y="559"/>
                </a:cubicBezTo>
                <a:cubicBezTo>
                  <a:pt x="415" y="560"/>
                  <a:pt x="413" y="562"/>
                  <a:pt x="412" y="563"/>
                </a:cubicBezTo>
                <a:cubicBezTo>
                  <a:pt x="411" y="564"/>
                  <a:pt x="411" y="568"/>
                  <a:pt x="410" y="570"/>
                </a:cubicBezTo>
                <a:cubicBezTo>
                  <a:pt x="409" y="571"/>
                  <a:pt x="407" y="573"/>
                  <a:pt x="405" y="574"/>
                </a:cubicBezTo>
                <a:cubicBezTo>
                  <a:pt x="404" y="575"/>
                  <a:pt x="403" y="575"/>
                  <a:pt x="402" y="575"/>
                </a:cubicBezTo>
                <a:cubicBezTo>
                  <a:pt x="401" y="575"/>
                  <a:pt x="399" y="572"/>
                  <a:pt x="398" y="571"/>
                </a:cubicBezTo>
                <a:cubicBezTo>
                  <a:pt x="397" y="571"/>
                  <a:pt x="395" y="569"/>
                  <a:pt x="394" y="568"/>
                </a:cubicBezTo>
                <a:cubicBezTo>
                  <a:pt x="393" y="568"/>
                  <a:pt x="391" y="568"/>
                  <a:pt x="391" y="568"/>
                </a:cubicBezTo>
                <a:cubicBezTo>
                  <a:pt x="390" y="567"/>
                  <a:pt x="390" y="565"/>
                  <a:pt x="390" y="564"/>
                </a:cubicBezTo>
                <a:cubicBezTo>
                  <a:pt x="390" y="564"/>
                  <a:pt x="390" y="562"/>
                  <a:pt x="391" y="561"/>
                </a:cubicBezTo>
                <a:cubicBezTo>
                  <a:pt x="391" y="561"/>
                  <a:pt x="394" y="560"/>
                  <a:pt x="394" y="559"/>
                </a:cubicBezTo>
                <a:cubicBezTo>
                  <a:pt x="395" y="557"/>
                  <a:pt x="396" y="553"/>
                  <a:pt x="395" y="551"/>
                </a:cubicBezTo>
                <a:cubicBezTo>
                  <a:pt x="394" y="550"/>
                  <a:pt x="390" y="549"/>
                  <a:pt x="388" y="549"/>
                </a:cubicBezTo>
                <a:cubicBezTo>
                  <a:pt x="387" y="548"/>
                  <a:pt x="385" y="550"/>
                  <a:pt x="384" y="550"/>
                </a:cubicBezTo>
                <a:cubicBezTo>
                  <a:pt x="383" y="550"/>
                  <a:pt x="382" y="549"/>
                  <a:pt x="381" y="549"/>
                </a:cubicBezTo>
                <a:cubicBezTo>
                  <a:pt x="381" y="548"/>
                  <a:pt x="381" y="545"/>
                  <a:pt x="381" y="544"/>
                </a:cubicBezTo>
                <a:cubicBezTo>
                  <a:pt x="381" y="543"/>
                  <a:pt x="382" y="541"/>
                  <a:pt x="383" y="540"/>
                </a:cubicBezTo>
                <a:cubicBezTo>
                  <a:pt x="384" y="539"/>
                  <a:pt x="385" y="538"/>
                  <a:pt x="386" y="537"/>
                </a:cubicBezTo>
                <a:cubicBezTo>
                  <a:pt x="387" y="536"/>
                  <a:pt x="388" y="534"/>
                  <a:pt x="388" y="532"/>
                </a:cubicBezTo>
                <a:cubicBezTo>
                  <a:pt x="388" y="531"/>
                  <a:pt x="387" y="529"/>
                  <a:pt x="386" y="528"/>
                </a:cubicBezTo>
                <a:cubicBezTo>
                  <a:pt x="386" y="527"/>
                  <a:pt x="384" y="527"/>
                  <a:pt x="383" y="527"/>
                </a:cubicBezTo>
                <a:cubicBezTo>
                  <a:pt x="381" y="528"/>
                  <a:pt x="379" y="531"/>
                  <a:pt x="378" y="531"/>
                </a:cubicBezTo>
                <a:cubicBezTo>
                  <a:pt x="376" y="531"/>
                  <a:pt x="373" y="528"/>
                  <a:pt x="371" y="527"/>
                </a:cubicBezTo>
                <a:cubicBezTo>
                  <a:pt x="369" y="527"/>
                  <a:pt x="367" y="528"/>
                  <a:pt x="365" y="527"/>
                </a:cubicBezTo>
                <a:cubicBezTo>
                  <a:pt x="364" y="527"/>
                  <a:pt x="362" y="524"/>
                  <a:pt x="362" y="523"/>
                </a:cubicBezTo>
                <a:cubicBezTo>
                  <a:pt x="361" y="522"/>
                  <a:pt x="361" y="520"/>
                  <a:pt x="361" y="520"/>
                </a:cubicBezTo>
                <a:cubicBezTo>
                  <a:pt x="360" y="519"/>
                  <a:pt x="358" y="519"/>
                  <a:pt x="358" y="518"/>
                </a:cubicBezTo>
                <a:cubicBezTo>
                  <a:pt x="357" y="518"/>
                  <a:pt x="356" y="519"/>
                  <a:pt x="355" y="519"/>
                </a:cubicBezTo>
                <a:cubicBezTo>
                  <a:pt x="354" y="519"/>
                  <a:pt x="353" y="518"/>
                  <a:pt x="353" y="517"/>
                </a:cubicBezTo>
                <a:cubicBezTo>
                  <a:pt x="352" y="516"/>
                  <a:pt x="352" y="514"/>
                  <a:pt x="351" y="513"/>
                </a:cubicBezTo>
                <a:cubicBezTo>
                  <a:pt x="350" y="512"/>
                  <a:pt x="348" y="512"/>
                  <a:pt x="347" y="512"/>
                </a:cubicBezTo>
                <a:cubicBezTo>
                  <a:pt x="345" y="511"/>
                  <a:pt x="342" y="511"/>
                  <a:pt x="340" y="512"/>
                </a:cubicBezTo>
                <a:cubicBezTo>
                  <a:pt x="339" y="512"/>
                  <a:pt x="338" y="514"/>
                  <a:pt x="338" y="516"/>
                </a:cubicBezTo>
                <a:cubicBezTo>
                  <a:pt x="338" y="517"/>
                  <a:pt x="340" y="519"/>
                  <a:pt x="341" y="520"/>
                </a:cubicBezTo>
                <a:cubicBezTo>
                  <a:pt x="341" y="520"/>
                  <a:pt x="343" y="519"/>
                  <a:pt x="343" y="520"/>
                </a:cubicBezTo>
                <a:cubicBezTo>
                  <a:pt x="344" y="520"/>
                  <a:pt x="345" y="522"/>
                  <a:pt x="346" y="522"/>
                </a:cubicBezTo>
                <a:cubicBezTo>
                  <a:pt x="346" y="523"/>
                  <a:pt x="346" y="525"/>
                  <a:pt x="346" y="526"/>
                </a:cubicBezTo>
                <a:cubicBezTo>
                  <a:pt x="345" y="527"/>
                  <a:pt x="344" y="528"/>
                  <a:pt x="343" y="528"/>
                </a:cubicBezTo>
                <a:cubicBezTo>
                  <a:pt x="342" y="528"/>
                  <a:pt x="342" y="524"/>
                  <a:pt x="341" y="524"/>
                </a:cubicBezTo>
                <a:cubicBezTo>
                  <a:pt x="340" y="523"/>
                  <a:pt x="338" y="523"/>
                  <a:pt x="337" y="523"/>
                </a:cubicBezTo>
                <a:cubicBezTo>
                  <a:pt x="337" y="523"/>
                  <a:pt x="335" y="523"/>
                  <a:pt x="334" y="524"/>
                </a:cubicBezTo>
                <a:cubicBezTo>
                  <a:pt x="333" y="525"/>
                  <a:pt x="333" y="530"/>
                  <a:pt x="333" y="531"/>
                </a:cubicBezTo>
                <a:cubicBezTo>
                  <a:pt x="332" y="533"/>
                  <a:pt x="331" y="535"/>
                  <a:pt x="330" y="536"/>
                </a:cubicBezTo>
                <a:cubicBezTo>
                  <a:pt x="329" y="537"/>
                  <a:pt x="326" y="539"/>
                  <a:pt x="325" y="539"/>
                </a:cubicBezTo>
                <a:cubicBezTo>
                  <a:pt x="323" y="540"/>
                  <a:pt x="320" y="539"/>
                  <a:pt x="318" y="539"/>
                </a:cubicBezTo>
                <a:cubicBezTo>
                  <a:pt x="317" y="540"/>
                  <a:pt x="316" y="541"/>
                  <a:pt x="315" y="542"/>
                </a:cubicBezTo>
                <a:cubicBezTo>
                  <a:pt x="314" y="543"/>
                  <a:pt x="313" y="548"/>
                  <a:pt x="311" y="550"/>
                </a:cubicBezTo>
                <a:cubicBezTo>
                  <a:pt x="310" y="551"/>
                  <a:pt x="307" y="551"/>
                  <a:pt x="306" y="552"/>
                </a:cubicBezTo>
                <a:cubicBezTo>
                  <a:pt x="305" y="553"/>
                  <a:pt x="303" y="555"/>
                  <a:pt x="303" y="556"/>
                </a:cubicBezTo>
                <a:cubicBezTo>
                  <a:pt x="302" y="557"/>
                  <a:pt x="300" y="560"/>
                  <a:pt x="300" y="561"/>
                </a:cubicBezTo>
                <a:cubicBezTo>
                  <a:pt x="299" y="563"/>
                  <a:pt x="300" y="565"/>
                  <a:pt x="300" y="566"/>
                </a:cubicBezTo>
                <a:cubicBezTo>
                  <a:pt x="300" y="567"/>
                  <a:pt x="300" y="570"/>
                  <a:pt x="299" y="571"/>
                </a:cubicBezTo>
                <a:cubicBezTo>
                  <a:pt x="299" y="572"/>
                  <a:pt x="297" y="573"/>
                  <a:pt x="297" y="574"/>
                </a:cubicBezTo>
                <a:cubicBezTo>
                  <a:pt x="296" y="575"/>
                  <a:pt x="296" y="578"/>
                  <a:pt x="295" y="579"/>
                </a:cubicBezTo>
                <a:cubicBezTo>
                  <a:pt x="295" y="581"/>
                  <a:pt x="293" y="584"/>
                  <a:pt x="293" y="586"/>
                </a:cubicBezTo>
                <a:cubicBezTo>
                  <a:pt x="292" y="588"/>
                  <a:pt x="291" y="591"/>
                  <a:pt x="291" y="592"/>
                </a:cubicBezTo>
                <a:cubicBezTo>
                  <a:pt x="291" y="594"/>
                  <a:pt x="292" y="597"/>
                  <a:pt x="292" y="599"/>
                </a:cubicBezTo>
                <a:cubicBezTo>
                  <a:pt x="291" y="601"/>
                  <a:pt x="290" y="604"/>
                  <a:pt x="289" y="605"/>
                </a:cubicBezTo>
                <a:cubicBezTo>
                  <a:pt x="288" y="606"/>
                  <a:pt x="286" y="604"/>
                  <a:pt x="285" y="604"/>
                </a:cubicBezTo>
                <a:cubicBezTo>
                  <a:pt x="283" y="604"/>
                  <a:pt x="279" y="604"/>
                  <a:pt x="277" y="604"/>
                </a:cubicBezTo>
                <a:cubicBezTo>
                  <a:pt x="276" y="605"/>
                  <a:pt x="274" y="606"/>
                  <a:pt x="272" y="606"/>
                </a:cubicBezTo>
                <a:cubicBezTo>
                  <a:pt x="271" y="607"/>
                  <a:pt x="267" y="607"/>
                  <a:pt x="266" y="608"/>
                </a:cubicBezTo>
                <a:cubicBezTo>
                  <a:pt x="265" y="609"/>
                  <a:pt x="265" y="612"/>
                  <a:pt x="264" y="613"/>
                </a:cubicBezTo>
                <a:cubicBezTo>
                  <a:pt x="264" y="615"/>
                  <a:pt x="264" y="618"/>
                  <a:pt x="264" y="620"/>
                </a:cubicBezTo>
                <a:cubicBezTo>
                  <a:pt x="263" y="621"/>
                  <a:pt x="261" y="623"/>
                  <a:pt x="260" y="624"/>
                </a:cubicBezTo>
                <a:cubicBezTo>
                  <a:pt x="259" y="625"/>
                  <a:pt x="255" y="626"/>
                  <a:pt x="254" y="627"/>
                </a:cubicBezTo>
                <a:cubicBezTo>
                  <a:pt x="253" y="629"/>
                  <a:pt x="254" y="633"/>
                  <a:pt x="253" y="635"/>
                </a:cubicBezTo>
                <a:cubicBezTo>
                  <a:pt x="253" y="636"/>
                  <a:pt x="252" y="639"/>
                  <a:pt x="251" y="640"/>
                </a:cubicBezTo>
                <a:cubicBezTo>
                  <a:pt x="250" y="641"/>
                  <a:pt x="247" y="640"/>
                  <a:pt x="246" y="641"/>
                </a:cubicBezTo>
                <a:cubicBezTo>
                  <a:pt x="245" y="643"/>
                  <a:pt x="246" y="647"/>
                  <a:pt x="245" y="648"/>
                </a:cubicBezTo>
                <a:cubicBezTo>
                  <a:pt x="244" y="649"/>
                  <a:pt x="240" y="652"/>
                  <a:pt x="238" y="651"/>
                </a:cubicBezTo>
                <a:cubicBezTo>
                  <a:pt x="237" y="651"/>
                  <a:pt x="236" y="648"/>
                  <a:pt x="235" y="647"/>
                </a:cubicBezTo>
                <a:cubicBezTo>
                  <a:pt x="235" y="646"/>
                  <a:pt x="235" y="644"/>
                  <a:pt x="235" y="643"/>
                </a:cubicBezTo>
                <a:cubicBezTo>
                  <a:pt x="235" y="642"/>
                  <a:pt x="234" y="640"/>
                  <a:pt x="234" y="639"/>
                </a:cubicBezTo>
                <a:cubicBezTo>
                  <a:pt x="233" y="639"/>
                  <a:pt x="232" y="638"/>
                  <a:pt x="231" y="637"/>
                </a:cubicBezTo>
                <a:cubicBezTo>
                  <a:pt x="231" y="637"/>
                  <a:pt x="230" y="635"/>
                  <a:pt x="229" y="634"/>
                </a:cubicBezTo>
                <a:cubicBezTo>
                  <a:pt x="228" y="633"/>
                  <a:pt x="226" y="631"/>
                  <a:pt x="225" y="631"/>
                </a:cubicBezTo>
                <a:cubicBezTo>
                  <a:pt x="224" y="630"/>
                  <a:pt x="222" y="629"/>
                  <a:pt x="222" y="628"/>
                </a:cubicBezTo>
                <a:cubicBezTo>
                  <a:pt x="221" y="628"/>
                  <a:pt x="220" y="626"/>
                  <a:pt x="220" y="626"/>
                </a:cubicBezTo>
                <a:cubicBezTo>
                  <a:pt x="219" y="625"/>
                  <a:pt x="218" y="623"/>
                  <a:pt x="217" y="623"/>
                </a:cubicBezTo>
                <a:cubicBezTo>
                  <a:pt x="216" y="623"/>
                  <a:pt x="214" y="623"/>
                  <a:pt x="213" y="623"/>
                </a:cubicBezTo>
                <a:cubicBezTo>
                  <a:pt x="210" y="623"/>
                  <a:pt x="206" y="622"/>
                  <a:pt x="204" y="621"/>
                </a:cubicBezTo>
                <a:cubicBezTo>
                  <a:pt x="203" y="621"/>
                  <a:pt x="201" y="619"/>
                  <a:pt x="199" y="619"/>
                </a:cubicBezTo>
                <a:cubicBezTo>
                  <a:pt x="198" y="619"/>
                  <a:pt x="194" y="621"/>
                  <a:pt x="192" y="620"/>
                </a:cubicBezTo>
                <a:cubicBezTo>
                  <a:pt x="191" y="620"/>
                  <a:pt x="191" y="618"/>
                  <a:pt x="190" y="618"/>
                </a:cubicBezTo>
                <a:cubicBezTo>
                  <a:pt x="188" y="617"/>
                  <a:pt x="184" y="618"/>
                  <a:pt x="182" y="619"/>
                </a:cubicBezTo>
                <a:cubicBezTo>
                  <a:pt x="181" y="620"/>
                  <a:pt x="179" y="622"/>
                  <a:pt x="179" y="623"/>
                </a:cubicBezTo>
                <a:cubicBezTo>
                  <a:pt x="179" y="624"/>
                  <a:pt x="179" y="627"/>
                  <a:pt x="179" y="628"/>
                </a:cubicBezTo>
                <a:cubicBezTo>
                  <a:pt x="179" y="630"/>
                  <a:pt x="181" y="634"/>
                  <a:pt x="181" y="636"/>
                </a:cubicBezTo>
                <a:cubicBezTo>
                  <a:pt x="181" y="638"/>
                  <a:pt x="181" y="643"/>
                  <a:pt x="180" y="644"/>
                </a:cubicBezTo>
                <a:cubicBezTo>
                  <a:pt x="179" y="645"/>
                  <a:pt x="175" y="642"/>
                  <a:pt x="174" y="643"/>
                </a:cubicBezTo>
                <a:cubicBezTo>
                  <a:pt x="173" y="644"/>
                  <a:pt x="174" y="646"/>
                  <a:pt x="174" y="647"/>
                </a:cubicBezTo>
                <a:cubicBezTo>
                  <a:pt x="174" y="649"/>
                  <a:pt x="174" y="652"/>
                  <a:pt x="173" y="654"/>
                </a:cubicBezTo>
                <a:cubicBezTo>
                  <a:pt x="173" y="655"/>
                  <a:pt x="172" y="656"/>
                  <a:pt x="171" y="657"/>
                </a:cubicBezTo>
                <a:cubicBezTo>
                  <a:pt x="171" y="658"/>
                  <a:pt x="172" y="660"/>
                  <a:pt x="171" y="661"/>
                </a:cubicBezTo>
                <a:cubicBezTo>
                  <a:pt x="171" y="662"/>
                  <a:pt x="170" y="665"/>
                  <a:pt x="169" y="665"/>
                </a:cubicBezTo>
                <a:cubicBezTo>
                  <a:pt x="168" y="666"/>
                  <a:pt x="166" y="665"/>
                  <a:pt x="165" y="664"/>
                </a:cubicBezTo>
                <a:cubicBezTo>
                  <a:pt x="165" y="664"/>
                  <a:pt x="165" y="661"/>
                  <a:pt x="165" y="661"/>
                </a:cubicBezTo>
                <a:cubicBezTo>
                  <a:pt x="164" y="659"/>
                  <a:pt x="161" y="658"/>
                  <a:pt x="160" y="657"/>
                </a:cubicBezTo>
                <a:cubicBezTo>
                  <a:pt x="159" y="657"/>
                  <a:pt x="157" y="657"/>
                  <a:pt x="156" y="656"/>
                </a:cubicBezTo>
                <a:cubicBezTo>
                  <a:pt x="156" y="655"/>
                  <a:pt x="155" y="653"/>
                  <a:pt x="154" y="653"/>
                </a:cubicBezTo>
                <a:cubicBezTo>
                  <a:pt x="154" y="652"/>
                  <a:pt x="153" y="650"/>
                  <a:pt x="152" y="650"/>
                </a:cubicBezTo>
                <a:cubicBezTo>
                  <a:pt x="151" y="650"/>
                  <a:pt x="150" y="652"/>
                  <a:pt x="149" y="652"/>
                </a:cubicBezTo>
                <a:cubicBezTo>
                  <a:pt x="148" y="653"/>
                  <a:pt x="144" y="653"/>
                  <a:pt x="144" y="652"/>
                </a:cubicBezTo>
                <a:cubicBezTo>
                  <a:pt x="143" y="651"/>
                  <a:pt x="144" y="649"/>
                  <a:pt x="144" y="648"/>
                </a:cubicBezTo>
                <a:cubicBezTo>
                  <a:pt x="143" y="647"/>
                  <a:pt x="141" y="645"/>
                  <a:pt x="140" y="644"/>
                </a:cubicBezTo>
                <a:cubicBezTo>
                  <a:pt x="139" y="644"/>
                  <a:pt x="137" y="644"/>
                  <a:pt x="136" y="644"/>
                </a:cubicBezTo>
                <a:cubicBezTo>
                  <a:pt x="135" y="644"/>
                  <a:pt x="133" y="646"/>
                  <a:pt x="132" y="648"/>
                </a:cubicBezTo>
                <a:cubicBezTo>
                  <a:pt x="132" y="649"/>
                  <a:pt x="132" y="651"/>
                  <a:pt x="131" y="652"/>
                </a:cubicBezTo>
                <a:cubicBezTo>
                  <a:pt x="130" y="653"/>
                  <a:pt x="126" y="653"/>
                  <a:pt x="125" y="654"/>
                </a:cubicBezTo>
                <a:cubicBezTo>
                  <a:pt x="124" y="655"/>
                  <a:pt x="124" y="658"/>
                  <a:pt x="124" y="659"/>
                </a:cubicBezTo>
                <a:cubicBezTo>
                  <a:pt x="123" y="660"/>
                  <a:pt x="122" y="662"/>
                  <a:pt x="122" y="663"/>
                </a:cubicBezTo>
                <a:cubicBezTo>
                  <a:pt x="120" y="664"/>
                  <a:pt x="116" y="662"/>
                  <a:pt x="114" y="662"/>
                </a:cubicBezTo>
                <a:cubicBezTo>
                  <a:pt x="113" y="662"/>
                  <a:pt x="111" y="663"/>
                  <a:pt x="111" y="663"/>
                </a:cubicBezTo>
                <a:cubicBezTo>
                  <a:pt x="110" y="664"/>
                  <a:pt x="110" y="666"/>
                  <a:pt x="110" y="667"/>
                </a:cubicBezTo>
                <a:cubicBezTo>
                  <a:pt x="110" y="668"/>
                  <a:pt x="110" y="671"/>
                  <a:pt x="109" y="672"/>
                </a:cubicBezTo>
                <a:cubicBezTo>
                  <a:pt x="108" y="673"/>
                  <a:pt x="104" y="672"/>
                  <a:pt x="102" y="672"/>
                </a:cubicBezTo>
                <a:cubicBezTo>
                  <a:pt x="101" y="672"/>
                  <a:pt x="97" y="671"/>
                  <a:pt x="96" y="672"/>
                </a:cubicBezTo>
                <a:cubicBezTo>
                  <a:pt x="94" y="673"/>
                  <a:pt x="95" y="677"/>
                  <a:pt x="94" y="679"/>
                </a:cubicBezTo>
                <a:cubicBezTo>
                  <a:pt x="94" y="680"/>
                  <a:pt x="94" y="683"/>
                  <a:pt x="93" y="684"/>
                </a:cubicBezTo>
                <a:cubicBezTo>
                  <a:pt x="92" y="685"/>
                  <a:pt x="88" y="685"/>
                  <a:pt x="86" y="685"/>
                </a:cubicBezTo>
                <a:cubicBezTo>
                  <a:pt x="85" y="684"/>
                  <a:pt x="84" y="684"/>
                  <a:pt x="82" y="684"/>
                </a:cubicBezTo>
                <a:cubicBezTo>
                  <a:pt x="83" y="682"/>
                  <a:pt x="85" y="681"/>
                  <a:pt x="85" y="680"/>
                </a:cubicBezTo>
                <a:cubicBezTo>
                  <a:pt x="85" y="679"/>
                  <a:pt x="82" y="674"/>
                  <a:pt x="83" y="673"/>
                </a:cubicBezTo>
                <a:cubicBezTo>
                  <a:pt x="84" y="671"/>
                  <a:pt x="88" y="670"/>
                  <a:pt x="88" y="669"/>
                </a:cubicBezTo>
                <a:cubicBezTo>
                  <a:pt x="90" y="667"/>
                  <a:pt x="91" y="661"/>
                  <a:pt x="91" y="658"/>
                </a:cubicBezTo>
                <a:cubicBezTo>
                  <a:pt x="91" y="655"/>
                  <a:pt x="91" y="651"/>
                  <a:pt x="90" y="648"/>
                </a:cubicBezTo>
                <a:cubicBezTo>
                  <a:pt x="90" y="647"/>
                  <a:pt x="90" y="643"/>
                  <a:pt x="88" y="641"/>
                </a:cubicBezTo>
                <a:cubicBezTo>
                  <a:pt x="87" y="640"/>
                  <a:pt x="81" y="638"/>
                  <a:pt x="80" y="637"/>
                </a:cubicBezTo>
                <a:cubicBezTo>
                  <a:pt x="79" y="636"/>
                  <a:pt x="76" y="633"/>
                  <a:pt x="74" y="632"/>
                </a:cubicBezTo>
                <a:cubicBezTo>
                  <a:pt x="72" y="631"/>
                  <a:pt x="68" y="630"/>
                  <a:pt x="66" y="630"/>
                </a:cubicBezTo>
                <a:cubicBezTo>
                  <a:pt x="64" y="629"/>
                  <a:pt x="60" y="630"/>
                  <a:pt x="58" y="629"/>
                </a:cubicBezTo>
                <a:cubicBezTo>
                  <a:pt x="57" y="628"/>
                  <a:pt x="56" y="623"/>
                  <a:pt x="54" y="622"/>
                </a:cubicBezTo>
                <a:cubicBezTo>
                  <a:pt x="52" y="621"/>
                  <a:pt x="48" y="621"/>
                  <a:pt x="45" y="621"/>
                </a:cubicBezTo>
                <a:cubicBezTo>
                  <a:pt x="43" y="622"/>
                  <a:pt x="40" y="623"/>
                  <a:pt x="38" y="624"/>
                </a:cubicBezTo>
                <a:cubicBezTo>
                  <a:pt x="35" y="624"/>
                  <a:pt x="30" y="624"/>
                  <a:pt x="27" y="623"/>
                </a:cubicBezTo>
                <a:cubicBezTo>
                  <a:pt x="25" y="622"/>
                  <a:pt x="23" y="617"/>
                  <a:pt x="21" y="615"/>
                </a:cubicBezTo>
                <a:cubicBezTo>
                  <a:pt x="20" y="613"/>
                  <a:pt x="18" y="608"/>
                  <a:pt x="18" y="606"/>
                </a:cubicBezTo>
                <a:cubicBezTo>
                  <a:pt x="18" y="603"/>
                  <a:pt x="19" y="598"/>
                  <a:pt x="21" y="596"/>
                </a:cubicBezTo>
                <a:cubicBezTo>
                  <a:pt x="23" y="593"/>
                  <a:pt x="32" y="591"/>
                  <a:pt x="34" y="587"/>
                </a:cubicBezTo>
                <a:cubicBezTo>
                  <a:pt x="36" y="585"/>
                  <a:pt x="36" y="581"/>
                  <a:pt x="36" y="579"/>
                </a:cubicBezTo>
                <a:cubicBezTo>
                  <a:pt x="36" y="576"/>
                  <a:pt x="34" y="570"/>
                  <a:pt x="34" y="567"/>
                </a:cubicBezTo>
                <a:cubicBezTo>
                  <a:pt x="33" y="565"/>
                  <a:pt x="33" y="559"/>
                  <a:pt x="34" y="556"/>
                </a:cubicBezTo>
                <a:cubicBezTo>
                  <a:pt x="35" y="555"/>
                  <a:pt x="38" y="554"/>
                  <a:pt x="39" y="552"/>
                </a:cubicBezTo>
                <a:cubicBezTo>
                  <a:pt x="40" y="551"/>
                  <a:pt x="40" y="547"/>
                  <a:pt x="39" y="545"/>
                </a:cubicBezTo>
                <a:cubicBezTo>
                  <a:pt x="38" y="544"/>
                  <a:pt x="35" y="544"/>
                  <a:pt x="34" y="543"/>
                </a:cubicBezTo>
                <a:cubicBezTo>
                  <a:pt x="32" y="542"/>
                  <a:pt x="28" y="541"/>
                  <a:pt x="27" y="540"/>
                </a:cubicBezTo>
                <a:cubicBezTo>
                  <a:pt x="25" y="538"/>
                  <a:pt x="22" y="534"/>
                  <a:pt x="22" y="531"/>
                </a:cubicBezTo>
                <a:cubicBezTo>
                  <a:pt x="21" y="528"/>
                  <a:pt x="24" y="522"/>
                  <a:pt x="23" y="519"/>
                </a:cubicBezTo>
                <a:cubicBezTo>
                  <a:pt x="23" y="517"/>
                  <a:pt x="21" y="513"/>
                  <a:pt x="20" y="511"/>
                </a:cubicBezTo>
                <a:cubicBezTo>
                  <a:pt x="19" y="509"/>
                  <a:pt x="16" y="506"/>
                  <a:pt x="14" y="505"/>
                </a:cubicBezTo>
                <a:cubicBezTo>
                  <a:pt x="13" y="503"/>
                  <a:pt x="11" y="499"/>
                  <a:pt x="11" y="497"/>
                </a:cubicBezTo>
                <a:cubicBezTo>
                  <a:pt x="11" y="496"/>
                  <a:pt x="14" y="493"/>
                  <a:pt x="14" y="491"/>
                </a:cubicBezTo>
                <a:cubicBezTo>
                  <a:pt x="14" y="489"/>
                  <a:pt x="13" y="483"/>
                  <a:pt x="14" y="481"/>
                </a:cubicBezTo>
                <a:cubicBezTo>
                  <a:pt x="14" y="479"/>
                  <a:pt x="16" y="478"/>
                  <a:pt x="16" y="477"/>
                </a:cubicBezTo>
                <a:cubicBezTo>
                  <a:pt x="18" y="475"/>
                  <a:pt x="19" y="470"/>
                  <a:pt x="20" y="468"/>
                </a:cubicBezTo>
                <a:cubicBezTo>
                  <a:pt x="22" y="466"/>
                  <a:pt x="26" y="463"/>
                  <a:pt x="27" y="461"/>
                </a:cubicBezTo>
                <a:cubicBezTo>
                  <a:pt x="29" y="458"/>
                  <a:pt x="31" y="452"/>
                  <a:pt x="31" y="449"/>
                </a:cubicBezTo>
                <a:cubicBezTo>
                  <a:pt x="31" y="446"/>
                  <a:pt x="30" y="441"/>
                  <a:pt x="30" y="438"/>
                </a:cubicBezTo>
                <a:cubicBezTo>
                  <a:pt x="31" y="435"/>
                  <a:pt x="35" y="430"/>
                  <a:pt x="36" y="427"/>
                </a:cubicBezTo>
                <a:cubicBezTo>
                  <a:pt x="36" y="424"/>
                  <a:pt x="34" y="418"/>
                  <a:pt x="34" y="415"/>
                </a:cubicBezTo>
                <a:cubicBezTo>
                  <a:pt x="35" y="412"/>
                  <a:pt x="38" y="407"/>
                  <a:pt x="39" y="404"/>
                </a:cubicBezTo>
                <a:cubicBezTo>
                  <a:pt x="40" y="401"/>
                  <a:pt x="44" y="395"/>
                  <a:pt x="43" y="393"/>
                </a:cubicBezTo>
                <a:cubicBezTo>
                  <a:pt x="42" y="391"/>
                  <a:pt x="39" y="391"/>
                  <a:pt x="38" y="390"/>
                </a:cubicBezTo>
                <a:cubicBezTo>
                  <a:pt x="37" y="388"/>
                  <a:pt x="35" y="385"/>
                  <a:pt x="34" y="383"/>
                </a:cubicBezTo>
                <a:cubicBezTo>
                  <a:pt x="33" y="381"/>
                  <a:pt x="33" y="376"/>
                  <a:pt x="33" y="375"/>
                </a:cubicBezTo>
                <a:cubicBezTo>
                  <a:pt x="33" y="374"/>
                  <a:pt x="33" y="365"/>
                  <a:pt x="33" y="361"/>
                </a:cubicBezTo>
                <a:cubicBezTo>
                  <a:pt x="33" y="358"/>
                  <a:pt x="35" y="352"/>
                  <a:pt x="35" y="348"/>
                </a:cubicBezTo>
                <a:cubicBezTo>
                  <a:pt x="35" y="344"/>
                  <a:pt x="36" y="333"/>
                  <a:pt x="34" y="329"/>
                </a:cubicBezTo>
                <a:cubicBezTo>
                  <a:pt x="32" y="327"/>
                  <a:pt x="28" y="324"/>
                  <a:pt x="26" y="323"/>
                </a:cubicBezTo>
                <a:cubicBezTo>
                  <a:pt x="22" y="321"/>
                  <a:pt x="13" y="320"/>
                  <a:pt x="10" y="317"/>
                </a:cubicBezTo>
                <a:cubicBezTo>
                  <a:pt x="8" y="315"/>
                  <a:pt x="7" y="310"/>
                  <a:pt x="7" y="307"/>
                </a:cubicBezTo>
                <a:cubicBezTo>
                  <a:pt x="7" y="305"/>
                  <a:pt x="10" y="300"/>
                  <a:pt x="9" y="297"/>
                </a:cubicBezTo>
                <a:cubicBezTo>
                  <a:pt x="9" y="294"/>
                  <a:pt x="6" y="290"/>
                  <a:pt x="5" y="287"/>
                </a:cubicBezTo>
                <a:cubicBezTo>
                  <a:pt x="3" y="284"/>
                  <a:pt x="0" y="277"/>
                  <a:pt x="0" y="273"/>
                </a:cubicBezTo>
                <a:cubicBezTo>
                  <a:pt x="1" y="271"/>
                  <a:pt x="5" y="267"/>
                  <a:pt x="6" y="264"/>
                </a:cubicBezTo>
                <a:cubicBezTo>
                  <a:pt x="7" y="262"/>
                  <a:pt x="6" y="256"/>
                  <a:pt x="7" y="253"/>
                </a:cubicBezTo>
                <a:cubicBezTo>
                  <a:pt x="9" y="252"/>
                  <a:pt x="13" y="252"/>
                  <a:pt x="14" y="251"/>
                </a:cubicBezTo>
                <a:cubicBezTo>
                  <a:pt x="16" y="250"/>
                  <a:pt x="19" y="248"/>
                  <a:pt x="20" y="247"/>
                </a:cubicBezTo>
                <a:cubicBezTo>
                  <a:pt x="20" y="245"/>
                  <a:pt x="20" y="242"/>
                  <a:pt x="21" y="241"/>
                </a:cubicBezTo>
                <a:cubicBezTo>
                  <a:pt x="22" y="240"/>
                  <a:pt x="25" y="240"/>
                  <a:pt x="26" y="240"/>
                </a:cubicBezTo>
                <a:cubicBezTo>
                  <a:pt x="28" y="237"/>
                  <a:pt x="29" y="230"/>
                  <a:pt x="28" y="226"/>
                </a:cubicBezTo>
                <a:cubicBezTo>
                  <a:pt x="28" y="224"/>
                  <a:pt x="26" y="219"/>
                  <a:pt x="26" y="216"/>
                </a:cubicBezTo>
                <a:cubicBezTo>
                  <a:pt x="25" y="213"/>
                  <a:pt x="29" y="205"/>
                  <a:pt x="29" y="201"/>
                </a:cubicBezTo>
                <a:cubicBezTo>
                  <a:pt x="29" y="199"/>
                  <a:pt x="28" y="195"/>
                  <a:pt x="27" y="194"/>
                </a:cubicBezTo>
                <a:cubicBezTo>
                  <a:pt x="24" y="190"/>
                  <a:pt x="12" y="189"/>
                  <a:pt x="9" y="185"/>
                </a:cubicBezTo>
                <a:cubicBezTo>
                  <a:pt x="7" y="184"/>
                  <a:pt x="6" y="182"/>
                  <a:pt x="5" y="180"/>
                </a:cubicBezTo>
                <a:cubicBezTo>
                  <a:pt x="6" y="180"/>
                  <a:pt x="7" y="179"/>
                  <a:pt x="7" y="179"/>
                </a:cubicBezTo>
                <a:cubicBezTo>
                  <a:pt x="8" y="178"/>
                  <a:pt x="9" y="175"/>
                  <a:pt x="10" y="174"/>
                </a:cubicBezTo>
                <a:cubicBezTo>
                  <a:pt x="10" y="173"/>
                  <a:pt x="12" y="173"/>
                  <a:pt x="13" y="172"/>
                </a:cubicBezTo>
                <a:cubicBezTo>
                  <a:pt x="14" y="171"/>
                  <a:pt x="15" y="169"/>
                  <a:pt x="16" y="169"/>
                </a:cubicBezTo>
                <a:cubicBezTo>
                  <a:pt x="17" y="168"/>
                  <a:pt x="20" y="169"/>
                  <a:pt x="22" y="169"/>
                </a:cubicBezTo>
                <a:cubicBezTo>
                  <a:pt x="23" y="169"/>
                  <a:pt x="25" y="171"/>
                  <a:pt x="26" y="171"/>
                </a:cubicBezTo>
                <a:cubicBezTo>
                  <a:pt x="27" y="172"/>
                  <a:pt x="30" y="172"/>
                  <a:pt x="31" y="172"/>
                </a:cubicBezTo>
                <a:cubicBezTo>
                  <a:pt x="32" y="171"/>
                  <a:pt x="33" y="170"/>
                  <a:pt x="33" y="169"/>
                </a:cubicBezTo>
                <a:cubicBezTo>
                  <a:pt x="34" y="168"/>
                  <a:pt x="35" y="167"/>
                  <a:pt x="36" y="167"/>
                </a:cubicBezTo>
                <a:cubicBezTo>
                  <a:pt x="37" y="166"/>
                  <a:pt x="41" y="167"/>
                  <a:pt x="42" y="168"/>
                </a:cubicBezTo>
                <a:cubicBezTo>
                  <a:pt x="44" y="168"/>
                  <a:pt x="44" y="172"/>
                  <a:pt x="45" y="173"/>
                </a:cubicBezTo>
                <a:cubicBezTo>
                  <a:pt x="46" y="174"/>
                  <a:pt x="48" y="176"/>
                  <a:pt x="50" y="176"/>
                </a:cubicBezTo>
                <a:cubicBezTo>
                  <a:pt x="51" y="177"/>
                  <a:pt x="53" y="177"/>
                  <a:pt x="55" y="177"/>
                </a:cubicBezTo>
                <a:cubicBezTo>
                  <a:pt x="56" y="177"/>
                  <a:pt x="59" y="176"/>
                  <a:pt x="61" y="175"/>
                </a:cubicBezTo>
                <a:cubicBezTo>
                  <a:pt x="62" y="174"/>
                  <a:pt x="64" y="172"/>
                  <a:pt x="64" y="171"/>
                </a:cubicBezTo>
                <a:cubicBezTo>
                  <a:pt x="65" y="170"/>
                  <a:pt x="65" y="168"/>
                  <a:pt x="66" y="167"/>
                </a:cubicBezTo>
                <a:cubicBezTo>
                  <a:pt x="67" y="166"/>
                  <a:pt x="68" y="165"/>
                  <a:pt x="68" y="164"/>
                </a:cubicBezTo>
                <a:cubicBezTo>
                  <a:pt x="69" y="163"/>
                  <a:pt x="70" y="162"/>
                  <a:pt x="71" y="161"/>
                </a:cubicBezTo>
                <a:cubicBezTo>
                  <a:pt x="72" y="160"/>
                  <a:pt x="73" y="158"/>
                  <a:pt x="73" y="157"/>
                </a:cubicBezTo>
                <a:cubicBezTo>
                  <a:pt x="74" y="156"/>
                  <a:pt x="76" y="154"/>
                  <a:pt x="76" y="153"/>
                </a:cubicBezTo>
                <a:cubicBezTo>
                  <a:pt x="77" y="151"/>
                  <a:pt x="78" y="148"/>
                  <a:pt x="78" y="147"/>
                </a:cubicBezTo>
                <a:cubicBezTo>
                  <a:pt x="79" y="146"/>
                  <a:pt x="79" y="143"/>
                  <a:pt x="78" y="142"/>
                </a:cubicBezTo>
                <a:cubicBezTo>
                  <a:pt x="78" y="140"/>
                  <a:pt x="76" y="138"/>
                  <a:pt x="76" y="136"/>
                </a:cubicBezTo>
                <a:cubicBezTo>
                  <a:pt x="75" y="135"/>
                  <a:pt x="76" y="131"/>
                  <a:pt x="77" y="129"/>
                </a:cubicBezTo>
                <a:cubicBezTo>
                  <a:pt x="78" y="128"/>
                  <a:pt x="81" y="127"/>
                  <a:pt x="83" y="127"/>
                </a:cubicBezTo>
                <a:cubicBezTo>
                  <a:pt x="84" y="126"/>
                  <a:pt x="87" y="127"/>
                  <a:pt x="88" y="126"/>
                </a:cubicBezTo>
                <a:cubicBezTo>
                  <a:pt x="89" y="125"/>
                  <a:pt x="92" y="122"/>
                  <a:pt x="93" y="120"/>
                </a:cubicBezTo>
                <a:cubicBezTo>
                  <a:pt x="93" y="119"/>
                  <a:pt x="95" y="116"/>
                  <a:pt x="95" y="114"/>
                </a:cubicBezTo>
                <a:cubicBezTo>
                  <a:pt x="95" y="113"/>
                  <a:pt x="94" y="111"/>
                  <a:pt x="94" y="110"/>
                </a:cubicBezTo>
                <a:cubicBezTo>
                  <a:pt x="94" y="109"/>
                  <a:pt x="92" y="108"/>
                  <a:pt x="93" y="107"/>
                </a:cubicBezTo>
                <a:cubicBezTo>
                  <a:pt x="93" y="106"/>
                  <a:pt x="94" y="104"/>
                  <a:pt x="95" y="104"/>
                </a:cubicBezTo>
                <a:cubicBezTo>
                  <a:pt x="96" y="103"/>
                  <a:pt x="97" y="103"/>
                  <a:pt x="98" y="103"/>
                </a:cubicBezTo>
                <a:cubicBezTo>
                  <a:pt x="98" y="103"/>
                  <a:pt x="98" y="101"/>
                  <a:pt x="98" y="101"/>
                </a:cubicBezTo>
                <a:cubicBezTo>
                  <a:pt x="99" y="100"/>
                  <a:pt x="101" y="100"/>
                  <a:pt x="101" y="100"/>
                </a:cubicBezTo>
                <a:cubicBezTo>
                  <a:pt x="102" y="100"/>
                  <a:pt x="104" y="102"/>
                  <a:pt x="105" y="102"/>
                </a:cubicBezTo>
                <a:cubicBezTo>
                  <a:pt x="105" y="102"/>
                  <a:pt x="107" y="101"/>
                  <a:pt x="107" y="100"/>
                </a:cubicBezTo>
                <a:cubicBezTo>
                  <a:pt x="108" y="100"/>
                  <a:pt x="108" y="99"/>
                  <a:pt x="108" y="98"/>
                </a:cubicBezTo>
                <a:cubicBezTo>
                  <a:pt x="108" y="97"/>
                  <a:pt x="107" y="95"/>
                  <a:pt x="107" y="95"/>
                </a:cubicBezTo>
                <a:cubicBezTo>
                  <a:pt x="106" y="94"/>
                  <a:pt x="103" y="94"/>
                  <a:pt x="103" y="93"/>
                </a:cubicBezTo>
                <a:cubicBezTo>
                  <a:pt x="102" y="93"/>
                  <a:pt x="102" y="91"/>
                  <a:pt x="103" y="90"/>
                </a:cubicBezTo>
                <a:cubicBezTo>
                  <a:pt x="103" y="89"/>
                  <a:pt x="103" y="87"/>
                  <a:pt x="104" y="86"/>
                </a:cubicBezTo>
                <a:cubicBezTo>
                  <a:pt x="104" y="85"/>
                  <a:pt x="106" y="85"/>
                  <a:pt x="107" y="85"/>
                </a:cubicBezTo>
                <a:cubicBezTo>
                  <a:pt x="108" y="85"/>
                  <a:pt x="109" y="87"/>
                  <a:pt x="110" y="87"/>
                </a:cubicBezTo>
                <a:cubicBezTo>
                  <a:pt x="111" y="87"/>
                  <a:pt x="112" y="87"/>
                  <a:pt x="113" y="88"/>
                </a:cubicBezTo>
                <a:cubicBezTo>
                  <a:pt x="115" y="89"/>
                  <a:pt x="118" y="93"/>
                  <a:pt x="119" y="95"/>
                </a:cubicBezTo>
                <a:cubicBezTo>
                  <a:pt x="120" y="96"/>
                  <a:pt x="121" y="98"/>
                  <a:pt x="122" y="99"/>
                </a:cubicBezTo>
                <a:cubicBezTo>
                  <a:pt x="122" y="100"/>
                  <a:pt x="122" y="102"/>
                  <a:pt x="122" y="103"/>
                </a:cubicBezTo>
                <a:cubicBezTo>
                  <a:pt x="123" y="104"/>
                  <a:pt x="124" y="104"/>
                  <a:pt x="125" y="104"/>
                </a:cubicBezTo>
                <a:cubicBezTo>
                  <a:pt x="126" y="104"/>
                  <a:pt x="127" y="103"/>
                  <a:pt x="128" y="102"/>
                </a:cubicBezTo>
                <a:cubicBezTo>
                  <a:pt x="128" y="102"/>
                  <a:pt x="128" y="100"/>
                  <a:pt x="128" y="99"/>
                </a:cubicBezTo>
                <a:cubicBezTo>
                  <a:pt x="128" y="98"/>
                  <a:pt x="128" y="96"/>
                  <a:pt x="129" y="96"/>
                </a:cubicBezTo>
                <a:cubicBezTo>
                  <a:pt x="130" y="95"/>
                  <a:pt x="131" y="95"/>
                  <a:pt x="132" y="95"/>
                </a:cubicBezTo>
                <a:cubicBezTo>
                  <a:pt x="133" y="95"/>
                  <a:pt x="136" y="96"/>
                  <a:pt x="136" y="97"/>
                </a:cubicBezTo>
                <a:cubicBezTo>
                  <a:pt x="137" y="98"/>
                  <a:pt x="136" y="101"/>
                  <a:pt x="137" y="102"/>
                </a:cubicBezTo>
                <a:cubicBezTo>
                  <a:pt x="137" y="103"/>
                  <a:pt x="139" y="104"/>
                  <a:pt x="140" y="105"/>
                </a:cubicBezTo>
                <a:cubicBezTo>
                  <a:pt x="141" y="105"/>
                  <a:pt x="145" y="106"/>
                  <a:pt x="147" y="105"/>
                </a:cubicBezTo>
                <a:cubicBezTo>
                  <a:pt x="149" y="105"/>
                  <a:pt x="152" y="101"/>
                  <a:pt x="154" y="100"/>
                </a:cubicBezTo>
                <a:cubicBezTo>
                  <a:pt x="157" y="98"/>
                  <a:pt x="164" y="96"/>
                  <a:pt x="168" y="94"/>
                </a:cubicBezTo>
                <a:cubicBezTo>
                  <a:pt x="170" y="93"/>
                  <a:pt x="174" y="91"/>
                  <a:pt x="176" y="90"/>
                </a:cubicBezTo>
                <a:cubicBezTo>
                  <a:pt x="177" y="89"/>
                  <a:pt x="181" y="87"/>
                  <a:pt x="183" y="86"/>
                </a:cubicBezTo>
                <a:cubicBezTo>
                  <a:pt x="185" y="86"/>
                  <a:pt x="188" y="86"/>
                  <a:pt x="189" y="85"/>
                </a:cubicBezTo>
                <a:cubicBezTo>
                  <a:pt x="191" y="85"/>
                  <a:pt x="192" y="82"/>
                  <a:pt x="192" y="81"/>
                </a:cubicBezTo>
                <a:cubicBezTo>
                  <a:pt x="193" y="81"/>
                  <a:pt x="196" y="80"/>
                  <a:pt x="197" y="79"/>
                </a:cubicBezTo>
                <a:cubicBezTo>
                  <a:pt x="197" y="78"/>
                  <a:pt x="198" y="75"/>
                  <a:pt x="198" y="74"/>
                </a:cubicBezTo>
                <a:cubicBezTo>
                  <a:pt x="198" y="73"/>
                  <a:pt x="199" y="71"/>
                  <a:pt x="198" y="70"/>
                </a:cubicBezTo>
                <a:cubicBezTo>
                  <a:pt x="197" y="69"/>
                  <a:pt x="195" y="69"/>
                  <a:pt x="194" y="68"/>
                </a:cubicBezTo>
                <a:cubicBezTo>
                  <a:pt x="193" y="67"/>
                  <a:pt x="192" y="65"/>
                  <a:pt x="191" y="64"/>
                </a:cubicBezTo>
                <a:cubicBezTo>
                  <a:pt x="191" y="63"/>
                  <a:pt x="191" y="61"/>
                  <a:pt x="191" y="60"/>
                </a:cubicBezTo>
                <a:cubicBezTo>
                  <a:pt x="191" y="59"/>
                  <a:pt x="192" y="57"/>
                  <a:pt x="193" y="57"/>
                </a:cubicBezTo>
                <a:cubicBezTo>
                  <a:pt x="194" y="56"/>
                  <a:pt x="198" y="57"/>
                  <a:pt x="199" y="58"/>
                </a:cubicBezTo>
                <a:cubicBezTo>
                  <a:pt x="200" y="58"/>
                  <a:pt x="200" y="62"/>
                  <a:pt x="202" y="63"/>
                </a:cubicBezTo>
                <a:cubicBezTo>
                  <a:pt x="203" y="64"/>
                  <a:pt x="206" y="64"/>
                  <a:pt x="208" y="63"/>
                </a:cubicBezTo>
                <a:cubicBezTo>
                  <a:pt x="209" y="63"/>
                  <a:pt x="211" y="62"/>
                  <a:pt x="212" y="61"/>
                </a:cubicBezTo>
                <a:cubicBezTo>
                  <a:pt x="213" y="60"/>
                  <a:pt x="213" y="56"/>
                  <a:pt x="214" y="55"/>
                </a:cubicBezTo>
                <a:cubicBezTo>
                  <a:pt x="215" y="54"/>
                  <a:pt x="218" y="52"/>
                  <a:pt x="219" y="51"/>
                </a:cubicBezTo>
                <a:cubicBezTo>
                  <a:pt x="221" y="50"/>
                  <a:pt x="225" y="49"/>
                  <a:pt x="227" y="48"/>
                </a:cubicBezTo>
                <a:cubicBezTo>
                  <a:pt x="230" y="47"/>
                  <a:pt x="235" y="45"/>
                  <a:pt x="238" y="44"/>
                </a:cubicBezTo>
                <a:cubicBezTo>
                  <a:pt x="240" y="43"/>
                  <a:pt x="244" y="41"/>
                  <a:pt x="246" y="41"/>
                </a:cubicBezTo>
                <a:cubicBezTo>
                  <a:pt x="248" y="41"/>
                  <a:pt x="251" y="41"/>
                  <a:pt x="252" y="41"/>
                </a:cubicBezTo>
                <a:cubicBezTo>
                  <a:pt x="253" y="42"/>
                  <a:pt x="255" y="43"/>
                  <a:pt x="256" y="44"/>
                </a:cubicBezTo>
                <a:cubicBezTo>
                  <a:pt x="256" y="45"/>
                  <a:pt x="257" y="48"/>
                  <a:pt x="258" y="49"/>
                </a:cubicBezTo>
                <a:cubicBezTo>
                  <a:pt x="258" y="50"/>
                  <a:pt x="261" y="50"/>
                  <a:pt x="262" y="51"/>
                </a:cubicBezTo>
                <a:cubicBezTo>
                  <a:pt x="263" y="52"/>
                  <a:pt x="263" y="56"/>
                  <a:pt x="265" y="56"/>
                </a:cubicBezTo>
                <a:cubicBezTo>
                  <a:pt x="266" y="57"/>
                  <a:pt x="270" y="57"/>
                  <a:pt x="271" y="58"/>
                </a:cubicBezTo>
                <a:cubicBezTo>
                  <a:pt x="272" y="58"/>
                  <a:pt x="274" y="59"/>
                  <a:pt x="276" y="59"/>
                </a:cubicBezTo>
                <a:cubicBezTo>
                  <a:pt x="278" y="59"/>
                  <a:pt x="281" y="55"/>
                  <a:pt x="282" y="53"/>
                </a:cubicBezTo>
                <a:cubicBezTo>
                  <a:pt x="283" y="52"/>
                  <a:pt x="285" y="50"/>
                  <a:pt x="286" y="50"/>
                </a:cubicBezTo>
                <a:cubicBezTo>
                  <a:pt x="286" y="49"/>
                  <a:pt x="288" y="49"/>
                  <a:pt x="288" y="49"/>
                </a:cubicBezTo>
                <a:cubicBezTo>
                  <a:pt x="289" y="49"/>
                  <a:pt x="291" y="49"/>
                  <a:pt x="291" y="49"/>
                </a:cubicBezTo>
                <a:cubicBezTo>
                  <a:pt x="292" y="50"/>
                  <a:pt x="292" y="54"/>
                  <a:pt x="294" y="55"/>
                </a:cubicBezTo>
                <a:cubicBezTo>
                  <a:pt x="295" y="55"/>
                  <a:pt x="296" y="52"/>
                  <a:pt x="297" y="52"/>
                </a:cubicBezTo>
                <a:cubicBezTo>
                  <a:pt x="298" y="51"/>
                  <a:pt x="301" y="51"/>
                  <a:pt x="303" y="51"/>
                </a:cubicBezTo>
                <a:cubicBezTo>
                  <a:pt x="304" y="50"/>
                  <a:pt x="306" y="49"/>
                  <a:pt x="306" y="48"/>
                </a:cubicBezTo>
                <a:cubicBezTo>
                  <a:pt x="307" y="47"/>
                  <a:pt x="307" y="44"/>
                  <a:pt x="306" y="43"/>
                </a:cubicBezTo>
                <a:cubicBezTo>
                  <a:pt x="305" y="42"/>
                  <a:pt x="303" y="42"/>
                  <a:pt x="302" y="41"/>
                </a:cubicBezTo>
                <a:cubicBezTo>
                  <a:pt x="302" y="41"/>
                  <a:pt x="302" y="38"/>
                  <a:pt x="303" y="38"/>
                </a:cubicBezTo>
                <a:cubicBezTo>
                  <a:pt x="303" y="37"/>
                  <a:pt x="306" y="36"/>
                  <a:pt x="307" y="36"/>
                </a:cubicBezTo>
                <a:cubicBezTo>
                  <a:pt x="308" y="36"/>
                  <a:pt x="311" y="36"/>
                  <a:pt x="312" y="36"/>
                </a:cubicBezTo>
                <a:cubicBezTo>
                  <a:pt x="313" y="35"/>
                  <a:pt x="315" y="33"/>
                  <a:pt x="315" y="32"/>
                </a:cubicBezTo>
                <a:cubicBezTo>
                  <a:pt x="315" y="31"/>
                  <a:pt x="315" y="29"/>
                  <a:pt x="314" y="28"/>
                </a:cubicBezTo>
                <a:cubicBezTo>
                  <a:pt x="314" y="28"/>
                  <a:pt x="312" y="28"/>
                  <a:pt x="312" y="28"/>
                </a:cubicBezTo>
                <a:cubicBezTo>
                  <a:pt x="311" y="28"/>
                  <a:pt x="309" y="28"/>
                  <a:pt x="308" y="27"/>
                </a:cubicBezTo>
                <a:cubicBezTo>
                  <a:pt x="308" y="26"/>
                  <a:pt x="307" y="25"/>
                  <a:pt x="307" y="24"/>
                </a:cubicBezTo>
                <a:cubicBezTo>
                  <a:pt x="308" y="23"/>
                  <a:pt x="311" y="22"/>
                  <a:pt x="312" y="22"/>
                </a:cubicBezTo>
                <a:cubicBezTo>
                  <a:pt x="313" y="22"/>
                  <a:pt x="316" y="23"/>
                  <a:pt x="317" y="23"/>
                </a:cubicBezTo>
                <a:cubicBezTo>
                  <a:pt x="318" y="23"/>
                  <a:pt x="319" y="22"/>
                  <a:pt x="319" y="21"/>
                </a:cubicBezTo>
                <a:cubicBezTo>
                  <a:pt x="320" y="20"/>
                  <a:pt x="320" y="17"/>
                  <a:pt x="320" y="15"/>
                </a:cubicBezTo>
                <a:cubicBezTo>
                  <a:pt x="321" y="14"/>
                  <a:pt x="324" y="13"/>
                  <a:pt x="325" y="13"/>
                </a:cubicBezTo>
                <a:cubicBezTo>
                  <a:pt x="326" y="12"/>
                  <a:pt x="328" y="12"/>
                  <a:pt x="329" y="11"/>
                </a:cubicBezTo>
                <a:cubicBezTo>
                  <a:pt x="330" y="10"/>
                  <a:pt x="330" y="8"/>
                  <a:pt x="331" y="7"/>
                </a:cubicBezTo>
                <a:cubicBezTo>
                  <a:pt x="331" y="6"/>
                  <a:pt x="330" y="3"/>
                  <a:pt x="331" y="2"/>
                </a:cubicBezTo>
                <a:cubicBezTo>
                  <a:pt x="331" y="1"/>
                  <a:pt x="334" y="1"/>
                  <a:pt x="335" y="1"/>
                </a:cubicBezTo>
                <a:cubicBezTo>
                  <a:pt x="337" y="0"/>
                  <a:pt x="341" y="0"/>
                  <a:pt x="343" y="1"/>
                </a:cubicBezTo>
                <a:cubicBezTo>
                  <a:pt x="345" y="1"/>
                  <a:pt x="348" y="2"/>
                  <a:pt x="350" y="3"/>
                </a:cubicBezTo>
                <a:cubicBezTo>
                  <a:pt x="351" y="3"/>
                  <a:pt x="353" y="4"/>
                  <a:pt x="354" y="4"/>
                </a:cubicBezTo>
                <a:cubicBezTo>
                  <a:pt x="356" y="5"/>
                  <a:pt x="358" y="6"/>
                  <a:pt x="359" y="7"/>
                </a:cubicBezTo>
                <a:cubicBezTo>
                  <a:pt x="361" y="8"/>
                  <a:pt x="363" y="11"/>
                  <a:pt x="363" y="12"/>
                </a:cubicBezTo>
                <a:cubicBezTo>
                  <a:pt x="364" y="14"/>
                  <a:pt x="363" y="17"/>
                  <a:pt x="363" y="19"/>
                </a:cubicBezTo>
                <a:cubicBezTo>
                  <a:pt x="362" y="20"/>
                  <a:pt x="360" y="21"/>
                  <a:pt x="359" y="22"/>
                </a:cubicBezTo>
                <a:cubicBezTo>
                  <a:pt x="359" y="23"/>
                  <a:pt x="358" y="26"/>
                  <a:pt x="358" y="27"/>
                </a:cubicBezTo>
                <a:cubicBezTo>
                  <a:pt x="358" y="28"/>
                  <a:pt x="357" y="30"/>
                  <a:pt x="356" y="3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4"/>
          <p:cNvSpPr>
            <a:spLocks/>
          </p:cNvSpPr>
          <p:nvPr/>
        </p:nvSpPr>
        <p:spPr bwMode="auto">
          <a:xfrm>
            <a:off x="3860176" y="1806219"/>
            <a:ext cx="2074949" cy="2608261"/>
          </a:xfrm>
          <a:custGeom>
            <a:avLst/>
            <a:gdLst/>
            <a:ahLst/>
            <a:cxnLst>
              <a:cxn ang="0">
                <a:pos x="131" y="660"/>
              </a:cxn>
              <a:cxn ang="0">
                <a:pos x="96" y="662"/>
              </a:cxn>
              <a:cxn ang="0">
                <a:pos x="77" y="641"/>
              </a:cxn>
              <a:cxn ang="0">
                <a:pos x="48" y="626"/>
              </a:cxn>
              <a:cxn ang="0">
                <a:pos x="36" y="587"/>
              </a:cxn>
              <a:cxn ang="0">
                <a:pos x="15" y="551"/>
              </a:cxn>
              <a:cxn ang="0">
                <a:pos x="24" y="474"/>
              </a:cxn>
              <a:cxn ang="0">
                <a:pos x="9" y="443"/>
              </a:cxn>
              <a:cxn ang="0">
                <a:pos x="9" y="411"/>
              </a:cxn>
              <a:cxn ang="0">
                <a:pos x="7" y="353"/>
              </a:cxn>
              <a:cxn ang="0">
                <a:pos x="37" y="307"/>
              </a:cxn>
              <a:cxn ang="0">
                <a:pos x="54" y="225"/>
              </a:cxn>
              <a:cxn ang="0">
                <a:pos x="92" y="226"/>
              </a:cxn>
              <a:cxn ang="0">
                <a:pos x="138" y="212"/>
              </a:cxn>
              <a:cxn ang="0">
                <a:pos x="160" y="162"/>
              </a:cxn>
              <a:cxn ang="0">
                <a:pos x="202" y="142"/>
              </a:cxn>
              <a:cxn ang="0">
                <a:pos x="228" y="118"/>
              </a:cxn>
              <a:cxn ang="0">
                <a:pos x="175" y="76"/>
              </a:cxn>
              <a:cxn ang="0">
                <a:pos x="221" y="57"/>
              </a:cxn>
              <a:cxn ang="0">
                <a:pos x="251" y="6"/>
              </a:cxn>
              <a:cxn ang="0">
                <a:pos x="300" y="32"/>
              </a:cxn>
              <a:cxn ang="0">
                <a:pos x="367" y="40"/>
              </a:cxn>
              <a:cxn ang="0">
                <a:pos x="374" y="81"/>
              </a:cxn>
              <a:cxn ang="0">
                <a:pos x="394" y="143"/>
              </a:cxn>
              <a:cxn ang="0">
                <a:pos x="374" y="192"/>
              </a:cxn>
              <a:cxn ang="0">
                <a:pos x="360" y="259"/>
              </a:cxn>
              <a:cxn ang="0">
                <a:pos x="410" y="296"/>
              </a:cxn>
              <a:cxn ang="0">
                <a:pos x="384" y="337"/>
              </a:cxn>
              <a:cxn ang="0">
                <a:pos x="411" y="374"/>
              </a:cxn>
              <a:cxn ang="0">
                <a:pos x="445" y="383"/>
              </a:cxn>
              <a:cxn ang="0">
                <a:pos x="473" y="383"/>
              </a:cxn>
              <a:cxn ang="0">
                <a:pos x="511" y="409"/>
              </a:cxn>
              <a:cxn ang="0">
                <a:pos x="537" y="427"/>
              </a:cxn>
              <a:cxn ang="0">
                <a:pos x="588" y="456"/>
              </a:cxn>
              <a:cxn ang="0">
                <a:pos x="631" y="463"/>
              </a:cxn>
              <a:cxn ang="0">
                <a:pos x="686" y="483"/>
              </a:cxn>
              <a:cxn ang="0">
                <a:pos x="725" y="513"/>
              </a:cxn>
              <a:cxn ang="0">
                <a:pos x="757" y="508"/>
              </a:cxn>
              <a:cxn ang="0">
                <a:pos x="780" y="540"/>
              </a:cxn>
              <a:cxn ang="0">
                <a:pos x="768" y="561"/>
              </a:cxn>
              <a:cxn ang="0">
                <a:pos x="749" y="593"/>
              </a:cxn>
              <a:cxn ang="0">
                <a:pos x="714" y="621"/>
              </a:cxn>
              <a:cxn ang="0">
                <a:pos x="697" y="655"/>
              </a:cxn>
              <a:cxn ang="0">
                <a:pos x="675" y="716"/>
              </a:cxn>
              <a:cxn ang="0">
                <a:pos x="629" y="718"/>
              </a:cxn>
              <a:cxn ang="0">
                <a:pos x="612" y="768"/>
              </a:cxn>
              <a:cxn ang="0">
                <a:pos x="612" y="806"/>
              </a:cxn>
              <a:cxn ang="0">
                <a:pos x="599" y="871"/>
              </a:cxn>
              <a:cxn ang="0">
                <a:pos x="564" y="879"/>
              </a:cxn>
              <a:cxn ang="0">
                <a:pos x="540" y="908"/>
              </a:cxn>
              <a:cxn ang="0">
                <a:pos x="561" y="959"/>
              </a:cxn>
              <a:cxn ang="0">
                <a:pos x="522" y="986"/>
              </a:cxn>
              <a:cxn ang="0">
                <a:pos x="486" y="970"/>
              </a:cxn>
              <a:cxn ang="0">
                <a:pos x="466" y="919"/>
              </a:cxn>
              <a:cxn ang="0">
                <a:pos x="458" y="875"/>
              </a:cxn>
              <a:cxn ang="0">
                <a:pos x="413" y="864"/>
              </a:cxn>
              <a:cxn ang="0">
                <a:pos x="418" y="817"/>
              </a:cxn>
              <a:cxn ang="0">
                <a:pos x="371" y="788"/>
              </a:cxn>
              <a:cxn ang="0">
                <a:pos x="326" y="811"/>
              </a:cxn>
              <a:cxn ang="0">
                <a:pos x="285" y="820"/>
              </a:cxn>
              <a:cxn ang="0">
                <a:pos x="236" y="790"/>
              </a:cxn>
              <a:cxn ang="0">
                <a:pos x="198" y="763"/>
              </a:cxn>
              <a:cxn ang="0">
                <a:pos x="169" y="716"/>
              </a:cxn>
            </a:cxnLst>
            <a:rect l="0" t="0" r="r" b="b"/>
            <a:pathLst>
              <a:path w="788" h="990">
                <a:moveTo>
                  <a:pt x="150" y="697"/>
                </a:moveTo>
                <a:cubicBezTo>
                  <a:pt x="149" y="697"/>
                  <a:pt x="149" y="695"/>
                  <a:pt x="149" y="695"/>
                </a:cubicBezTo>
                <a:cubicBezTo>
                  <a:pt x="148" y="694"/>
                  <a:pt x="149" y="691"/>
                  <a:pt x="149" y="690"/>
                </a:cubicBezTo>
                <a:cubicBezTo>
                  <a:pt x="149" y="688"/>
                  <a:pt x="150" y="685"/>
                  <a:pt x="149" y="683"/>
                </a:cubicBezTo>
                <a:cubicBezTo>
                  <a:pt x="149" y="682"/>
                  <a:pt x="148" y="681"/>
                  <a:pt x="148" y="680"/>
                </a:cubicBezTo>
                <a:cubicBezTo>
                  <a:pt x="147" y="678"/>
                  <a:pt x="147" y="676"/>
                  <a:pt x="146" y="675"/>
                </a:cubicBezTo>
                <a:cubicBezTo>
                  <a:pt x="145" y="674"/>
                  <a:pt x="143" y="673"/>
                  <a:pt x="142" y="672"/>
                </a:cubicBezTo>
                <a:cubicBezTo>
                  <a:pt x="141" y="671"/>
                  <a:pt x="139" y="670"/>
                  <a:pt x="138" y="670"/>
                </a:cubicBezTo>
                <a:cubicBezTo>
                  <a:pt x="137" y="669"/>
                  <a:pt x="136" y="669"/>
                  <a:pt x="136" y="668"/>
                </a:cubicBezTo>
                <a:cubicBezTo>
                  <a:pt x="135" y="667"/>
                  <a:pt x="134" y="664"/>
                  <a:pt x="134" y="663"/>
                </a:cubicBezTo>
                <a:cubicBezTo>
                  <a:pt x="133" y="662"/>
                  <a:pt x="132" y="660"/>
                  <a:pt x="131" y="660"/>
                </a:cubicBezTo>
                <a:cubicBezTo>
                  <a:pt x="130" y="659"/>
                  <a:pt x="128" y="659"/>
                  <a:pt x="127" y="659"/>
                </a:cubicBezTo>
                <a:cubicBezTo>
                  <a:pt x="126" y="658"/>
                  <a:pt x="124" y="657"/>
                  <a:pt x="123" y="657"/>
                </a:cubicBezTo>
                <a:cubicBezTo>
                  <a:pt x="121" y="656"/>
                  <a:pt x="118" y="655"/>
                  <a:pt x="117" y="655"/>
                </a:cubicBezTo>
                <a:cubicBezTo>
                  <a:pt x="115" y="654"/>
                  <a:pt x="113" y="653"/>
                  <a:pt x="112" y="653"/>
                </a:cubicBezTo>
                <a:cubicBezTo>
                  <a:pt x="110" y="653"/>
                  <a:pt x="108" y="655"/>
                  <a:pt x="108" y="656"/>
                </a:cubicBezTo>
                <a:cubicBezTo>
                  <a:pt x="107" y="657"/>
                  <a:pt x="106" y="659"/>
                  <a:pt x="105" y="660"/>
                </a:cubicBezTo>
                <a:cubicBezTo>
                  <a:pt x="105" y="661"/>
                  <a:pt x="104" y="663"/>
                  <a:pt x="104" y="664"/>
                </a:cubicBezTo>
                <a:cubicBezTo>
                  <a:pt x="103" y="665"/>
                  <a:pt x="101" y="665"/>
                  <a:pt x="100" y="665"/>
                </a:cubicBezTo>
                <a:cubicBezTo>
                  <a:pt x="99" y="665"/>
                  <a:pt x="98" y="665"/>
                  <a:pt x="98" y="664"/>
                </a:cubicBezTo>
                <a:cubicBezTo>
                  <a:pt x="97" y="663"/>
                  <a:pt x="98" y="660"/>
                  <a:pt x="97" y="660"/>
                </a:cubicBezTo>
                <a:cubicBezTo>
                  <a:pt x="96" y="660"/>
                  <a:pt x="96" y="662"/>
                  <a:pt x="96" y="662"/>
                </a:cubicBezTo>
                <a:cubicBezTo>
                  <a:pt x="95" y="663"/>
                  <a:pt x="93" y="663"/>
                  <a:pt x="92" y="663"/>
                </a:cubicBezTo>
                <a:cubicBezTo>
                  <a:pt x="91" y="663"/>
                  <a:pt x="88" y="662"/>
                  <a:pt x="87" y="661"/>
                </a:cubicBezTo>
                <a:cubicBezTo>
                  <a:pt x="86" y="661"/>
                  <a:pt x="86" y="658"/>
                  <a:pt x="85" y="658"/>
                </a:cubicBezTo>
                <a:cubicBezTo>
                  <a:pt x="84" y="657"/>
                  <a:pt x="82" y="656"/>
                  <a:pt x="80" y="656"/>
                </a:cubicBezTo>
                <a:cubicBezTo>
                  <a:pt x="79" y="656"/>
                  <a:pt x="77" y="657"/>
                  <a:pt x="76" y="657"/>
                </a:cubicBezTo>
                <a:cubicBezTo>
                  <a:pt x="75" y="657"/>
                  <a:pt x="72" y="657"/>
                  <a:pt x="72" y="657"/>
                </a:cubicBezTo>
                <a:cubicBezTo>
                  <a:pt x="71" y="656"/>
                  <a:pt x="71" y="653"/>
                  <a:pt x="72" y="652"/>
                </a:cubicBezTo>
                <a:cubicBezTo>
                  <a:pt x="72" y="651"/>
                  <a:pt x="74" y="650"/>
                  <a:pt x="75" y="649"/>
                </a:cubicBezTo>
                <a:cubicBezTo>
                  <a:pt x="75" y="649"/>
                  <a:pt x="77" y="649"/>
                  <a:pt x="78" y="648"/>
                </a:cubicBezTo>
                <a:cubicBezTo>
                  <a:pt x="78" y="648"/>
                  <a:pt x="79" y="646"/>
                  <a:pt x="79" y="645"/>
                </a:cubicBezTo>
                <a:cubicBezTo>
                  <a:pt x="79" y="644"/>
                  <a:pt x="77" y="642"/>
                  <a:pt x="77" y="641"/>
                </a:cubicBezTo>
                <a:cubicBezTo>
                  <a:pt x="76" y="640"/>
                  <a:pt x="76" y="638"/>
                  <a:pt x="77" y="637"/>
                </a:cubicBezTo>
                <a:cubicBezTo>
                  <a:pt x="77" y="636"/>
                  <a:pt x="77" y="635"/>
                  <a:pt x="78" y="634"/>
                </a:cubicBezTo>
                <a:cubicBezTo>
                  <a:pt x="78" y="632"/>
                  <a:pt x="80" y="629"/>
                  <a:pt x="80" y="628"/>
                </a:cubicBezTo>
                <a:cubicBezTo>
                  <a:pt x="79" y="627"/>
                  <a:pt x="77" y="626"/>
                  <a:pt x="76" y="625"/>
                </a:cubicBezTo>
                <a:cubicBezTo>
                  <a:pt x="76" y="624"/>
                  <a:pt x="76" y="622"/>
                  <a:pt x="75" y="621"/>
                </a:cubicBezTo>
                <a:cubicBezTo>
                  <a:pt x="75" y="620"/>
                  <a:pt x="73" y="620"/>
                  <a:pt x="72" y="620"/>
                </a:cubicBezTo>
                <a:cubicBezTo>
                  <a:pt x="70" y="620"/>
                  <a:pt x="67" y="622"/>
                  <a:pt x="66" y="622"/>
                </a:cubicBezTo>
                <a:cubicBezTo>
                  <a:pt x="65" y="623"/>
                  <a:pt x="62" y="623"/>
                  <a:pt x="61" y="624"/>
                </a:cubicBezTo>
                <a:cubicBezTo>
                  <a:pt x="61" y="624"/>
                  <a:pt x="60" y="626"/>
                  <a:pt x="59" y="626"/>
                </a:cubicBezTo>
                <a:cubicBezTo>
                  <a:pt x="58" y="627"/>
                  <a:pt x="53" y="627"/>
                  <a:pt x="53" y="627"/>
                </a:cubicBezTo>
                <a:cubicBezTo>
                  <a:pt x="53" y="627"/>
                  <a:pt x="49" y="627"/>
                  <a:pt x="48" y="626"/>
                </a:cubicBezTo>
                <a:cubicBezTo>
                  <a:pt x="47" y="625"/>
                  <a:pt x="46" y="623"/>
                  <a:pt x="46" y="623"/>
                </a:cubicBezTo>
                <a:cubicBezTo>
                  <a:pt x="45" y="622"/>
                  <a:pt x="44" y="619"/>
                  <a:pt x="43" y="618"/>
                </a:cubicBezTo>
                <a:cubicBezTo>
                  <a:pt x="43" y="618"/>
                  <a:pt x="40" y="618"/>
                  <a:pt x="40" y="617"/>
                </a:cubicBezTo>
                <a:cubicBezTo>
                  <a:pt x="39" y="617"/>
                  <a:pt x="38" y="615"/>
                  <a:pt x="37" y="614"/>
                </a:cubicBezTo>
                <a:cubicBezTo>
                  <a:pt x="36" y="613"/>
                  <a:pt x="36" y="610"/>
                  <a:pt x="35" y="608"/>
                </a:cubicBezTo>
                <a:cubicBezTo>
                  <a:pt x="35" y="607"/>
                  <a:pt x="35" y="605"/>
                  <a:pt x="35" y="605"/>
                </a:cubicBezTo>
                <a:cubicBezTo>
                  <a:pt x="36" y="604"/>
                  <a:pt x="38" y="603"/>
                  <a:pt x="39" y="603"/>
                </a:cubicBezTo>
                <a:cubicBezTo>
                  <a:pt x="40" y="602"/>
                  <a:pt x="41" y="601"/>
                  <a:pt x="42" y="600"/>
                </a:cubicBezTo>
                <a:cubicBezTo>
                  <a:pt x="42" y="599"/>
                  <a:pt x="42" y="596"/>
                  <a:pt x="42" y="595"/>
                </a:cubicBezTo>
                <a:cubicBezTo>
                  <a:pt x="42" y="593"/>
                  <a:pt x="41" y="590"/>
                  <a:pt x="40" y="589"/>
                </a:cubicBezTo>
                <a:cubicBezTo>
                  <a:pt x="39" y="588"/>
                  <a:pt x="37" y="587"/>
                  <a:pt x="36" y="587"/>
                </a:cubicBezTo>
                <a:cubicBezTo>
                  <a:pt x="35" y="586"/>
                  <a:pt x="32" y="586"/>
                  <a:pt x="31" y="586"/>
                </a:cubicBezTo>
                <a:cubicBezTo>
                  <a:pt x="30" y="586"/>
                  <a:pt x="27" y="587"/>
                  <a:pt x="26" y="587"/>
                </a:cubicBezTo>
                <a:cubicBezTo>
                  <a:pt x="25" y="587"/>
                  <a:pt x="23" y="586"/>
                  <a:pt x="22" y="586"/>
                </a:cubicBezTo>
                <a:cubicBezTo>
                  <a:pt x="21" y="586"/>
                  <a:pt x="19" y="585"/>
                  <a:pt x="18" y="585"/>
                </a:cubicBezTo>
                <a:cubicBezTo>
                  <a:pt x="17" y="584"/>
                  <a:pt x="14" y="583"/>
                  <a:pt x="13" y="581"/>
                </a:cubicBezTo>
                <a:cubicBezTo>
                  <a:pt x="12" y="580"/>
                  <a:pt x="12" y="576"/>
                  <a:pt x="12" y="575"/>
                </a:cubicBezTo>
                <a:cubicBezTo>
                  <a:pt x="12" y="573"/>
                  <a:pt x="12" y="570"/>
                  <a:pt x="13" y="569"/>
                </a:cubicBezTo>
                <a:cubicBezTo>
                  <a:pt x="13" y="568"/>
                  <a:pt x="16" y="567"/>
                  <a:pt x="16" y="566"/>
                </a:cubicBezTo>
                <a:cubicBezTo>
                  <a:pt x="17" y="565"/>
                  <a:pt x="18" y="562"/>
                  <a:pt x="18" y="561"/>
                </a:cubicBezTo>
                <a:cubicBezTo>
                  <a:pt x="18" y="559"/>
                  <a:pt x="18" y="556"/>
                  <a:pt x="18" y="554"/>
                </a:cubicBezTo>
                <a:cubicBezTo>
                  <a:pt x="17" y="553"/>
                  <a:pt x="16" y="552"/>
                  <a:pt x="15" y="551"/>
                </a:cubicBezTo>
                <a:cubicBezTo>
                  <a:pt x="14" y="550"/>
                  <a:pt x="12" y="547"/>
                  <a:pt x="12" y="545"/>
                </a:cubicBezTo>
                <a:cubicBezTo>
                  <a:pt x="11" y="543"/>
                  <a:pt x="12" y="540"/>
                  <a:pt x="12" y="538"/>
                </a:cubicBezTo>
                <a:cubicBezTo>
                  <a:pt x="12" y="535"/>
                  <a:pt x="13" y="530"/>
                  <a:pt x="13" y="527"/>
                </a:cubicBezTo>
                <a:cubicBezTo>
                  <a:pt x="13" y="524"/>
                  <a:pt x="12" y="518"/>
                  <a:pt x="12" y="515"/>
                </a:cubicBezTo>
                <a:cubicBezTo>
                  <a:pt x="12" y="513"/>
                  <a:pt x="13" y="508"/>
                  <a:pt x="13" y="506"/>
                </a:cubicBezTo>
                <a:cubicBezTo>
                  <a:pt x="14" y="504"/>
                  <a:pt x="14" y="501"/>
                  <a:pt x="15" y="500"/>
                </a:cubicBezTo>
                <a:cubicBezTo>
                  <a:pt x="16" y="499"/>
                  <a:pt x="18" y="499"/>
                  <a:pt x="19" y="498"/>
                </a:cubicBezTo>
                <a:cubicBezTo>
                  <a:pt x="20" y="498"/>
                  <a:pt x="22" y="497"/>
                  <a:pt x="22" y="496"/>
                </a:cubicBezTo>
                <a:cubicBezTo>
                  <a:pt x="23" y="495"/>
                  <a:pt x="23" y="492"/>
                  <a:pt x="24" y="491"/>
                </a:cubicBezTo>
                <a:cubicBezTo>
                  <a:pt x="24" y="488"/>
                  <a:pt x="23" y="483"/>
                  <a:pt x="23" y="480"/>
                </a:cubicBezTo>
                <a:cubicBezTo>
                  <a:pt x="23" y="479"/>
                  <a:pt x="24" y="476"/>
                  <a:pt x="24" y="474"/>
                </a:cubicBezTo>
                <a:cubicBezTo>
                  <a:pt x="24" y="473"/>
                  <a:pt x="23" y="470"/>
                  <a:pt x="22" y="468"/>
                </a:cubicBezTo>
                <a:cubicBezTo>
                  <a:pt x="22" y="466"/>
                  <a:pt x="20" y="463"/>
                  <a:pt x="18" y="462"/>
                </a:cubicBezTo>
                <a:cubicBezTo>
                  <a:pt x="17" y="461"/>
                  <a:pt x="15" y="460"/>
                  <a:pt x="14" y="459"/>
                </a:cubicBezTo>
                <a:cubicBezTo>
                  <a:pt x="12" y="458"/>
                  <a:pt x="10" y="457"/>
                  <a:pt x="9" y="457"/>
                </a:cubicBezTo>
                <a:cubicBezTo>
                  <a:pt x="8" y="456"/>
                  <a:pt x="6" y="454"/>
                  <a:pt x="5" y="453"/>
                </a:cubicBezTo>
                <a:cubicBezTo>
                  <a:pt x="4" y="452"/>
                  <a:pt x="1" y="451"/>
                  <a:pt x="0" y="449"/>
                </a:cubicBezTo>
                <a:cubicBezTo>
                  <a:pt x="0" y="448"/>
                  <a:pt x="0" y="445"/>
                  <a:pt x="0" y="443"/>
                </a:cubicBezTo>
                <a:cubicBezTo>
                  <a:pt x="0" y="442"/>
                  <a:pt x="1" y="439"/>
                  <a:pt x="2" y="439"/>
                </a:cubicBezTo>
                <a:cubicBezTo>
                  <a:pt x="3" y="438"/>
                  <a:pt x="5" y="437"/>
                  <a:pt x="6" y="437"/>
                </a:cubicBezTo>
                <a:cubicBezTo>
                  <a:pt x="7" y="438"/>
                  <a:pt x="8" y="439"/>
                  <a:pt x="8" y="439"/>
                </a:cubicBezTo>
                <a:cubicBezTo>
                  <a:pt x="9" y="440"/>
                  <a:pt x="9" y="442"/>
                  <a:pt x="9" y="443"/>
                </a:cubicBezTo>
                <a:cubicBezTo>
                  <a:pt x="9" y="444"/>
                  <a:pt x="9" y="445"/>
                  <a:pt x="9" y="446"/>
                </a:cubicBezTo>
                <a:cubicBezTo>
                  <a:pt x="9" y="446"/>
                  <a:pt x="10" y="447"/>
                  <a:pt x="10" y="448"/>
                </a:cubicBezTo>
                <a:cubicBezTo>
                  <a:pt x="11" y="449"/>
                  <a:pt x="13" y="450"/>
                  <a:pt x="14" y="450"/>
                </a:cubicBezTo>
                <a:cubicBezTo>
                  <a:pt x="15" y="450"/>
                  <a:pt x="17" y="448"/>
                  <a:pt x="18" y="448"/>
                </a:cubicBezTo>
                <a:cubicBezTo>
                  <a:pt x="19" y="446"/>
                  <a:pt x="19" y="443"/>
                  <a:pt x="19" y="441"/>
                </a:cubicBezTo>
                <a:cubicBezTo>
                  <a:pt x="19" y="441"/>
                  <a:pt x="18" y="439"/>
                  <a:pt x="18" y="438"/>
                </a:cubicBezTo>
                <a:cubicBezTo>
                  <a:pt x="18" y="436"/>
                  <a:pt x="19" y="433"/>
                  <a:pt x="19" y="431"/>
                </a:cubicBezTo>
                <a:cubicBezTo>
                  <a:pt x="19" y="430"/>
                  <a:pt x="18" y="426"/>
                  <a:pt x="18" y="425"/>
                </a:cubicBezTo>
                <a:cubicBezTo>
                  <a:pt x="18" y="423"/>
                  <a:pt x="16" y="420"/>
                  <a:pt x="15" y="419"/>
                </a:cubicBezTo>
                <a:cubicBezTo>
                  <a:pt x="14" y="418"/>
                  <a:pt x="10" y="417"/>
                  <a:pt x="9" y="415"/>
                </a:cubicBezTo>
                <a:cubicBezTo>
                  <a:pt x="8" y="414"/>
                  <a:pt x="9" y="412"/>
                  <a:pt x="9" y="411"/>
                </a:cubicBezTo>
                <a:cubicBezTo>
                  <a:pt x="9" y="410"/>
                  <a:pt x="10" y="408"/>
                  <a:pt x="10" y="407"/>
                </a:cubicBezTo>
                <a:cubicBezTo>
                  <a:pt x="10" y="405"/>
                  <a:pt x="10" y="403"/>
                  <a:pt x="9" y="401"/>
                </a:cubicBezTo>
                <a:cubicBezTo>
                  <a:pt x="9" y="400"/>
                  <a:pt x="6" y="400"/>
                  <a:pt x="6" y="399"/>
                </a:cubicBezTo>
                <a:cubicBezTo>
                  <a:pt x="5" y="398"/>
                  <a:pt x="5" y="395"/>
                  <a:pt x="5" y="394"/>
                </a:cubicBezTo>
                <a:cubicBezTo>
                  <a:pt x="5" y="393"/>
                  <a:pt x="6" y="389"/>
                  <a:pt x="5" y="388"/>
                </a:cubicBezTo>
                <a:cubicBezTo>
                  <a:pt x="5" y="387"/>
                  <a:pt x="3" y="385"/>
                  <a:pt x="2" y="384"/>
                </a:cubicBezTo>
                <a:cubicBezTo>
                  <a:pt x="1" y="383"/>
                  <a:pt x="1" y="380"/>
                  <a:pt x="0" y="378"/>
                </a:cubicBezTo>
                <a:cubicBezTo>
                  <a:pt x="0" y="376"/>
                  <a:pt x="0" y="371"/>
                  <a:pt x="0" y="368"/>
                </a:cubicBezTo>
                <a:cubicBezTo>
                  <a:pt x="0" y="366"/>
                  <a:pt x="0" y="361"/>
                  <a:pt x="1" y="359"/>
                </a:cubicBezTo>
                <a:cubicBezTo>
                  <a:pt x="2" y="358"/>
                  <a:pt x="4" y="359"/>
                  <a:pt x="5" y="358"/>
                </a:cubicBezTo>
                <a:cubicBezTo>
                  <a:pt x="6" y="357"/>
                  <a:pt x="7" y="354"/>
                  <a:pt x="7" y="353"/>
                </a:cubicBezTo>
                <a:cubicBezTo>
                  <a:pt x="7" y="352"/>
                  <a:pt x="5" y="349"/>
                  <a:pt x="5" y="347"/>
                </a:cubicBezTo>
                <a:cubicBezTo>
                  <a:pt x="5" y="346"/>
                  <a:pt x="5" y="343"/>
                  <a:pt x="6" y="342"/>
                </a:cubicBezTo>
                <a:cubicBezTo>
                  <a:pt x="8" y="341"/>
                  <a:pt x="12" y="340"/>
                  <a:pt x="14" y="339"/>
                </a:cubicBezTo>
                <a:cubicBezTo>
                  <a:pt x="17" y="339"/>
                  <a:pt x="22" y="340"/>
                  <a:pt x="24" y="339"/>
                </a:cubicBezTo>
                <a:cubicBezTo>
                  <a:pt x="26" y="339"/>
                  <a:pt x="29" y="338"/>
                  <a:pt x="31" y="338"/>
                </a:cubicBezTo>
                <a:cubicBezTo>
                  <a:pt x="32" y="338"/>
                  <a:pt x="35" y="338"/>
                  <a:pt x="37" y="337"/>
                </a:cubicBezTo>
                <a:cubicBezTo>
                  <a:pt x="38" y="337"/>
                  <a:pt x="42" y="335"/>
                  <a:pt x="43" y="334"/>
                </a:cubicBezTo>
                <a:cubicBezTo>
                  <a:pt x="43" y="333"/>
                  <a:pt x="44" y="330"/>
                  <a:pt x="44" y="329"/>
                </a:cubicBezTo>
                <a:cubicBezTo>
                  <a:pt x="44" y="327"/>
                  <a:pt x="45" y="322"/>
                  <a:pt x="45" y="320"/>
                </a:cubicBezTo>
                <a:cubicBezTo>
                  <a:pt x="45" y="317"/>
                  <a:pt x="46" y="311"/>
                  <a:pt x="45" y="309"/>
                </a:cubicBezTo>
                <a:cubicBezTo>
                  <a:pt x="43" y="307"/>
                  <a:pt x="39" y="308"/>
                  <a:pt x="37" y="307"/>
                </a:cubicBezTo>
                <a:cubicBezTo>
                  <a:pt x="37" y="306"/>
                  <a:pt x="36" y="303"/>
                  <a:pt x="36" y="302"/>
                </a:cubicBezTo>
                <a:cubicBezTo>
                  <a:pt x="37" y="300"/>
                  <a:pt x="38" y="295"/>
                  <a:pt x="39" y="294"/>
                </a:cubicBezTo>
                <a:cubicBezTo>
                  <a:pt x="41" y="292"/>
                  <a:pt x="47" y="292"/>
                  <a:pt x="49" y="290"/>
                </a:cubicBezTo>
                <a:cubicBezTo>
                  <a:pt x="50" y="289"/>
                  <a:pt x="50" y="286"/>
                  <a:pt x="51" y="285"/>
                </a:cubicBezTo>
                <a:cubicBezTo>
                  <a:pt x="52" y="284"/>
                  <a:pt x="56" y="283"/>
                  <a:pt x="57" y="282"/>
                </a:cubicBezTo>
                <a:cubicBezTo>
                  <a:pt x="58" y="281"/>
                  <a:pt x="58" y="278"/>
                  <a:pt x="58" y="276"/>
                </a:cubicBezTo>
                <a:cubicBezTo>
                  <a:pt x="59" y="274"/>
                  <a:pt x="58" y="270"/>
                  <a:pt x="58" y="268"/>
                </a:cubicBezTo>
                <a:cubicBezTo>
                  <a:pt x="58" y="265"/>
                  <a:pt x="59" y="259"/>
                  <a:pt x="59" y="256"/>
                </a:cubicBezTo>
                <a:cubicBezTo>
                  <a:pt x="59" y="252"/>
                  <a:pt x="59" y="246"/>
                  <a:pt x="58" y="242"/>
                </a:cubicBezTo>
                <a:cubicBezTo>
                  <a:pt x="58" y="240"/>
                  <a:pt x="56" y="236"/>
                  <a:pt x="56" y="233"/>
                </a:cubicBezTo>
                <a:cubicBezTo>
                  <a:pt x="55" y="231"/>
                  <a:pt x="54" y="227"/>
                  <a:pt x="54" y="225"/>
                </a:cubicBezTo>
                <a:cubicBezTo>
                  <a:pt x="53" y="223"/>
                  <a:pt x="54" y="219"/>
                  <a:pt x="55" y="217"/>
                </a:cubicBezTo>
                <a:cubicBezTo>
                  <a:pt x="56" y="215"/>
                  <a:pt x="58" y="214"/>
                  <a:pt x="59" y="212"/>
                </a:cubicBezTo>
                <a:cubicBezTo>
                  <a:pt x="59" y="212"/>
                  <a:pt x="59" y="212"/>
                  <a:pt x="59" y="212"/>
                </a:cubicBezTo>
                <a:cubicBezTo>
                  <a:pt x="60" y="213"/>
                  <a:pt x="61" y="213"/>
                  <a:pt x="62" y="214"/>
                </a:cubicBezTo>
                <a:cubicBezTo>
                  <a:pt x="63" y="214"/>
                  <a:pt x="65" y="217"/>
                  <a:pt x="66" y="217"/>
                </a:cubicBezTo>
                <a:cubicBezTo>
                  <a:pt x="67" y="218"/>
                  <a:pt x="70" y="217"/>
                  <a:pt x="71" y="217"/>
                </a:cubicBezTo>
                <a:cubicBezTo>
                  <a:pt x="72" y="218"/>
                  <a:pt x="72" y="218"/>
                  <a:pt x="72" y="219"/>
                </a:cubicBezTo>
                <a:cubicBezTo>
                  <a:pt x="73" y="220"/>
                  <a:pt x="74" y="222"/>
                  <a:pt x="75" y="223"/>
                </a:cubicBezTo>
                <a:cubicBezTo>
                  <a:pt x="76" y="223"/>
                  <a:pt x="79" y="223"/>
                  <a:pt x="80" y="223"/>
                </a:cubicBezTo>
                <a:cubicBezTo>
                  <a:pt x="82" y="224"/>
                  <a:pt x="85" y="223"/>
                  <a:pt x="87" y="223"/>
                </a:cubicBezTo>
                <a:cubicBezTo>
                  <a:pt x="89" y="224"/>
                  <a:pt x="91" y="226"/>
                  <a:pt x="92" y="226"/>
                </a:cubicBezTo>
                <a:cubicBezTo>
                  <a:pt x="93" y="226"/>
                  <a:pt x="95" y="225"/>
                  <a:pt x="96" y="224"/>
                </a:cubicBezTo>
                <a:cubicBezTo>
                  <a:pt x="97" y="224"/>
                  <a:pt x="98" y="222"/>
                  <a:pt x="99" y="221"/>
                </a:cubicBezTo>
                <a:cubicBezTo>
                  <a:pt x="100" y="221"/>
                  <a:pt x="103" y="222"/>
                  <a:pt x="104" y="222"/>
                </a:cubicBezTo>
                <a:cubicBezTo>
                  <a:pt x="106" y="222"/>
                  <a:pt x="107" y="219"/>
                  <a:pt x="109" y="218"/>
                </a:cubicBezTo>
                <a:cubicBezTo>
                  <a:pt x="110" y="217"/>
                  <a:pt x="112" y="216"/>
                  <a:pt x="113" y="216"/>
                </a:cubicBezTo>
                <a:cubicBezTo>
                  <a:pt x="115" y="215"/>
                  <a:pt x="118" y="215"/>
                  <a:pt x="120" y="214"/>
                </a:cubicBezTo>
                <a:cubicBezTo>
                  <a:pt x="121" y="214"/>
                  <a:pt x="123" y="212"/>
                  <a:pt x="124" y="212"/>
                </a:cubicBezTo>
                <a:cubicBezTo>
                  <a:pt x="125" y="212"/>
                  <a:pt x="127" y="212"/>
                  <a:pt x="128" y="212"/>
                </a:cubicBezTo>
                <a:cubicBezTo>
                  <a:pt x="129" y="213"/>
                  <a:pt x="130" y="214"/>
                  <a:pt x="131" y="214"/>
                </a:cubicBezTo>
                <a:cubicBezTo>
                  <a:pt x="132" y="214"/>
                  <a:pt x="135" y="215"/>
                  <a:pt x="136" y="214"/>
                </a:cubicBezTo>
                <a:cubicBezTo>
                  <a:pt x="137" y="214"/>
                  <a:pt x="138" y="213"/>
                  <a:pt x="138" y="212"/>
                </a:cubicBezTo>
                <a:cubicBezTo>
                  <a:pt x="139" y="211"/>
                  <a:pt x="139" y="207"/>
                  <a:pt x="140" y="205"/>
                </a:cubicBezTo>
                <a:cubicBezTo>
                  <a:pt x="141" y="204"/>
                  <a:pt x="143" y="203"/>
                  <a:pt x="144" y="203"/>
                </a:cubicBezTo>
                <a:cubicBezTo>
                  <a:pt x="146" y="202"/>
                  <a:pt x="149" y="201"/>
                  <a:pt x="150" y="199"/>
                </a:cubicBezTo>
                <a:cubicBezTo>
                  <a:pt x="151" y="198"/>
                  <a:pt x="153" y="195"/>
                  <a:pt x="153" y="193"/>
                </a:cubicBezTo>
                <a:cubicBezTo>
                  <a:pt x="152" y="192"/>
                  <a:pt x="148" y="190"/>
                  <a:pt x="148" y="189"/>
                </a:cubicBezTo>
                <a:cubicBezTo>
                  <a:pt x="148" y="187"/>
                  <a:pt x="150" y="186"/>
                  <a:pt x="151" y="185"/>
                </a:cubicBezTo>
                <a:cubicBezTo>
                  <a:pt x="152" y="184"/>
                  <a:pt x="151" y="181"/>
                  <a:pt x="151" y="180"/>
                </a:cubicBezTo>
                <a:cubicBezTo>
                  <a:pt x="151" y="179"/>
                  <a:pt x="151" y="178"/>
                  <a:pt x="151" y="177"/>
                </a:cubicBezTo>
                <a:cubicBezTo>
                  <a:pt x="152" y="176"/>
                  <a:pt x="154" y="174"/>
                  <a:pt x="155" y="173"/>
                </a:cubicBezTo>
                <a:cubicBezTo>
                  <a:pt x="156" y="172"/>
                  <a:pt x="156" y="168"/>
                  <a:pt x="156" y="166"/>
                </a:cubicBezTo>
                <a:cubicBezTo>
                  <a:pt x="157" y="165"/>
                  <a:pt x="158" y="162"/>
                  <a:pt x="160" y="162"/>
                </a:cubicBezTo>
                <a:cubicBezTo>
                  <a:pt x="161" y="162"/>
                  <a:pt x="164" y="165"/>
                  <a:pt x="165" y="165"/>
                </a:cubicBezTo>
                <a:cubicBezTo>
                  <a:pt x="167" y="165"/>
                  <a:pt x="168" y="160"/>
                  <a:pt x="169" y="159"/>
                </a:cubicBezTo>
                <a:cubicBezTo>
                  <a:pt x="171" y="159"/>
                  <a:pt x="174" y="158"/>
                  <a:pt x="175" y="158"/>
                </a:cubicBezTo>
                <a:cubicBezTo>
                  <a:pt x="176" y="158"/>
                  <a:pt x="179" y="158"/>
                  <a:pt x="180" y="158"/>
                </a:cubicBezTo>
                <a:cubicBezTo>
                  <a:pt x="181" y="158"/>
                  <a:pt x="183" y="160"/>
                  <a:pt x="184" y="160"/>
                </a:cubicBezTo>
                <a:cubicBezTo>
                  <a:pt x="186" y="159"/>
                  <a:pt x="186" y="156"/>
                  <a:pt x="186" y="154"/>
                </a:cubicBezTo>
                <a:cubicBezTo>
                  <a:pt x="187" y="153"/>
                  <a:pt x="187" y="152"/>
                  <a:pt x="187" y="151"/>
                </a:cubicBezTo>
                <a:cubicBezTo>
                  <a:pt x="188" y="149"/>
                  <a:pt x="188" y="145"/>
                  <a:pt x="190" y="144"/>
                </a:cubicBezTo>
                <a:cubicBezTo>
                  <a:pt x="191" y="143"/>
                  <a:pt x="193" y="145"/>
                  <a:pt x="194" y="145"/>
                </a:cubicBezTo>
                <a:cubicBezTo>
                  <a:pt x="195" y="144"/>
                  <a:pt x="195" y="143"/>
                  <a:pt x="195" y="142"/>
                </a:cubicBezTo>
                <a:cubicBezTo>
                  <a:pt x="197" y="141"/>
                  <a:pt x="200" y="141"/>
                  <a:pt x="202" y="142"/>
                </a:cubicBezTo>
                <a:cubicBezTo>
                  <a:pt x="203" y="143"/>
                  <a:pt x="204" y="146"/>
                  <a:pt x="205" y="146"/>
                </a:cubicBezTo>
                <a:cubicBezTo>
                  <a:pt x="206" y="147"/>
                  <a:pt x="208" y="148"/>
                  <a:pt x="209" y="147"/>
                </a:cubicBezTo>
                <a:cubicBezTo>
                  <a:pt x="211" y="146"/>
                  <a:pt x="211" y="143"/>
                  <a:pt x="212" y="142"/>
                </a:cubicBezTo>
                <a:cubicBezTo>
                  <a:pt x="212" y="141"/>
                  <a:pt x="211" y="139"/>
                  <a:pt x="211" y="139"/>
                </a:cubicBezTo>
                <a:cubicBezTo>
                  <a:pt x="211" y="137"/>
                  <a:pt x="213" y="132"/>
                  <a:pt x="213" y="132"/>
                </a:cubicBezTo>
                <a:cubicBezTo>
                  <a:pt x="213" y="131"/>
                  <a:pt x="216" y="128"/>
                  <a:pt x="217" y="127"/>
                </a:cubicBezTo>
                <a:cubicBezTo>
                  <a:pt x="217" y="126"/>
                  <a:pt x="218" y="125"/>
                  <a:pt x="219" y="124"/>
                </a:cubicBezTo>
                <a:cubicBezTo>
                  <a:pt x="220" y="124"/>
                  <a:pt x="223" y="125"/>
                  <a:pt x="224" y="124"/>
                </a:cubicBezTo>
                <a:cubicBezTo>
                  <a:pt x="225" y="124"/>
                  <a:pt x="224" y="121"/>
                  <a:pt x="225" y="120"/>
                </a:cubicBezTo>
                <a:cubicBezTo>
                  <a:pt x="226" y="119"/>
                  <a:pt x="229" y="120"/>
                  <a:pt x="230" y="119"/>
                </a:cubicBezTo>
                <a:cubicBezTo>
                  <a:pt x="230" y="119"/>
                  <a:pt x="229" y="118"/>
                  <a:pt x="228" y="118"/>
                </a:cubicBezTo>
                <a:cubicBezTo>
                  <a:pt x="227" y="116"/>
                  <a:pt x="224" y="112"/>
                  <a:pt x="223" y="111"/>
                </a:cubicBezTo>
                <a:cubicBezTo>
                  <a:pt x="221" y="110"/>
                  <a:pt x="218" y="110"/>
                  <a:pt x="217" y="109"/>
                </a:cubicBezTo>
                <a:cubicBezTo>
                  <a:pt x="214" y="108"/>
                  <a:pt x="209" y="106"/>
                  <a:pt x="207" y="104"/>
                </a:cubicBezTo>
                <a:cubicBezTo>
                  <a:pt x="207" y="104"/>
                  <a:pt x="206" y="101"/>
                  <a:pt x="205" y="100"/>
                </a:cubicBezTo>
                <a:cubicBezTo>
                  <a:pt x="204" y="100"/>
                  <a:pt x="202" y="100"/>
                  <a:pt x="200" y="100"/>
                </a:cubicBezTo>
                <a:cubicBezTo>
                  <a:pt x="199" y="100"/>
                  <a:pt x="195" y="101"/>
                  <a:pt x="193" y="100"/>
                </a:cubicBezTo>
                <a:cubicBezTo>
                  <a:pt x="192" y="99"/>
                  <a:pt x="190" y="94"/>
                  <a:pt x="190" y="94"/>
                </a:cubicBezTo>
                <a:cubicBezTo>
                  <a:pt x="189" y="93"/>
                  <a:pt x="185" y="93"/>
                  <a:pt x="184" y="93"/>
                </a:cubicBezTo>
                <a:cubicBezTo>
                  <a:pt x="183" y="92"/>
                  <a:pt x="181" y="92"/>
                  <a:pt x="180" y="91"/>
                </a:cubicBezTo>
                <a:cubicBezTo>
                  <a:pt x="179" y="90"/>
                  <a:pt x="177" y="87"/>
                  <a:pt x="177" y="86"/>
                </a:cubicBezTo>
                <a:cubicBezTo>
                  <a:pt x="176" y="83"/>
                  <a:pt x="175" y="78"/>
                  <a:pt x="175" y="76"/>
                </a:cubicBezTo>
                <a:cubicBezTo>
                  <a:pt x="175" y="74"/>
                  <a:pt x="176" y="71"/>
                  <a:pt x="175" y="69"/>
                </a:cubicBezTo>
                <a:cubicBezTo>
                  <a:pt x="175" y="69"/>
                  <a:pt x="174" y="68"/>
                  <a:pt x="174" y="67"/>
                </a:cubicBezTo>
                <a:cubicBezTo>
                  <a:pt x="173" y="66"/>
                  <a:pt x="173" y="63"/>
                  <a:pt x="174" y="62"/>
                </a:cubicBezTo>
                <a:cubicBezTo>
                  <a:pt x="174" y="60"/>
                  <a:pt x="175" y="56"/>
                  <a:pt x="177" y="55"/>
                </a:cubicBezTo>
                <a:cubicBezTo>
                  <a:pt x="178" y="54"/>
                  <a:pt x="182" y="54"/>
                  <a:pt x="184" y="55"/>
                </a:cubicBezTo>
                <a:cubicBezTo>
                  <a:pt x="185" y="56"/>
                  <a:pt x="185" y="59"/>
                  <a:pt x="187" y="60"/>
                </a:cubicBezTo>
                <a:cubicBezTo>
                  <a:pt x="188" y="60"/>
                  <a:pt x="190" y="60"/>
                  <a:pt x="191" y="60"/>
                </a:cubicBezTo>
                <a:cubicBezTo>
                  <a:pt x="193" y="60"/>
                  <a:pt x="197" y="57"/>
                  <a:pt x="198" y="57"/>
                </a:cubicBezTo>
                <a:cubicBezTo>
                  <a:pt x="200" y="56"/>
                  <a:pt x="205" y="56"/>
                  <a:pt x="207" y="56"/>
                </a:cubicBezTo>
                <a:cubicBezTo>
                  <a:pt x="209" y="56"/>
                  <a:pt x="212" y="57"/>
                  <a:pt x="214" y="58"/>
                </a:cubicBezTo>
                <a:cubicBezTo>
                  <a:pt x="216" y="58"/>
                  <a:pt x="219" y="57"/>
                  <a:pt x="221" y="57"/>
                </a:cubicBezTo>
                <a:cubicBezTo>
                  <a:pt x="222" y="56"/>
                  <a:pt x="225" y="54"/>
                  <a:pt x="226" y="53"/>
                </a:cubicBezTo>
                <a:cubicBezTo>
                  <a:pt x="227" y="52"/>
                  <a:pt x="229" y="49"/>
                  <a:pt x="230" y="48"/>
                </a:cubicBezTo>
                <a:cubicBezTo>
                  <a:pt x="230" y="47"/>
                  <a:pt x="231" y="45"/>
                  <a:pt x="232" y="45"/>
                </a:cubicBezTo>
                <a:cubicBezTo>
                  <a:pt x="233" y="44"/>
                  <a:pt x="235" y="45"/>
                  <a:pt x="236" y="45"/>
                </a:cubicBezTo>
                <a:cubicBezTo>
                  <a:pt x="237" y="44"/>
                  <a:pt x="238" y="43"/>
                  <a:pt x="239" y="42"/>
                </a:cubicBezTo>
                <a:cubicBezTo>
                  <a:pt x="240" y="40"/>
                  <a:pt x="241" y="37"/>
                  <a:pt x="241" y="35"/>
                </a:cubicBezTo>
                <a:cubicBezTo>
                  <a:pt x="241" y="33"/>
                  <a:pt x="240" y="29"/>
                  <a:pt x="241" y="28"/>
                </a:cubicBezTo>
                <a:cubicBezTo>
                  <a:pt x="241" y="26"/>
                  <a:pt x="243" y="24"/>
                  <a:pt x="244" y="22"/>
                </a:cubicBezTo>
                <a:cubicBezTo>
                  <a:pt x="244" y="21"/>
                  <a:pt x="244" y="17"/>
                  <a:pt x="245" y="16"/>
                </a:cubicBezTo>
                <a:cubicBezTo>
                  <a:pt x="245" y="14"/>
                  <a:pt x="247" y="10"/>
                  <a:pt x="248" y="9"/>
                </a:cubicBezTo>
                <a:cubicBezTo>
                  <a:pt x="249" y="8"/>
                  <a:pt x="250" y="6"/>
                  <a:pt x="251" y="6"/>
                </a:cubicBezTo>
                <a:cubicBezTo>
                  <a:pt x="253" y="5"/>
                  <a:pt x="255" y="6"/>
                  <a:pt x="257" y="6"/>
                </a:cubicBezTo>
                <a:cubicBezTo>
                  <a:pt x="258" y="5"/>
                  <a:pt x="260" y="4"/>
                  <a:pt x="261" y="4"/>
                </a:cubicBezTo>
                <a:cubicBezTo>
                  <a:pt x="262" y="3"/>
                  <a:pt x="264" y="3"/>
                  <a:pt x="265" y="3"/>
                </a:cubicBezTo>
                <a:cubicBezTo>
                  <a:pt x="266" y="2"/>
                  <a:pt x="269" y="1"/>
                  <a:pt x="270" y="1"/>
                </a:cubicBezTo>
                <a:cubicBezTo>
                  <a:pt x="271" y="0"/>
                  <a:pt x="272" y="0"/>
                  <a:pt x="273" y="0"/>
                </a:cubicBezTo>
                <a:cubicBezTo>
                  <a:pt x="274" y="1"/>
                  <a:pt x="276" y="2"/>
                  <a:pt x="276" y="3"/>
                </a:cubicBezTo>
                <a:cubicBezTo>
                  <a:pt x="278" y="5"/>
                  <a:pt x="281" y="11"/>
                  <a:pt x="282" y="14"/>
                </a:cubicBezTo>
                <a:cubicBezTo>
                  <a:pt x="283" y="16"/>
                  <a:pt x="285" y="19"/>
                  <a:pt x="285" y="21"/>
                </a:cubicBezTo>
                <a:cubicBezTo>
                  <a:pt x="286" y="24"/>
                  <a:pt x="286" y="31"/>
                  <a:pt x="288" y="33"/>
                </a:cubicBezTo>
                <a:cubicBezTo>
                  <a:pt x="289" y="34"/>
                  <a:pt x="292" y="36"/>
                  <a:pt x="294" y="35"/>
                </a:cubicBezTo>
                <a:cubicBezTo>
                  <a:pt x="296" y="35"/>
                  <a:pt x="298" y="32"/>
                  <a:pt x="300" y="32"/>
                </a:cubicBezTo>
                <a:cubicBezTo>
                  <a:pt x="301" y="32"/>
                  <a:pt x="304" y="33"/>
                  <a:pt x="305" y="34"/>
                </a:cubicBezTo>
                <a:cubicBezTo>
                  <a:pt x="306" y="35"/>
                  <a:pt x="304" y="39"/>
                  <a:pt x="304" y="41"/>
                </a:cubicBezTo>
                <a:cubicBezTo>
                  <a:pt x="305" y="42"/>
                  <a:pt x="307" y="44"/>
                  <a:pt x="308" y="45"/>
                </a:cubicBezTo>
                <a:cubicBezTo>
                  <a:pt x="310" y="46"/>
                  <a:pt x="315" y="46"/>
                  <a:pt x="317" y="45"/>
                </a:cubicBezTo>
                <a:cubicBezTo>
                  <a:pt x="318" y="45"/>
                  <a:pt x="319" y="43"/>
                  <a:pt x="320" y="42"/>
                </a:cubicBezTo>
                <a:cubicBezTo>
                  <a:pt x="322" y="41"/>
                  <a:pt x="325" y="38"/>
                  <a:pt x="327" y="38"/>
                </a:cubicBezTo>
                <a:cubicBezTo>
                  <a:pt x="329" y="37"/>
                  <a:pt x="334" y="38"/>
                  <a:pt x="336" y="38"/>
                </a:cubicBezTo>
                <a:cubicBezTo>
                  <a:pt x="339" y="39"/>
                  <a:pt x="343" y="40"/>
                  <a:pt x="345" y="40"/>
                </a:cubicBezTo>
                <a:cubicBezTo>
                  <a:pt x="347" y="41"/>
                  <a:pt x="352" y="40"/>
                  <a:pt x="354" y="40"/>
                </a:cubicBezTo>
                <a:cubicBezTo>
                  <a:pt x="356" y="40"/>
                  <a:pt x="359" y="41"/>
                  <a:pt x="361" y="41"/>
                </a:cubicBezTo>
                <a:cubicBezTo>
                  <a:pt x="363" y="41"/>
                  <a:pt x="365" y="40"/>
                  <a:pt x="367" y="40"/>
                </a:cubicBezTo>
                <a:cubicBezTo>
                  <a:pt x="369" y="40"/>
                  <a:pt x="371" y="41"/>
                  <a:pt x="373" y="42"/>
                </a:cubicBezTo>
                <a:cubicBezTo>
                  <a:pt x="374" y="43"/>
                  <a:pt x="376" y="46"/>
                  <a:pt x="378" y="48"/>
                </a:cubicBezTo>
                <a:cubicBezTo>
                  <a:pt x="379" y="49"/>
                  <a:pt x="380" y="50"/>
                  <a:pt x="382" y="51"/>
                </a:cubicBezTo>
                <a:cubicBezTo>
                  <a:pt x="383" y="52"/>
                  <a:pt x="386" y="53"/>
                  <a:pt x="387" y="54"/>
                </a:cubicBezTo>
                <a:cubicBezTo>
                  <a:pt x="388" y="54"/>
                  <a:pt x="391" y="53"/>
                  <a:pt x="392" y="54"/>
                </a:cubicBezTo>
                <a:cubicBezTo>
                  <a:pt x="393" y="54"/>
                  <a:pt x="394" y="54"/>
                  <a:pt x="396" y="55"/>
                </a:cubicBezTo>
                <a:cubicBezTo>
                  <a:pt x="395" y="56"/>
                  <a:pt x="395" y="56"/>
                  <a:pt x="395" y="57"/>
                </a:cubicBezTo>
                <a:cubicBezTo>
                  <a:pt x="394" y="59"/>
                  <a:pt x="392" y="62"/>
                  <a:pt x="390" y="64"/>
                </a:cubicBezTo>
                <a:cubicBezTo>
                  <a:pt x="389" y="65"/>
                  <a:pt x="387" y="67"/>
                  <a:pt x="386" y="68"/>
                </a:cubicBezTo>
                <a:cubicBezTo>
                  <a:pt x="384" y="69"/>
                  <a:pt x="380" y="73"/>
                  <a:pt x="379" y="75"/>
                </a:cubicBezTo>
                <a:cubicBezTo>
                  <a:pt x="377" y="76"/>
                  <a:pt x="374" y="79"/>
                  <a:pt x="374" y="81"/>
                </a:cubicBezTo>
                <a:cubicBezTo>
                  <a:pt x="373" y="83"/>
                  <a:pt x="374" y="88"/>
                  <a:pt x="373" y="90"/>
                </a:cubicBezTo>
                <a:cubicBezTo>
                  <a:pt x="373" y="92"/>
                  <a:pt x="372" y="96"/>
                  <a:pt x="370" y="98"/>
                </a:cubicBezTo>
                <a:cubicBezTo>
                  <a:pt x="369" y="99"/>
                  <a:pt x="364" y="97"/>
                  <a:pt x="363" y="99"/>
                </a:cubicBezTo>
                <a:cubicBezTo>
                  <a:pt x="362" y="100"/>
                  <a:pt x="362" y="104"/>
                  <a:pt x="362" y="106"/>
                </a:cubicBezTo>
                <a:cubicBezTo>
                  <a:pt x="363" y="107"/>
                  <a:pt x="365" y="111"/>
                  <a:pt x="367" y="112"/>
                </a:cubicBezTo>
                <a:cubicBezTo>
                  <a:pt x="369" y="113"/>
                  <a:pt x="374" y="113"/>
                  <a:pt x="376" y="114"/>
                </a:cubicBezTo>
                <a:cubicBezTo>
                  <a:pt x="377" y="114"/>
                  <a:pt x="379" y="117"/>
                  <a:pt x="380" y="118"/>
                </a:cubicBezTo>
                <a:cubicBezTo>
                  <a:pt x="382" y="120"/>
                  <a:pt x="384" y="124"/>
                  <a:pt x="384" y="125"/>
                </a:cubicBezTo>
                <a:cubicBezTo>
                  <a:pt x="385" y="127"/>
                  <a:pt x="385" y="130"/>
                  <a:pt x="386" y="132"/>
                </a:cubicBezTo>
                <a:cubicBezTo>
                  <a:pt x="387" y="133"/>
                  <a:pt x="390" y="135"/>
                  <a:pt x="391" y="136"/>
                </a:cubicBezTo>
                <a:cubicBezTo>
                  <a:pt x="392" y="138"/>
                  <a:pt x="394" y="141"/>
                  <a:pt x="394" y="143"/>
                </a:cubicBezTo>
                <a:cubicBezTo>
                  <a:pt x="395" y="146"/>
                  <a:pt x="395" y="150"/>
                  <a:pt x="395" y="153"/>
                </a:cubicBezTo>
                <a:cubicBezTo>
                  <a:pt x="395" y="155"/>
                  <a:pt x="394" y="159"/>
                  <a:pt x="393" y="161"/>
                </a:cubicBezTo>
                <a:cubicBezTo>
                  <a:pt x="392" y="162"/>
                  <a:pt x="389" y="164"/>
                  <a:pt x="387" y="165"/>
                </a:cubicBezTo>
                <a:cubicBezTo>
                  <a:pt x="386" y="165"/>
                  <a:pt x="382" y="165"/>
                  <a:pt x="380" y="166"/>
                </a:cubicBezTo>
                <a:cubicBezTo>
                  <a:pt x="378" y="166"/>
                  <a:pt x="374" y="166"/>
                  <a:pt x="372" y="167"/>
                </a:cubicBezTo>
                <a:cubicBezTo>
                  <a:pt x="372" y="167"/>
                  <a:pt x="370" y="169"/>
                  <a:pt x="370" y="170"/>
                </a:cubicBezTo>
                <a:cubicBezTo>
                  <a:pt x="369" y="172"/>
                  <a:pt x="373" y="177"/>
                  <a:pt x="372" y="180"/>
                </a:cubicBezTo>
                <a:cubicBezTo>
                  <a:pt x="372" y="181"/>
                  <a:pt x="370" y="182"/>
                  <a:pt x="369" y="183"/>
                </a:cubicBezTo>
                <a:cubicBezTo>
                  <a:pt x="369" y="184"/>
                  <a:pt x="369" y="188"/>
                  <a:pt x="369" y="189"/>
                </a:cubicBezTo>
                <a:cubicBezTo>
                  <a:pt x="370" y="190"/>
                  <a:pt x="370" y="192"/>
                  <a:pt x="370" y="193"/>
                </a:cubicBezTo>
                <a:cubicBezTo>
                  <a:pt x="371" y="193"/>
                  <a:pt x="373" y="192"/>
                  <a:pt x="374" y="192"/>
                </a:cubicBezTo>
                <a:cubicBezTo>
                  <a:pt x="376" y="192"/>
                  <a:pt x="379" y="194"/>
                  <a:pt x="380" y="195"/>
                </a:cubicBezTo>
                <a:cubicBezTo>
                  <a:pt x="380" y="197"/>
                  <a:pt x="378" y="201"/>
                  <a:pt x="377" y="202"/>
                </a:cubicBezTo>
                <a:cubicBezTo>
                  <a:pt x="376" y="203"/>
                  <a:pt x="373" y="204"/>
                  <a:pt x="372" y="205"/>
                </a:cubicBezTo>
                <a:cubicBezTo>
                  <a:pt x="371" y="206"/>
                  <a:pt x="373" y="209"/>
                  <a:pt x="373" y="210"/>
                </a:cubicBezTo>
                <a:cubicBezTo>
                  <a:pt x="373" y="213"/>
                  <a:pt x="372" y="218"/>
                  <a:pt x="371" y="220"/>
                </a:cubicBezTo>
                <a:cubicBezTo>
                  <a:pt x="371" y="222"/>
                  <a:pt x="369" y="225"/>
                  <a:pt x="368" y="227"/>
                </a:cubicBezTo>
                <a:cubicBezTo>
                  <a:pt x="367" y="229"/>
                  <a:pt x="367" y="234"/>
                  <a:pt x="366" y="237"/>
                </a:cubicBezTo>
                <a:cubicBezTo>
                  <a:pt x="366" y="239"/>
                  <a:pt x="366" y="244"/>
                  <a:pt x="364" y="247"/>
                </a:cubicBezTo>
                <a:cubicBezTo>
                  <a:pt x="363" y="248"/>
                  <a:pt x="360" y="249"/>
                  <a:pt x="359" y="250"/>
                </a:cubicBezTo>
                <a:cubicBezTo>
                  <a:pt x="359" y="251"/>
                  <a:pt x="359" y="254"/>
                  <a:pt x="359" y="255"/>
                </a:cubicBezTo>
                <a:cubicBezTo>
                  <a:pt x="359" y="256"/>
                  <a:pt x="360" y="258"/>
                  <a:pt x="360" y="259"/>
                </a:cubicBezTo>
                <a:cubicBezTo>
                  <a:pt x="361" y="260"/>
                  <a:pt x="361" y="263"/>
                  <a:pt x="361" y="263"/>
                </a:cubicBezTo>
                <a:cubicBezTo>
                  <a:pt x="363" y="265"/>
                  <a:pt x="368" y="264"/>
                  <a:pt x="370" y="264"/>
                </a:cubicBezTo>
                <a:cubicBezTo>
                  <a:pt x="372" y="264"/>
                  <a:pt x="375" y="262"/>
                  <a:pt x="377" y="262"/>
                </a:cubicBezTo>
                <a:cubicBezTo>
                  <a:pt x="378" y="261"/>
                  <a:pt x="382" y="262"/>
                  <a:pt x="383" y="263"/>
                </a:cubicBezTo>
                <a:cubicBezTo>
                  <a:pt x="385" y="264"/>
                  <a:pt x="388" y="269"/>
                  <a:pt x="390" y="271"/>
                </a:cubicBezTo>
                <a:cubicBezTo>
                  <a:pt x="392" y="272"/>
                  <a:pt x="394" y="273"/>
                  <a:pt x="396" y="273"/>
                </a:cubicBezTo>
                <a:cubicBezTo>
                  <a:pt x="397" y="274"/>
                  <a:pt x="401" y="274"/>
                  <a:pt x="402" y="275"/>
                </a:cubicBezTo>
                <a:cubicBezTo>
                  <a:pt x="403" y="277"/>
                  <a:pt x="404" y="281"/>
                  <a:pt x="404" y="282"/>
                </a:cubicBezTo>
                <a:cubicBezTo>
                  <a:pt x="404" y="283"/>
                  <a:pt x="403" y="286"/>
                  <a:pt x="403" y="287"/>
                </a:cubicBezTo>
                <a:cubicBezTo>
                  <a:pt x="403" y="288"/>
                  <a:pt x="403" y="290"/>
                  <a:pt x="404" y="292"/>
                </a:cubicBezTo>
                <a:cubicBezTo>
                  <a:pt x="405" y="293"/>
                  <a:pt x="409" y="295"/>
                  <a:pt x="410" y="296"/>
                </a:cubicBezTo>
                <a:cubicBezTo>
                  <a:pt x="410" y="298"/>
                  <a:pt x="411" y="301"/>
                  <a:pt x="411" y="303"/>
                </a:cubicBezTo>
                <a:cubicBezTo>
                  <a:pt x="411" y="304"/>
                  <a:pt x="410" y="307"/>
                  <a:pt x="410" y="309"/>
                </a:cubicBezTo>
                <a:cubicBezTo>
                  <a:pt x="409" y="311"/>
                  <a:pt x="407" y="313"/>
                  <a:pt x="407" y="314"/>
                </a:cubicBezTo>
                <a:cubicBezTo>
                  <a:pt x="407" y="316"/>
                  <a:pt x="407" y="319"/>
                  <a:pt x="407" y="321"/>
                </a:cubicBezTo>
                <a:cubicBezTo>
                  <a:pt x="407" y="322"/>
                  <a:pt x="409" y="324"/>
                  <a:pt x="409" y="325"/>
                </a:cubicBezTo>
                <a:cubicBezTo>
                  <a:pt x="410" y="327"/>
                  <a:pt x="409" y="330"/>
                  <a:pt x="409" y="331"/>
                </a:cubicBezTo>
                <a:cubicBezTo>
                  <a:pt x="408" y="332"/>
                  <a:pt x="405" y="334"/>
                  <a:pt x="403" y="334"/>
                </a:cubicBezTo>
                <a:cubicBezTo>
                  <a:pt x="402" y="335"/>
                  <a:pt x="398" y="336"/>
                  <a:pt x="396" y="336"/>
                </a:cubicBezTo>
                <a:cubicBezTo>
                  <a:pt x="395" y="335"/>
                  <a:pt x="393" y="333"/>
                  <a:pt x="392" y="333"/>
                </a:cubicBezTo>
                <a:cubicBezTo>
                  <a:pt x="391" y="333"/>
                  <a:pt x="390" y="334"/>
                  <a:pt x="389" y="335"/>
                </a:cubicBezTo>
                <a:cubicBezTo>
                  <a:pt x="388" y="335"/>
                  <a:pt x="385" y="336"/>
                  <a:pt x="384" y="337"/>
                </a:cubicBezTo>
                <a:cubicBezTo>
                  <a:pt x="383" y="339"/>
                  <a:pt x="383" y="342"/>
                  <a:pt x="383" y="343"/>
                </a:cubicBezTo>
                <a:cubicBezTo>
                  <a:pt x="383" y="345"/>
                  <a:pt x="384" y="348"/>
                  <a:pt x="385" y="349"/>
                </a:cubicBezTo>
                <a:cubicBezTo>
                  <a:pt x="387" y="350"/>
                  <a:pt x="390" y="350"/>
                  <a:pt x="392" y="351"/>
                </a:cubicBezTo>
                <a:cubicBezTo>
                  <a:pt x="393" y="351"/>
                  <a:pt x="396" y="352"/>
                  <a:pt x="398" y="352"/>
                </a:cubicBezTo>
                <a:cubicBezTo>
                  <a:pt x="399" y="353"/>
                  <a:pt x="400" y="355"/>
                  <a:pt x="400" y="356"/>
                </a:cubicBezTo>
                <a:cubicBezTo>
                  <a:pt x="401" y="358"/>
                  <a:pt x="401" y="362"/>
                  <a:pt x="400" y="364"/>
                </a:cubicBezTo>
                <a:cubicBezTo>
                  <a:pt x="400" y="365"/>
                  <a:pt x="398" y="366"/>
                  <a:pt x="398" y="368"/>
                </a:cubicBezTo>
                <a:cubicBezTo>
                  <a:pt x="397" y="368"/>
                  <a:pt x="397" y="371"/>
                  <a:pt x="398" y="371"/>
                </a:cubicBezTo>
                <a:cubicBezTo>
                  <a:pt x="398" y="372"/>
                  <a:pt x="401" y="370"/>
                  <a:pt x="402" y="371"/>
                </a:cubicBezTo>
                <a:cubicBezTo>
                  <a:pt x="403" y="371"/>
                  <a:pt x="404" y="372"/>
                  <a:pt x="405" y="372"/>
                </a:cubicBezTo>
                <a:cubicBezTo>
                  <a:pt x="406" y="373"/>
                  <a:pt x="409" y="375"/>
                  <a:pt x="411" y="374"/>
                </a:cubicBezTo>
                <a:cubicBezTo>
                  <a:pt x="412" y="374"/>
                  <a:pt x="412" y="371"/>
                  <a:pt x="412" y="370"/>
                </a:cubicBezTo>
                <a:cubicBezTo>
                  <a:pt x="413" y="370"/>
                  <a:pt x="415" y="369"/>
                  <a:pt x="415" y="368"/>
                </a:cubicBezTo>
                <a:cubicBezTo>
                  <a:pt x="417" y="368"/>
                  <a:pt x="421" y="368"/>
                  <a:pt x="422" y="367"/>
                </a:cubicBezTo>
                <a:cubicBezTo>
                  <a:pt x="423" y="367"/>
                  <a:pt x="424" y="363"/>
                  <a:pt x="426" y="363"/>
                </a:cubicBezTo>
                <a:cubicBezTo>
                  <a:pt x="427" y="362"/>
                  <a:pt x="431" y="362"/>
                  <a:pt x="432" y="363"/>
                </a:cubicBezTo>
                <a:cubicBezTo>
                  <a:pt x="434" y="363"/>
                  <a:pt x="436" y="364"/>
                  <a:pt x="437" y="365"/>
                </a:cubicBezTo>
                <a:cubicBezTo>
                  <a:pt x="438" y="366"/>
                  <a:pt x="438" y="370"/>
                  <a:pt x="437" y="372"/>
                </a:cubicBezTo>
                <a:cubicBezTo>
                  <a:pt x="437" y="373"/>
                  <a:pt x="435" y="374"/>
                  <a:pt x="434" y="375"/>
                </a:cubicBezTo>
                <a:cubicBezTo>
                  <a:pt x="434" y="377"/>
                  <a:pt x="433" y="381"/>
                  <a:pt x="434" y="382"/>
                </a:cubicBezTo>
                <a:cubicBezTo>
                  <a:pt x="435" y="383"/>
                  <a:pt x="439" y="384"/>
                  <a:pt x="441" y="384"/>
                </a:cubicBezTo>
                <a:cubicBezTo>
                  <a:pt x="442" y="384"/>
                  <a:pt x="444" y="383"/>
                  <a:pt x="445" y="383"/>
                </a:cubicBezTo>
                <a:cubicBezTo>
                  <a:pt x="446" y="384"/>
                  <a:pt x="446" y="386"/>
                  <a:pt x="446" y="387"/>
                </a:cubicBezTo>
                <a:cubicBezTo>
                  <a:pt x="446" y="389"/>
                  <a:pt x="444" y="392"/>
                  <a:pt x="445" y="393"/>
                </a:cubicBezTo>
                <a:cubicBezTo>
                  <a:pt x="445" y="395"/>
                  <a:pt x="446" y="398"/>
                  <a:pt x="447" y="399"/>
                </a:cubicBezTo>
                <a:cubicBezTo>
                  <a:pt x="449" y="399"/>
                  <a:pt x="451" y="396"/>
                  <a:pt x="452" y="394"/>
                </a:cubicBezTo>
                <a:cubicBezTo>
                  <a:pt x="453" y="394"/>
                  <a:pt x="454" y="393"/>
                  <a:pt x="455" y="392"/>
                </a:cubicBezTo>
                <a:cubicBezTo>
                  <a:pt x="455" y="392"/>
                  <a:pt x="457" y="392"/>
                  <a:pt x="458" y="391"/>
                </a:cubicBezTo>
                <a:cubicBezTo>
                  <a:pt x="459" y="390"/>
                  <a:pt x="458" y="387"/>
                  <a:pt x="459" y="386"/>
                </a:cubicBezTo>
                <a:cubicBezTo>
                  <a:pt x="460" y="385"/>
                  <a:pt x="462" y="383"/>
                  <a:pt x="463" y="383"/>
                </a:cubicBezTo>
                <a:cubicBezTo>
                  <a:pt x="464" y="383"/>
                  <a:pt x="465" y="386"/>
                  <a:pt x="466" y="387"/>
                </a:cubicBezTo>
                <a:cubicBezTo>
                  <a:pt x="467" y="387"/>
                  <a:pt x="469" y="386"/>
                  <a:pt x="470" y="386"/>
                </a:cubicBezTo>
                <a:cubicBezTo>
                  <a:pt x="471" y="385"/>
                  <a:pt x="472" y="383"/>
                  <a:pt x="473" y="383"/>
                </a:cubicBezTo>
                <a:cubicBezTo>
                  <a:pt x="474" y="383"/>
                  <a:pt x="476" y="384"/>
                  <a:pt x="477" y="385"/>
                </a:cubicBezTo>
                <a:cubicBezTo>
                  <a:pt x="478" y="386"/>
                  <a:pt x="478" y="390"/>
                  <a:pt x="480" y="391"/>
                </a:cubicBezTo>
                <a:cubicBezTo>
                  <a:pt x="481" y="391"/>
                  <a:pt x="484" y="390"/>
                  <a:pt x="485" y="391"/>
                </a:cubicBezTo>
                <a:cubicBezTo>
                  <a:pt x="486" y="391"/>
                  <a:pt x="486" y="394"/>
                  <a:pt x="487" y="395"/>
                </a:cubicBezTo>
                <a:cubicBezTo>
                  <a:pt x="488" y="396"/>
                  <a:pt x="491" y="396"/>
                  <a:pt x="492" y="396"/>
                </a:cubicBezTo>
                <a:cubicBezTo>
                  <a:pt x="493" y="396"/>
                  <a:pt x="495" y="393"/>
                  <a:pt x="496" y="394"/>
                </a:cubicBezTo>
                <a:cubicBezTo>
                  <a:pt x="498" y="394"/>
                  <a:pt x="498" y="399"/>
                  <a:pt x="499" y="400"/>
                </a:cubicBezTo>
                <a:cubicBezTo>
                  <a:pt x="500" y="401"/>
                  <a:pt x="503" y="402"/>
                  <a:pt x="503" y="403"/>
                </a:cubicBezTo>
                <a:cubicBezTo>
                  <a:pt x="504" y="405"/>
                  <a:pt x="504" y="407"/>
                  <a:pt x="504" y="408"/>
                </a:cubicBezTo>
                <a:cubicBezTo>
                  <a:pt x="505" y="409"/>
                  <a:pt x="506" y="411"/>
                  <a:pt x="507" y="411"/>
                </a:cubicBezTo>
                <a:cubicBezTo>
                  <a:pt x="508" y="411"/>
                  <a:pt x="509" y="409"/>
                  <a:pt x="511" y="409"/>
                </a:cubicBezTo>
                <a:cubicBezTo>
                  <a:pt x="511" y="409"/>
                  <a:pt x="512" y="410"/>
                  <a:pt x="513" y="411"/>
                </a:cubicBezTo>
                <a:cubicBezTo>
                  <a:pt x="514" y="412"/>
                  <a:pt x="513" y="416"/>
                  <a:pt x="514" y="417"/>
                </a:cubicBezTo>
                <a:cubicBezTo>
                  <a:pt x="515" y="418"/>
                  <a:pt x="516" y="419"/>
                  <a:pt x="517" y="419"/>
                </a:cubicBezTo>
                <a:cubicBezTo>
                  <a:pt x="518" y="418"/>
                  <a:pt x="519" y="417"/>
                  <a:pt x="520" y="417"/>
                </a:cubicBezTo>
                <a:cubicBezTo>
                  <a:pt x="521" y="416"/>
                  <a:pt x="523" y="416"/>
                  <a:pt x="524" y="417"/>
                </a:cubicBezTo>
                <a:cubicBezTo>
                  <a:pt x="525" y="417"/>
                  <a:pt x="525" y="419"/>
                  <a:pt x="525" y="420"/>
                </a:cubicBezTo>
                <a:cubicBezTo>
                  <a:pt x="525" y="421"/>
                  <a:pt x="522" y="422"/>
                  <a:pt x="521" y="423"/>
                </a:cubicBezTo>
                <a:cubicBezTo>
                  <a:pt x="521" y="424"/>
                  <a:pt x="520" y="426"/>
                  <a:pt x="521" y="427"/>
                </a:cubicBezTo>
                <a:cubicBezTo>
                  <a:pt x="522" y="429"/>
                  <a:pt x="527" y="429"/>
                  <a:pt x="529" y="428"/>
                </a:cubicBezTo>
                <a:cubicBezTo>
                  <a:pt x="530" y="428"/>
                  <a:pt x="531" y="426"/>
                  <a:pt x="531" y="426"/>
                </a:cubicBezTo>
                <a:cubicBezTo>
                  <a:pt x="533" y="426"/>
                  <a:pt x="536" y="427"/>
                  <a:pt x="537" y="427"/>
                </a:cubicBezTo>
                <a:cubicBezTo>
                  <a:pt x="539" y="427"/>
                  <a:pt x="542" y="425"/>
                  <a:pt x="543" y="426"/>
                </a:cubicBezTo>
                <a:cubicBezTo>
                  <a:pt x="544" y="427"/>
                  <a:pt x="544" y="429"/>
                  <a:pt x="544" y="430"/>
                </a:cubicBezTo>
                <a:cubicBezTo>
                  <a:pt x="544" y="431"/>
                  <a:pt x="543" y="435"/>
                  <a:pt x="544" y="436"/>
                </a:cubicBezTo>
                <a:cubicBezTo>
                  <a:pt x="545" y="437"/>
                  <a:pt x="549" y="437"/>
                  <a:pt x="550" y="438"/>
                </a:cubicBezTo>
                <a:cubicBezTo>
                  <a:pt x="551" y="439"/>
                  <a:pt x="552" y="441"/>
                  <a:pt x="553" y="442"/>
                </a:cubicBezTo>
                <a:cubicBezTo>
                  <a:pt x="554" y="443"/>
                  <a:pt x="556" y="446"/>
                  <a:pt x="557" y="447"/>
                </a:cubicBezTo>
                <a:cubicBezTo>
                  <a:pt x="559" y="447"/>
                  <a:pt x="563" y="447"/>
                  <a:pt x="565" y="447"/>
                </a:cubicBezTo>
                <a:cubicBezTo>
                  <a:pt x="566" y="448"/>
                  <a:pt x="569" y="449"/>
                  <a:pt x="570" y="450"/>
                </a:cubicBezTo>
                <a:cubicBezTo>
                  <a:pt x="571" y="451"/>
                  <a:pt x="572" y="454"/>
                  <a:pt x="573" y="455"/>
                </a:cubicBezTo>
                <a:cubicBezTo>
                  <a:pt x="575" y="457"/>
                  <a:pt x="579" y="457"/>
                  <a:pt x="581" y="458"/>
                </a:cubicBezTo>
                <a:cubicBezTo>
                  <a:pt x="583" y="458"/>
                  <a:pt x="586" y="457"/>
                  <a:pt x="588" y="456"/>
                </a:cubicBezTo>
                <a:cubicBezTo>
                  <a:pt x="589" y="456"/>
                  <a:pt x="591" y="453"/>
                  <a:pt x="592" y="452"/>
                </a:cubicBezTo>
                <a:cubicBezTo>
                  <a:pt x="594" y="450"/>
                  <a:pt x="598" y="449"/>
                  <a:pt x="600" y="448"/>
                </a:cubicBezTo>
                <a:cubicBezTo>
                  <a:pt x="601" y="447"/>
                  <a:pt x="604" y="446"/>
                  <a:pt x="605" y="445"/>
                </a:cubicBezTo>
                <a:cubicBezTo>
                  <a:pt x="606" y="443"/>
                  <a:pt x="606" y="440"/>
                  <a:pt x="607" y="439"/>
                </a:cubicBezTo>
                <a:cubicBezTo>
                  <a:pt x="608" y="438"/>
                  <a:pt x="611" y="436"/>
                  <a:pt x="612" y="436"/>
                </a:cubicBezTo>
                <a:cubicBezTo>
                  <a:pt x="613" y="436"/>
                  <a:pt x="616" y="436"/>
                  <a:pt x="617" y="437"/>
                </a:cubicBezTo>
                <a:cubicBezTo>
                  <a:pt x="618" y="439"/>
                  <a:pt x="616" y="443"/>
                  <a:pt x="616" y="445"/>
                </a:cubicBezTo>
                <a:cubicBezTo>
                  <a:pt x="615" y="449"/>
                  <a:pt x="616" y="456"/>
                  <a:pt x="617" y="459"/>
                </a:cubicBezTo>
                <a:cubicBezTo>
                  <a:pt x="617" y="460"/>
                  <a:pt x="617" y="463"/>
                  <a:pt x="618" y="463"/>
                </a:cubicBezTo>
                <a:cubicBezTo>
                  <a:pt x="619" y="464"/>
                  <a:pt x="622" y="462"/>
                  <a:pt x="623" y="462"/>
                </a:cubicBezTo>
                <a:cubicBezTo>
                  <a:pt x="625" y="462"/>
                  <a:pt x="629" y="463"/>
                  <a:pt x="631" y="463"/>
                </a:cubicBezTo>
                <a:cubicBezTo>
                  <a:pt x="632" y="463"/>
                  <a:pt x="635" y="462"/>
                  <a:pt x="636" y="461"/>
                </a:cubicBezTo>
                <a:cubicBezTo>
                  <a:pt x="637" y="460"/>
                  <a:pt x="638" y="456"/>
                  <a:pt x="640" y="455"/>
                </a:cubicBezTo>
                <a:cubicBezTo>
                  <a:pt x="642" y="454"/>
                  <a:pt x="645" y="453"/>
                  <a:pt x="647" y="453"/>
                </a:cubicBezTo>
                <a:cubicBezTo>
                  <a:pt x="649" y="454"/>
                  <a:pt x="651" y="456"/>
                  <a:pt x="653" y="457"/>
                </a:cubicBezTo>
                <a:cubicBezTo>
                  <a:pt x="654" y="458"/>
                  <a:pt x="657" y="460"/>
                  <a:pt x="657" y="461"/>
                </a:cubicBezTo>
                <a:cubicBezTo>
                  <a:pt x="658" y="462"/>
                  <a:pt x="658" y="466"/>
                  <a:pt x="659" y="467"/>
                </a:cubicBezTo>
                <a:cubicBezTo>
                  <a:pt x="661" y="468"/>
                  <a:pt x="665" y="469"/>
                  <a:pt x="667" y="469"/>
                </a:cubicBezTo>
                <a:cubicBezTo>
                  <a:pt x="669" y="470"/>
                  <a:pt x="674" y="469"/>
                  <a:pt x="676" y="470"/>
                </a:cubicBezTo>
                <a:cubicBezTo>
                  <a:pt x="677" y="470"/>
                  <a:pt x="679" y="472"/>
                  <a:pt x="680" y="473"/>
                </a:cubicBezTo>
                <a:cubicBezTo>
                  <a:pt x="681" y="474"/>
                  <a:pt x="680" y="478"/>
                  <a:pt x="681" y="480"/>
                </a:cubicBezTo>
                <a:cubicBezTo>
                  <a:pt x="682" y="481"/>
                  <a:pt x="685" y="482"/>
                  <a:pt x="686" y="483"/>
                </a:cubicBezTo>
                <a:cubicBezTo>
                  <a:pt x="687" y="484"/>
                  <a:pt x="687" y="488"/>
                  <a:pt x="688" y="489"/>
                </a:cubicBezTo>
                <a:cubicBezTo>
                  <a:pt x="688" y="490"/>
                  <a:pt x="688" y="491"/>
                  <a:pt x="689" y="492"/>
                </a:cubicBezTo>
                <a:cubicBezTo>
                  <a:pt x="690" y="493"/>
                  <a:pt x="693" y="493"/>
                  <a:pt x="694" y="494"/>
                </a:cubicBezTo>
                <a:cubicBezTo>
                  <a:pt x="696" y="495"/>
                  <a:pt x="698" y="498"/>
                  <a:pt x="699" y="499"/>
                </a:cubicBezTo>
                <a:cubicBezTo>
                  <a:pt x="700" y="501"/>
                  <a:pt x="701" y="503"/>
                  <a:pt x="702" y="504"/>
                </a:cubicBezTo>
                <a:cubicBezTo>
                  <a:pt x="702" y="506"/>
                  <a:pt x="702" y="511"/>
                  <a:pt x="703" y="513"/>
                </a:cubicBezTo>
                <a:cubicBezTo>
                  <a:pt x="703" y="514"/>
                  <a:pt x="706" y="516"/>
                  <a:pt x="707" y="516"/>
                </a:cubicBezTo>
                <a:cubicBezTo>
                  <a:pt x="708" y="516"/>
                  <a:pt x="711" y="515"/>
                  <a:pt x="712" y="514"/>
                </a:cubicBezTo>
                <a:cubicBezTo>
                  <a:pt x="713" y="513"/>
                  <a:pt x="714" y="511"/>
                  <a:pt x="714" y="511"/>
                </a:cubicBezTo>
                <a:cubicBezTo>
                  <a:pt x="715" y="510"/>
                  <a:pt x="718" y="510"/>
                  <a:pt x="720" y="510"/>
                </a:cubicBezTo>
                <a:cubicBezTo>
                  <a:pt x="721" y="510"/>
                  <a:pt x="723" y="513"/>
                  <a:pt x="725" y="513"/>
                </a:cubicBezTo>
                <a:cubicBezTo>
                  <a:pt x="726" y="513"/>
                  <a:pt x="728" y="510"/>
                  <a:pt x="729" y="509"/>
                </a:cubicBezTo>
                <a:cubicBezTo>
                  <a:pt x="730" y="509"/>
                  <a:pt x="732" y="507"/>
                  <a:pt x="733" y="507"/>
                </a:cubicBezTo>
                <a:cubicBezTo>
                  <a:pt x="734" y="506"/>
                  <a:pt x="736" y="505"/>
                  <a:pt x="738" y="505"/>
                </a:cubicBezTo>
                <a:cubicBezTo>
                  <a:pt x="739" y="505"/>
                  <a:pt x="741" y="505"/>
                  <a:pt x="741" y="505"/>
                </a:cubicBezTo>
                <a:cubicBezTo>
                  <a:pt x="742" y="504"/>
                  <a:pt x="744" y="501"/>
                  <a:pt x="744" y="500"/>
                </a:cubicBezTo>
                <a:cubicBezTo>
                  <a:pt x="744" y="499"/>
                  <a:pt x="744" y="496"/>
                  <a:pt x="744" y="495"/>
                </a:cubicBezTo>
                <a:cubicBezTo>
                  <a:pt x="744" y="494"/>
                  <a:pt x="745" y="491"/>
                  <a:pt x="747" y="491"/>
                </a:cubicBezTo>
                <a:cubicBezTo>
                  <a:pt x="748" y="490"/>
                  <a:pt x="751" y="492"/>
                  <a:pt x="751" y="493"/>
                </a:cubicBezTo>
                <a:cubicBezTo>
                  <a:pt x="752" y="494"/>
                  <a:pt x="752" y="497"/>
                  <a:pt x="753" y="498"/>
                </a:cubicBezTo>
                <a:cubicBezTo>
                  <a:pt x="753" y="499"/>
                  <a:pt x="756" y="499"/>
                  <a:pt x="757" y="500"/>
                </a:cubicBezTo>
                <a:cubicBezTo>
                  <a:pt x="758" y="502"/>
                  <a:pt x="756" y="506"/>
                  <a:pt x="757" y="508"/>
                </a:cubicBezTo>
                <a:cubicBezTo>
                  <a:pt x="758" y="509"/>
                  <a:pt x="761" y="509"/>
                  <a:pt x="762" y="510"/>
                </a:cubicBezTo>
                <a:cubicBezTo>
                  <a:pt x="763" y="512"/>
                  <a:pt x="763" y="515"/>
                  <a:pt x="764" y="516"/>
                </a:cubicBezTo>
                <a:cubicBezTo>
                  <a:pt x="765" y="518"/>
                  <a:pt x="769" y="518"/>
                  <a:pt x="770" y="518"/>
                </a:cubicBezTo>
                <a:cubicBezTo>
                  <a:pt x="771" y="519"/>
                  <a:pt x="773" y="520"/>
                  <a:pt x="774" y="520"/>
                </a:cubicBezTo>
                <a:cubicBezTo>
                  <a:pt x="773" y="521"/>
                  <a:pt x="773" y="522"/>
                  <a:pt x="773" y="523"/>
                </a:cubicBezTo>
                <a:cubicBezTo>
                  <a:pt x="773" y="524"/>
                  <a:pt x="773" y="528"/>
                  <a:pt x="772" y="529"/>
                </a:cubicBezTo>
                <a:cubicBezTo>
                  <a:pt x="772" y="531"/>
                  <a:pt x="771" y="534"/>
                  <a:pt x="770" y="536"/>
                </a:cubicBezTo>
                <a:cubicBezTo>
                  <a:pt x="770" y="537"/>
                  <a:pt x="769" y="539"/>
                  <a:pt x="769" y="540"/>
                </a:cubicBezTo>
                <a:cubicBezTo>
                  <a:pt x="770" y="542"/>
                  <a:pt x="772" y="544"/>
                  <a:pt x="773" y="544"/>
                </a:cubicBezTo>
                <a:cubicBezTo>
                  <a:pt x="774" y="544"/>
                  <a:pt x="776" y="542"/>
                  <a:pt x="777" y="541"/>
                </a:cubicBezTo>
                <a:cubicBezTo>
                  <a:pt x="778" y="541"/>
                  <a:pt x="779" y="540"/>
                  <a:pt x="780" y="540"/>
                </a:cubicBezTo>
                <a:cubicBezTo>
                  <a:pt x="781" y="541"/>
                  <a:pt x="783" y="542"/>
                  <a:pt x="784" y="543"/>
                </a:cubicBezTo>
                <a:cubicBezTo>
                  <a:pt x="784" y="543"/>
                  <a:pt x="786" y="544"/>
                  <a:pt x="787" y="544"/>
                </a:cubicBezTo>
                <a:cubicBezTo>
                  <a:pt x="788" y="546"/>
                  <a:pt x="788" y="550"/>
                  <a:pt x="788" y="551"/>
                </a:cubicBezTo>
                <a:cubicBezTo>
                  <a:pt x="787" y="552"/>
                  <a:pt x="784" y="554"/>
                  <a:pt x="783" y="554"/>
                </a:cubicBezTo>
                <a:cubicBezTo>
                  <a:pt x="782" y="555"/>
                  <a:pt x="780" y="556"/>
                  <a:pt x="780" y="557"/>
                </a:cubicBezTo>
                <a:cubicBezTo>
                  <a:pt x="780" y="557"/>
                  <a:pt x="781" y="559"/>
                  <a:pt x="782" y="560"/>
                </a:cubicBezTo>
                <a:cubicBezTo>
                  <a:pt x="782" y="561"/>
                  <a:pt x="782" y="564"/>
                  <a:pt x="782" y="565"/>
                </a:cubicBezTo>
                <a:cubicBezTo>
                  <a:pt x="782" y="566"/>
                  <a:pt x="781" y="567"/>
                  <a:pt x="781" y="567"/>
                </a:cubicBezTo>
                <a:cubicBezTo>
                  <a:pt x="780" y="568"/>
                  <a:pt x="778" y="567"/>
                  <a:pt x="777" y="566"/>
                </a:cubicBezTo>
                <a:cubicBezTo>
                  <a:pt x="776" y="566"/>
                  <a:pt x="774" y="564"/>
                  <a:pt x="773" y="563"/>
                </a:cubicBezTo>
                <a:cubicBezTo>
                  <a:pt x="772" y="562"/>
                  <a:pt x="770" y="562"/>
                  <a:pt x="768" y="561"/>
                </a:cubicBezTo>
                <a:cubicBezTo>
                  <a:pt x="766" y="561"/>
                  <a:pt x="762" y="561"/>
                  <a:pt x="760" y="561"/>
                </a:cubicBezTo>
                <a:cubicBezTo>
                  <a:pt x="758" y="562"/>
                  <a:pt x="755" y="561"/>
                  <a:pt x="754" y="562"/>
                </a:cubicBezTo>
                <a:cubicBezTo>
                  <a:pt x="753" y="563"/>
                  <a:pt x="752" y="566"/>
                  <a:pt x="750" y="567"/>
                </a:cubicBezTo>
                <a:cubicBezTo>
                  <a:pt x="749" y="567"/>
                  <a:pt x="746" y="566"/>
                  <a:pt x="745" y="567"/>
                </a:cubicBezTo>
                <a:cubicBezTo>
                  <a:pt x="743" y="568"/>
                  <a:pt x="744" y="571"/>
                  <a:pt x="744" y="573"/>
                </a:cubicBezTo>
                <a:cubicBezTo>
                  <a:pt x="744" y="574"/>
                  <a:pt x="742" y="576"/>
                  <a:pt x="742" y="578"/>
                </a:cubicBezTo>
                <a:cubicBezTo>
                  <a:pt x="741" y="579"/>
                  <a:pt x="740" y="581"/>
                  <a:pt x="739" y="582"/>
                </a:cubicBezTo>
                <a:cubicBezTo>
                  <a:pt x="739" y="583"/>
                  <a:pt x="739" y="585"/>
                  <a:pt x="739" y="586"/>
                </a:cubicBezTo>
                <a:cubicBezTo>
                  <a:pt x="740" y="587"/>
                  <a:pt x="740" y="590"/>
                  <a:pt x="741" y="591"/>
                </a:cubicBezTo>
                <a:cubicBezTo>
                  <a:pt x="742" y="591"/>
                  <a:pt x="744" y="590"/>
                  <a:pt x="745" y="591"/>
                </a:cubicBezTo>
                <a:cubicBezTo>
                  <a:pt x="746" y="591"/>
                  <a:pt x="748" y="592"/>
                  <a:pt x="749" y="593"/>
                </a:cubicBezTo>
                <a:cubicBezTo>
                  <a:pt x="749" y="595"/>
                  <a:pt x="749" y="599"/>
                  <a:pt x="749" y="600"/>
                </a:cubicBezTo>
                <a:cubicBezTo>
                  <a:pt x="748" y="602"/>
                  <a:pt x="747" y="604"/>
                  <a:pt x="746" y="606"/>
                </a:cubicBezTo>
                <a:cubicBezTo>
                  <a:pt x="745" y="607"/>
                  <a:pt x="743" y="608"/>
                  <a:pt x="743" y="609"/>
                </a:cubicBezTo>
                <a:cubicBezTo>
                  <a:pt x="742" y="611"/>
                  <a:pt x="741" y="613"/>
                  <a:pt x="739" y="614"/>
                </a:cubicBezTo>
                <a:cubicBezTo>
                  <a:pt x="738" y="615"/>
                  <a:pt x="733" y="615"/>
                  <a:pt x="731" y="614"/>
                </a:cubicBezTo>
                <a:cubicBezTo>
                  <a:pt x="730" y="614"/>
                  <a:pt x="728" y="613"/>
                  <a:pt x="727" y="613"/>
                </a:cubicBezTo>
                <a:cubicBezTo>
                  <a:pt x="725" y="614"/>
                  <a:pt x="725" y="616"/>
                  <a:pt x="724" y="618"/>
                </a:cubicBezTo>
                <a:cubicBezTo>
                  <a:pt x="724" y="619"/>
                  <a:pt x="724" y="621"/>
                  <a:pt x="723" y="622"/>
                </a:cubicBezTo>
                <a:cubicBezTo>
                  <a:pt x="723" y="622"/>
                  <a:pt x="721" y="623"/>
                  <a:pt x="720" y="622"/>
                </a:cubicBezTo>
                <a:cubicBezTo>
                  <a:pt x="719" y="622"/>
                  <a:pt x="719" y="621"/>
                  <a:pt x="718" y="621"/>
                </a:cubicBezTo>
                <a:cubicBezTo>
                  <a:pt x="717" y="621"/>
                  <a:pt x="715" y="621"/>
                  <a:pt x="714" y="621"/>
                </a:cubicBezTo>
                <a:cubicBezTo>
                  <a:pt x="712" y="620"/>
                  <a:pt x="709" y="621"/>
                  <a:pt x="707" y="620"/>
                </a:cubicBezTo>
                <a:cubicBezTo>
                  <a:pt x="706" y="620"/>
                  <a:pt x="704" y="618"/>
                  <a:pt x="703" y="618"/>
                </a:cubicBezTo>
                <a:cubicBezTo>
                  <a:pt x="702" y="617"/>
                  <a:pt x="699" y="618"/>
                  <a:pt x="697" y="619"/>
                </a:cubicBezTo>
                <a:cubicBezTo>
                  <a:pt x="696" y="619"/>
                  <a:pt x="693" y="620"/>
                  <a:pt x="692" y="622"/>
                </a:cubicBezTo>
                <a:cubicBezTo>
                  <a:pt x="691" y="623"/>
                  <a:pt x="691" y="626"/>
                  <a:pt x="691" y="627"/>
                </a:cubicBezTo>
                <a:cubicBezTo>
                  <a:pt x="691" y="629"/>
                  <a:pt x="692" y="632"/>
                  <a:pt x="693" y="634"/>
                </a:cubicBezTo>
                <a:cubicBezTo>
                  <a:pt x="693" y="635"/>
                  <a:pt x="695" y="637"/>
                  <a:pt x="695" y="638"/>
                </a:cubicBezTo>
                <a:cubicBezTo>
                  <a:pt x="696" y="639"/>
                  <a:pt x="696" y="641"/>
                  <a:pt x="696" y="642"/>
                </a:cubicBezTo>
                <a:cubicBezTo>
                  <a:pt x="696" y="644"/>
                  <a:pt x="695" y="647"/>
                  <a:pt x="695" y="649"/>
                </a:cubicBezTo>
                <a:cubicBezTo>
                  <a:pt x="695" y="650"/>
                  <a:pt x="696" y="651"/>
                  <a:pt x="697" y="652"/>
                </a:cubicBezTo>
                <a:cubicBezTo>
                  <a:pt x="697" y="653"/>
                  <a:pt x="697" y="654"/>
                  <a:pt x="697" y="655"/>
                </a:cubicBezTo>
                <a:cubicBezTo>
                  <a:pt x="697" y="656"/>
                  <a:pt x="695" y="659"/>
                  <a:pt x="695" y="660"/>
                </a:cubicBezTo>
                <a:cubicBezTo>
                  <a:pt x="695" y="661"/>
                  <a:pt x="697" y="663"/>
                  <a:pt x="697" y="664"/>
                </a:cubicBezTo>
                <a:cubicBezTo>
                  <a:pt x="698" y="665"/>
                  <a:pt x="699" y="667"/>
                  <a:pt x="700" y="668"/>
                </a:cubicBezTo>
                <a:cubicBezTo>
                  <a:pt x="701" y="669"/>
                  <a:pt x="705" y="669"/>
                  <a:pt x="706" y="671"/>
                </a:cubicBezTo>
                <a:cubicBezTo>
                  <a:pt x="708" y="673"/>
                  <a:pt x="709" y="681"/>
                  <a:pt x="709" y="684"/>
                </a:cubicBezTo>
                <a:cubicBezTo>
                  <a:pt x="708" y="686"/>
                  <a:pt x="707" y="688"/>
                  <a:pt x="706" y="690"/>
                </a:cubicBezTo>
                <a:cubicBezTo>
                  <a:pt x="705" y="691"/>
                  <a:pt x="703" y="692"/>
                  <a:pt x="702" y="693"/>
                </a:cubicBezTo>
                <a:cubicBezTo>
                  <a:pt x="700" y="695"/>
                  <a:pt x="699" y="699"/>
                  <a:pt x="697" y="701"/>
                </a:cubicBezTo>
                <a:cubicBezTo>
                  <a:pt x="695" y="703"/>
                  <a:pt x="690" y="706"/>
                  <a:pt x="688" y="707"/>
                </a:cubicBezTo>
                <a:cubicBezTo>
                  <a:pt x="686" y="709"/>
                  <a:pt x="684" y="714"/>
                  <a:pt x="682" y="715"/>
                </a:cubicBezTo>
                <a:cubicBezTo>
                  <a:pt x="680" y="716"/>
                  <a:pt x="676" y="716"/>
                  <a:pt x="675" y="716"/>
                </a:cubicBezTo>
                <a:cubicBezTo>
                  <a:pt x="674" y="716"/>
                  <a:pt x="672" y="716"/>
                  <a:pt x="671" y="715"/>
                </a:cubicBezTo>
                <a:cubicBezTo>
                  <a:pt x="670" y="715"/>
                  <a:pt x="669" y="712"/>
                  <a:pt x="668" y="711"/>
                </a:cubicBezTo>
                <a:cubicBezTo>
                  <a:pt x="666" y="710"/>
                  <a:pt x="662" y="710"/>
                  <a:pt x="660" y="710"/>
                </a:cubicBezTo>
                <a:cubicBezTo>
                  <a:pt x="659" y="710"/>
                  <a:pt x="655" y="710"/>
                  <a:pt x="654" y="711"/>
                </a:cubicBezTo>
                <a:cubicBezTo>
                  <a:pt x="653" y="711"/>
                  <a:pt x="651" y="713"/>
                  <a:pt x="650" y="713"/>
                </a:cubicBezTo>
                <a:cubicBezTo>
                  <a:pt x="649" y="714"/>
                  <a:pt x="646" y="714"/>
                  <a:pt x="645" y="714"/>
                </a:cubicBezTo>
                <a:cubicBezTo>
                  <a:pt x="644" y="713"/>
                  <a:pt x="645" y="710"/>
                  <a:pt x="644" y="709"/>
                </a:cubicBezTo>
                <a:cubicBezTo>
                  <a:pt x="643" y="708"/>
                  <a:pt x="641" y="707"/>
                  <a:pt x="640" y="707"/>
                </a:cubicBezTo>
                <a:cubicBezTo>
                  <a:pt x="639" y="707"/>
                  <a:pt x="636" y="708"/>
                  <a:pt x="635" y="709"/>
                </a:cubicBezTo>
                <a:cubicBezTo>
                  <a:pt x="634" y="710"/>
                  <a:pt x="634" y="712"/>
                  <a:pt x="634" y="713"/>
                </a:cubicBezTo>
                <a:cubicBezTo>
                  <a:pt x="633" y="714"/>
                  <a:pt x="630" y="716"/>
                  <a:pt x="629" y="718"/>
                </a:cubicBezTo>
                <a:cubicBezTo>
                  <a:pt x="628" y="719"/>
                  <a:pt x="627" y="723"/>
                  <a:pt x="626" y="725"/>
                </a:cubicBezTo>
                <a:cubicBezTo>
                  <a:pt x="625" y="726"/>
                  <a:pt x="622" y="729"/>
                  <a:pt x="622" y="731"/>
                </a:cubicBezTo>
                <a:cubicBezTo>
                  <a:pt x="622" y="732"/>
                  <a:pt x="624" y="734"/>
                  <a:pt x="624" y="734"/>
                </a:cubicBezTo>
                <a:cubicBezTo>
                  <a:pt x="625" y="736"/>
                  <a:pt x="624" y="739"/>
                  <a:pt x="624" y="740"/>
                </a:cubicBezTo>
                <a:cubicBezTo>
                  <a:pt x="624" y="742"/>
                  <a:pt x="622" y="744"/>
                  <a:pt x="622" y="746"/>
                </a:cubicBezTo>
                <a:cubicBezTo>
                  <a:pt x="622" y="747"/>
                  <a:pt x="624" y="749"/>
                  <a:pt x="624" y="751"/>
                </a:cubicBezTo>
                <a:cubicBezTo>
                  <a:pt x="624" y="751"/>
                  <a:pt x="622" y="752"/>
                  <a:pt x="621" y="753"/>
                </a:cubicBezTo>
                <a:cubicBezTo>
                  <a:pt x="620" y="754"/>
                  <a:pt x="619" y="755"/>
                  <a:pt x="619" y="756"/>
                </a:cubicBezTo>
                <a:cubicBezTo>
                  <a:pt x="619" y="758"/>
                  <a:pt x="622" y="760"/>
                  <a:pt x="622" y="761"/>
                </a:cubicBezTo>
                <a:cubicBezTo>
                  <a:pt x="621" y="762"/>
                  <a:pt x="619" y="763"/>
                  <a:pt x="618" y="763"/>
                </a:cubicBezTo>
                <a:cubicBezTo>
                  <a:pt x="616" y="764"/>
                  <a:pt x="613" y="767"/>
                  <a:pt x="612" y="768"/>
                </a:cubicBezTo>
                <a:cubicBezTo>
                  <a:pt x="611" y="770"/>
                  <a:pt x="609" y="774"/>
                  <a:pt x="609" y="776"/>
                </a:cubicBezTo>
                <a:cubicBezTo>
                  <a:pt x="609" y="777"/>
                  <a:pt x="610" y="778"/>
                  <a:pt x="610" y="779"/>
                </a:cubicBezTo>
                <a:cubicBezTo>
                  <a:pt x="611" y="780"/>
                  <a:pt x="613" y="782"/>
                  <a:pt x="613" y="783"/>
                </a:cubicBezTo>
                <a:cubicBezTo>
                  <a:pt x="614" y="784"/>
                  <a:pt x="613" y="786"/>
                  <a:pt x="612" y="787"/>
                </a:cubicBezTo>
                <a:cubicBezTo>
                  <a:pt x="612" y="788"/>
                  <a:pt x="611" y="789"/>
                  <a:pt x="610" y="790"/>
                </a:cubicBezTo>
                <a:cubicBezTo>
                  <a:pt x="610" y="790"/>
                  <a:pt x="608" y="789"/>
                  <a:pt x="607" y="790"/>
                </a:cubicBezTo>
                <a:cubicBezTo>
                  <a:pt x="606" y="790"/>
                  <a:pt x="607" y="792"/>
                  <a:pt x="607" y="793"/>
                </a:cubicBezTo>
                <a:cubicBezTo>
                  <a:pt x="607" y="794"/>
                  <a:pt x="608" y="796"/>
                  <a:pt x="608" y="798"/>
                </a:cubicBezTo>
                <a:cubicBezTo>
                  <a:pt x="608" y="798"/>
                  <a:pt x="606" y="800"/>
                  <a:pt x="606" y="801"/>
                </a:cubicBezTo>
                <a:cubicBezTo>
                  <a:pt x="607" y="802"/>
                  <a:pt x="610" y="801"/>
                  <a:pt x="611" y="802"/>
                </a:cubicBezTo>
                <a:cubicBezTo>
                  <a:pt x="612" y="803"/>
                  <a:pt x="612" y="805"/>
                  <a:pt x="612" y="806"/>
                </a:cubicBezTo>
                <a:cubicBezTo>
                  <a:pt x="612" y="807"/>
                  <a:pt x="612" y="809"/>
                  <a:pt x="611" y="810"/>
                </a:cubicBezTo>
                <a:cubicBezTo>
                  <a:pt x="611" y="811"/>
                  <a:pt x="609" y="814"/>
                  <a:pt x="609" y="816"/>
                </a:cubicBezTo>
                <a:cubicBezTo>
                  <a:pt x="609" y="817"/>
                  <a:pt x="610" y="819"/>
                  <a:pt x="610" y="820"/>
                </a:cubicBezTo>
                <a:cubicBezTo>
                  <a:pt x="611" y="821"/>
                  <a:pt x="610" y="823"/>
                  <a:pt x="610" y="825"/>
                </a:cubicBezTo>
                <a:cubicBezTo>
                  <a:pt x="610" y="826"/>
                  <a:pt x="609" y="829"/>
                  <a:pt x="609" y="830"/>
                </a:cubicBezTo>
                <a:cubicBezTo>
                  <a:pt x="609" y="832"/>
                  <a:pt x="611" y="836"/>
                  <a:pt x="611" y="839"/>
                </a:cubicBezTo>
                <a:cubicBezTo>
                  <a:pt x="612" y="841"/>
                  <a:pt x="612" y="846"/>
                  <a:pt x="611" y="848"/>
                </a:cubicBezTo>
                <a:cubicBezTo>
                  <a:pt x="611" y="849"/>
                  <a:pt x="609" y="851"/>
                  <a:pt x="608" y="853"/>
                </a:cubicBezTo>
                <a:cubicBezTo>
                  <a:pt x="606" y="854"/>
                  <a:pt x="603" y="856"/>
                  <a:pt x="602" y="858"/>
                </a:cubicBezTo>
                <a:cubicBezTo>
                  <a:pt x="601" y="860"/>
                  <a:pt x="601" y="864"/>
                  <a:pt x="600" y="866"/>
                </a:cubicBezTo>
                <a:cubicBezTo>
                  <a:pt x="600" y="867"/>
                  <a:pt x="599" y="870"/>
                  <a:pt x="599" y="871"/>
                </a:cubicBezTo>
                <a:cubicBezTo>
                  <a:pt x="598" y="871"/>
                  <a:pt x="596" y="872"/>
                  <a:pt x="594" y="872"/>
                </a:cubicBezTo>
                <a:cubicBezTo>
                  <a:pt x="593" y="872"/>
                  <a:pt x="591" y="870"/>
                  <a:pt x="590" y="869"/>
                </a:cubicBezTo>
                <a:cubicBezTo>
                  <a:pt x="589" y="868"/>
                  <a:pt x="589" y="866"/>
                  <a:pt x="588" y="865"/>
                </a:cubicBezTo>
                <a:cubicBezTo>
                  <a:pt x="588" y="864"/>
                  <a:pt x="586" y="862"/>
                  <a:pt x="585" y="862"/>
                </a:cubicBezTo>
                <a:cubicBezTo>
                  <a:pt x="584" y="861"/>
                  <a:pt x="582" y="861"/>
                  <a:pt x="580" y="861"/>
                </a:cubicBezTo>
                <a:cubicBezTo>
                  <a:pt x="579" y="861"/>
                  <a:pt x="575" y="858"/>
                  <a:pt x="573" y="858"/>
                </a:cubicBezTo>
                <a:cubicBezTo>
                  <a:pt x="572" y="858"/>
                  <a:pt x="569" y="858"/>
                  <a:pt x="568" y="858"/>
                </a:cubicBezTo>
                <a:cubicBezTo>
                  <a:pt x="567" y="858"/>
                  <a:pt x="565" y="859"/>
                  <a:pt x="564" y="860"/>
                </a:cubicBezTo>
                <a:cubicBezTo>
                  <a:pt x="564" y="861"/>
                  <a:pt x="564" y="862"/>
                  <a:pt x="564" y="863"/>
                </a:cubicBezTo>
                <a:cubicBezTo>
                  <a:pt x="564" y="865"/>
                  <a:pt x="565" y="869"/>
                  <a:pt x="565" y="870"/>
                </a:cubicBezTo>
                <a:cubicBezTo>
                  <a:pt x="565" y="872"/>
                  <a:pt x="565" y="877"/>
                  <a:pt x="564" y="879"/>
                </a:cubicBezTo>
                <a:cubicBezTo>
                  <a:pt x="563" y="880"/>
                  <a:pt x="560" y="882"/>
                  <a:pt x="558" y="882"/>
                </a:cubicBezTo>
                <a:cubicBezTo>
                  <a:pt x="556" y="882"/>
                  <a:pt x="553" y="880"/>
                  <a:pt x="551" y="881"/>
                </a:cubicBezTo>
                <a:cubicBezTo>
                  <a:pt x="550" y="881"/>
                  <a:pt x="547" y="884"/>
                  <a:pt x="546" y="886"/>
                </a:cubicBezTo>
                <a:cubicBezTo>
                  <a:pt x="546" y="886"/>
                  <a:pt x="546" y="889"/>
                  <a:pt x="546" y="889"/>
                </a:cubicBezTo>
                <a:cubicBezTo>
                  <a:pt x="545" y="890"/>
                  <a:pt x="542" y="890"/>
                  <a:pt x="541" y="891"/>
                </a:cubicBezTo>
                <a:cubicBezTo>
                  <a:pt x="540" y="891"/>
                  <a:pt x="538" y="890"/>
                  <a:pt x="537" y="891"/>
                </a:cubicBezTo>
                <a:cubicBezTo>
                  <a:pt x="536" y="891"/>
                  <a:pt x="534" y="892"/>
                  <a:pt x="534" y="893"/>
                </a:cubicBezTo>
                <a:cubicBezTo>
                  <a:pt x="533" y="894"/>
                  <a:pt x="533" y="896"/>
                  <a:pt x="534" y="897"/>
                </a:cubicBezTo>
                <a:cubicBezTo>
                  <a:pt x="534" y="898"/>
                  <a:pt x="536" y="899"/>
                  <a:pt x="537" y="900"/>
                </a:cubicBezTo>
                <a:cubicBezTo>
                  <a:pt x="537" y="902"/>
                  <a:pt x="537" y="905"/>
                  <a:pt x="538" y="906"/>
                </a:cubicBezTo>
                <a:cubicBezTo>
                  <a:pt x="538" y="907"/>
                  <a:pt x="540" y="907"/>
                  <a:pt x="540" y="908"/>
                </a:cubicBezTo>
                <a:cubicBezTo>
                  <a:pt x="542" y="910"/>
                  <a:pt x="543" y="915"/>
                  <a:pt x="543" y="917"/>
                </a:cubicBezTo>
                <a:cubicBezTo>
                  <a:pt x="543" y="919"/>
                  <a:pt x="541" y="923"/>
                  <a:pt x="541" y="924"/>
                </a:cubicBezTo>
                <a:cubicBezTo>
                  <a:pt x="542" y="926"/>
                  <a:pt x="545" y="928"/>
                  <a:pt x="546" y="929"/>
                </a:cubicBezTo>
                <a:cubicBezTo>
                  <a:pt x="548" y="929"/>
                  <a:pt x="551" y="928"/>
                  <a:pt x="552" y="928"/>
                </a:cubicBezTo>
                <a:cubicBezTo>
                  <a:pt x="553" y="928"/>
                  <a:pt x="556" y="927"/>
                  <a:pt x="558" y="928"/>
                </a:cubicBezTo>
                <a:cubicBezTo>
                  <a:pt x="559" y="929"/>
                  <a:pt x="560" y="932"/>
                  <a:pt x="560" y="933"/>
                </a:cubicBezTo>
                <a:cubicBezTo>
                  <a:pt x="560" y="934"/>
                  <a:pt x="560" y="937"/>
                  <a:pt x="560" y="938"/>
                </a:cubicBezTo>
                <a:cubicBezTo>
                  <a:pt x="559" y="940"/>
                  <a:pt x="558" y="942"/>
                  <a:pt x="558" y="944"/>
                </a:cubicBezTo>
                <a:cubicBezTo>
                  <a:pt x="557" y="945"/>
                  <a:pt x="555" y="947"/>
                  <a:pt x="555" y="949"/>
                </a:cubicBezTo>
                <a:cubicBezTo>
                  <a:pt x="555" y="950"/>
                  <a:pt x="556" y="952"/>
                  <a:pt x="557" y="954"/>
                </a:cubicBezTo>
                <a:cubicBezTo>
                  <a:pt x="558" y="955"/>
                  <a:pt x="560" y="957"/>
                  <a:pt x="561" y="959"/>
                </a:cubicBezTo>
                <a:cubicBezTo>
                  <a:pt x="561" y="960"/>
                  <a:pt x="561" y="963"/>
                  <a:pt x="561" y="964"/>
                </a:cubicBezTo>
                <a:cubicBezTo>
                  <a:pt x="561" y="965"/>
                  <a:pt x="561" y="966"/>
                  <a:pt x="561" y="967"/>
                </a:cubicBezTo>
                <a:cubicBezTo>
                  <a:pt x="561" y="967"/>
                  <a:pt x="561" y="968"/>
                  <a:pt x="561" y="968"/>
                </a:cubicBezTo>
                <a:cubicBezTo>
                  <a:pt x="559" y="968"/>
                  <a:pt x="556" y="969"/>
                  <a:pt x="554" y="970"/>
                </a:cubicBezTo>
                <a:cubicBezTo>
                  <a:pt x="553" y="970"/>
                  <a:pt x="552" y="971"/>
                  <a:pt x="551" y="971"/>
                </a:cubicBezTo>
                <a:cubicBezTo>
                  <a:pt x="549" y="971"/>
                  <a:pt x="546" y="973"/>
                  <a:pt x="544" y="973"/>
                </a:cubicBezTo>
                <a:cubicBezTo>
                  <a:pt x="542" y="973"/>
                  <a:pt x="539" y="972"/>
                  <a:pt x="538" y="973"/>
                </a:cubicBezTo>
                <a:cubicBezTo>
                  <a:pt x="537" y="973"/>
                  <a:pt x="535" y="975"/>
                  <a:pt x="535" y="976"/>
                </a:cubicBezTo>
                <a:cubicBezTo>
                  <a:pt x="534" y="977"/>
                  <a:pt x="535" y="981"/>
                  <a:pt x="535" y="982"/>
                </a:cubicBezTo>
                <a:cubicBezTo>
                  <a:pt x="534" y="983"/>
                  <a:pt x="530" y="985"/>
                  <a:pt x="528" y="985"/>
                </a:cubicBezTo>
                <a:cubicBezTo>
                  <a:pt x="527" y="985"/>
                  <a:pt x="524" y="985"/>
                  <a:pt x="522" y="986"/>
                </a:cubicBezTo>
                <a:cubicBezTo>
                  <a:pt x="520" y="986"/>
                  <a:pt x="517" y="987"/>
                  <a:pt x="515" y="988"/>
                </a:cubicBezTo>
                <a:cubicBezTo>
                  <a:pt x="513" y="988"/>
                  <a:pt x="511" y="989"/>
                  <a:pt x="510" y="989"/>
                </a:cubicBezTo>
                <a:cubicBezTo>
                  <a:pt x="508" y="989"/>
                  <a:pt x="504" y="987"/>
                  <a:pt x="502" y="988"/>
                </a:cubicBezTo>
                <a:cubicBezTo>
                  <a:pt x="500" y="988"/>
                  <a:pt x="497" y="990"/>
                  <a:pt x="495" y="990"/>
                </a:cubicBezTo>
                <a:cubicBezTo>
                  <a:pt x="494" y="990"/>
                  <a:pt x="492" y="990"/>
                  <a:pt x="492" y="990"/>
                </a:cubicBezTo>
                <a:cubicBezTo>
                  <a:pt x="491" y="989"/>
                  <a:pt x="489" y="988"/>
                  <a:pt x="488" y="987"/>
                </a:cubicBezTo>
                <a:cubicBezTo>
                  <a:pt x="487" y="987"/>
                  <a:pt x="484" y="988"/>
                  <a:pt x="483" y="987"/>
                </a:cubicBezTo>
                <a:cubicBezTo>
                  <a:pt x="482" y="987"/>
                  <a:pt x="481" y="985"/>
                  <a:pt x="481" y="984"/>
                </a:cubicBezTo>
                <a:cubicBezTo>
                  <a:pt x="480" y="983"/>
                  <a:pt x="481" y="980"/>
                  <a:pt x="481" y="979"/>
                </a:cubicBezTo>
                <a:cubicBezTo>
                  <a:pt x="482" y="978"/>
                  <a:pt x="485" y="978"/>
                  <a:pt x="486" y="977"/>
                </a:cubicBezTo>
                <a:cubicBezTo>
                  <a:pt x="486" y="975"/>
                  <a:pt x="485" y="972"/>
                  <a:pt x="486" y="970"/>
                </a:cubicBezTo>
                <a:cubicBezTo>
                  <a:pt x="486" y="968"/>
                  <a:pt x="487" y="965"/>
                  <a:pt x="487" y="964"/>
                </a:cubicBezTo>
                <a:cubicBezTo>
                  <a:pt x="487" y="963"/>
                  <a:pt x="486" y="960"/>
                  <a:pt x="485" y="960"/>
                </a:cubicBezTo>
                <a:cubicBezTo>
                  <a:pt x="483" y="958"/>
                  <a:pt x="479" y="958"/>
                  <a:pt x="477" y="958"/>
                </a:cubicBezTo>
                <a:cubicBezTo>
                  <a:pt x="476" y="958"/>
                  <a:pt x="475" y="958"/>
                  <a:pt x="474" y="958"/>
                </a:cubicBezTo>
                <a:cubicBezTo>
                  <a:pt x="474" y="956"/>
                  <a:pt x="473" y="955"/>
                  <a:pt x="473" y="954"/>
                </a:cubicBezTo>
                <a:cubicBezTo>
                  <a:pt x="472" y="953"/>
                  <a:pt x="469" y="952"/>
                  <a:pt x="468" y="951"/>
                </a:cubicBezTo>
                <a:cubicBezTo>
                  <a:pt x="467" y="949"/>
                  <a:pt x="469" y="944"/>
                  <a:pt x="468" y="942"/>
                </a:cubicBezTo>
                <a:cubicBezTo>
                  <a:pt x="468" y="941"/>
                  <a:pt x="467" y="938"/>
                  <a:pt x="466" y="938"/>
                </a:cubicBezTo>
                <a:cubicBezTo>
                  <a:pt x="465" y="937"/>
                  <a:pt x="463" y="936"/>
                  <a:pt x="463" y="936"/>
                </a:cubicBezTo>
                <a:cubicBezTo>
                  <a:pt x="462" y="934"/>
                  <a:pt x="461" y="929"/>
                  <a:pt x="462" y="927"/>
                </a:cubicBezTo>
                <a:cubicBezTo>
                  <a:pt x="462" y="925"/>
                  <a:pt x="465" y="921"/>
                  <a:pt x="466" y="919"/>
                </a:cubicBezTo>
                <a:cubicBezTo>
                  <a:pt x="466" y="918"/>
                  <a:pt x="465" y="914"/>
                  <a:pt x="465" y="913"/>
                </a:cubicBezTo>
                <a:cubicBezTo>
                  <a:pt x="464" y="911"/>
                  <a:pt x="461" y="907"/>
                  <a:pt x="460" y="905"/>
                </a:cubicBezTo>
                <a:cubicBezTo>
                  <a:pt x="460" y="904"/>
                  <a:pt x="461" y="901"/>
                  <a:pt x="460" y="900"/>
                </a:cubicBezTo>
                <a:cubicBezTo>
                  <a:pt x="460" y="899"/>
                  <a:pt x="459" y="898"/>
                  <a:pt x="458" y="898"/>
                </a:cubicBezTo>
                <a:cubicBezTo>
                  <a:pt x="457" y="897"/>
                  <a:pt x="455" y="896"/>
                  <a:pt x="454" y="894"/>
                </a:cubicBezTo>
                <a:cubicBezTo>
                  <a:pt x="453" y="893"/>
                  <a:pt x="454" y="891"/>
                  <a:pt x="454" y="889"/>
                </a:cubicBezTo>
                <a:cubicBezTo>
                  <a:pt x="454" y="888"/>
                  <a:pt x="454" y="885"/>
                  <a:pt x="455" y="885"/>
                </a:cubicBezTo>
                <a:cubicBezTo>
                  <a:pt x="457" y="884"/>
                  <a:pt x="461" y="885"/>
                  <a:pt x="462" y="884"/>
                </a:cubicBezTo>
                <a:cubicBezTo>
                  <a:pt x="463" y="883"/>
                  <a:pt x="464" y="880"/>
                  <a:pt x="464" y="878"/>
                </a:cubicBezTo>
                <a:cubicBezTo>
                  <a:pt x="464" y="877"/>
                  <a:pt x="463" y="874"/>
                  <a:pt x="462" y="873"/>
                </a:cubicBezTo>
                <a:cubicBezTo>
                  <a:pt x="461" y="873"/>
                  <a:pt x="459" y="875"/>
                  <a:pt x="458" y="875"/>
                </a:cubicBezTo>
                <a:cubicBezTo>
                  <a:pt x="457" y="875"/>
                  <a:pt x="456" y="871"/>
                  <a:pt x="455" y="871"/>
                </a:cubicBezTo>
                <a:cubicBezTo>
                  <a:pt x="454" y="871"/>
                  <a:pt x="454" y="875"/>
                  <a:pt x="453" y="876"/>
                </a:cubicBezTo>
                <a:cubicBezTo>
                  <a:pt x="452" y="877"/>
                  <a:pt x="450" y="878"/>
                  <a:pt x="448" y="878"/>
                </a:cubicBezTo>
                <a:cubicBezTo>
                  <a:pt x="447" y="878"/>
                  <a:pt x="444" y="876"/>
                  <a:pt x="442" y="876"/>
                </a:cubicBezTo>
                <a:cubicBezTo>
                  <a:pt x="441" y="875"/>
                  <a:pt x="440" y="874"/>
                  <a:pt x="439" y="874"/>
                </a:cubicBezTo>
                <a:cubicBezTo>
                  <a:pt x="437" y="874"/>
                  <a:pt x="435" y="872"/>
                  <a:pt x="433" y="872"/>
                </a:cubicBezTo>
                <a:cubicBezTo>
                  <a:pt x="432" y="872"/>
                  <a:pt x="429" y="872"/>
                  <a:pt x="428" y="872"/>
                </a:cubicBezTo>
                <a:cubicBezTo>
                  <a:pt x="426" y="873"/>
                  <a:pt x="425" y="877"/>
                  <a:pt x="423" y="878"/>
                </a:cubicBezTo>
                <a:cubicBezTo>
                  <a:pt x="422" y="878"/>
                  <a:pt x="418" y="878"/>
                  <a:pt x="417" y="877"/>
                </a:cubicBezTo>
                <a:cubicBezTo>
                  <a:pt x="416" y="877"/>
                  <a:pt x="414" y="875"/>
                  <a:pt x="414" y="873"/>
                </a:cubicBezTo>
                <a:cubicBezTo>
                  <a:pt x="413" y="871"/>
                  <a:pt x="414" y="866"/>
                  <a:pt x="413" y="864"/>
                </a:cubicBezTo>
                <a:cubicBezTo>
                  <a:pt x="412" y="863"/>
                  <a:pt x="411" y="861"/>
                  <a:pt x="410" y="859"/>
                </a:cubicBezTo>
                <a:cubicBezTo>
                  <a:pt x="409" y="858"/>
                  <a:pt x="406" y="854"/>
                  <a:pt x="406" y="852"/>
                </a:cubicBezTo>
                <a:cubicBezTo>
                  <a:pt x="405" y="850"/>
                  <a:pt x="408" y="847"/>
                  <a:pt x="407" y="845"/>
                </a:cubicBezTo>
                <a:cubicBezTo>
                  <a:pt x="407" y="843"/>
                  <a:pt x="406" y="841"/>
                  <a:pt x="406" y="840"/>
                </a:cubicBezTo>
                <a:cubicBezTo>
                  <a:pt x="406" y="839"/>
                  <a:pt x="406" y="837"/>
                  <a:pt x="406" y="836"/>
                </a:cubicBezTo>
                <a:cubicBezTo>
                  <a:pt x="407" y="836"/>
                  <a:pt x="409" y="835"/>
                  <a:pt x="409" y="835"/>
                </a:cubicBezTo>
                <a:cubicBezTo>
                  <a:pt x="410" y="835"/>
                  <a:pt x="412" y="836"/>
                  <a:pt x="413" y="836"/>
                </a:cubicBezTo>
                <a:cubicBezTo>
                  <a:pt x="414" y="835"/>
                  <a:pt x="415" y="834"/>
                  <a:pt x="416" y="833"/>
                </a:cubicBezTo>
                <a:cubicBezTo>
                  <a:pt x="416" y="833"/>
                  <a:pt x="417" y="831"/>
                  <a:pt x="417" y="830"/>
                </a:cubicBezTo>
                <a:cubicBezTo>
                  <a:pt x="418" y="829"/>
                  <a:pt x="421" y="825"/>
                  <a:pt x="421" y="823"/>
                </a:cubicBezTo>
                <a:cubicBezTo>
                  <a:pt x="421" y="822"/>
                  <a:pt x="418" y="818"/>
                  <a:pt x="418" y="817"/>
                </a:cubicBezTo>
                <a:cubicBezTo>
                  <a:pt x="417" y="815"/>
                  <a:pt x="417" y="812"/>
                  <a:pt x="416" y="811"/>
                </a:cubicBezTo>
                <a:cubicBezTo>
                  <a:pt x="416" y="810"/>
                  <a:pt x="414" y="809"/>
                  <a:pt x="413" y="808"/>
                </a:cubicBezTo>
                <a:cubicBezTo>
                  <a:pt x="413" y="808"/>
                  <a:pt x="411" y="808"/>
                  <a:pt x="410" y="807"/>
                </a:cubicBezTo>
                <a:cubicBezTo>
                  <a:pt x="409" y="807"/>
                  <a:pt x="409" y="804"/>
                  <a:pt x="409" y="803"/>
                </a:cubicBezTo>
                <a:cubicBezTo>
                  <a:pt x="408" y="802"/>
                  <a:pt x="407" y="799"/>
                  <a:pt x="406" y="799"/>
                </a:cubicBezTo>
                <a:cubicBezTo>
                  <a:pt x="404" y="798"/>
                  <a:pt x="399" y="800"/>
                  <a:pt x="397" y="800"/>
                </a:cubicBezTo>
                <a:cubicBezTo>
                  <a:pt x="395" y="799"/>
                  <a:pt x="393" y="799"/>
                  <a:pt x="391" y="798"/>
                </a:cubicBezTo>
                <a:cubicBezTo>
                  <a:pt x="390" y="797"/>
                  <a:pt x="388" y="795"/>
                  <a:pt x="387" y="794"/>
                </a:cubicBezTo>
                <a:cubicBezTo>
                  <a:pt x="386" y="794"/>
                  <a:pt x="382" y="794"/>
                  <a:pt x="381" y="794"/>
                </a:cubicBezTo>
                <a:cubicBezTo>
                  <a:pt x="379" y="793"/>
                  <a:pt x="377" y="792"/>
                  <a:pt x="376" y="791"/>
                </a:cubicBezTo>
                <a:cubicBezTo>
                  <a:pt x="374" y="791"/>
                  <a:pt x="372" y="789"/>
                  <a:pt x="371" y="788"/>
                </a:cubicBezTo>
                <a:cubicBezTo>
                  <a:pt x="369" y="787"/>
                  <a:pt x="364" y="785"/>
                  <a:pt x="362" y="784"/>
                </a:cubicBezTo>
                <a:cubicBezTo>
                  <a:pt x="359" y="784"/>
                  <a:pt x="353" y="784"/>
                  <a:pt x="351" y="784"/>
                </a:cubicBezTo>
                <a:cubicBezTo>
                  <a:pt x="349" y="785"/>
                  <a:pt x="345" y="787"/>
                  <a:pt x="343" y="788"/>
                </a:cubicBezTo>
                <a:cubicBezTo>
                  <a:pt x="341" y="788"/>
                  <a:pt x="337" y="787"/>
                  <a:pt x="336" y="787"/>
                </a:cubicBezTo>
                <a:cubicBezTo>
                  <a:pt x="335" y="788"/>
                  <a:pt x="334" y="791"/>
                  <a:pt x="334" y="793"/>
                </a:cubicBezTo>
                <a:cubicBezTo>
                  <a:pt x="334" y="794"/>
                  <a:pt x="335" y="796"/>
                  <a:pt x="335" y="797"/>
                </a:cubicBezTo>
                <a:cubicBezTo>
                  <a:pt x="336" y="798"/>
                  <a:pt x="336" y="800"/>
                  <a:pt x="336" y="802"/>
                </a:cubicBezTo>
                <a:cubicBezTo>
                  <a:pt x="336" y="804"/>
                  <a:pt x="337" y="808"/>
                  <a:pt x="336" y="810"/>
                </a:cubicBezTo>
                <a:cubicBezTo>
                  <a:pt x="336" y="810"/>
                  <a:pt x="335" y="812"/>
                  <a:pt x="334" y="813"/>
                </a:cubicBezTo>
                <a:cubicBezTo>
                  <a:pt x="333" y="813"/>
                  <a:pt x="331" y="810"/>
                  <a:pt x="330" y="810"/>
                </a:cubicBezTo>
                <a:cubicBezTo>
                  <a:pt x="329" y="810"/>
                  <a:pt x="327" y="810"/>
                  <a:pt x="326" y="811"/>
                </a:cubicBezTo>
                <a:cubicBezTo>
                  <a:pt x="325" y="811"/>
                  <a:pt x="323" y="813"/>
                  <a:pt x="322" y="813"/>
                </a:cubicBezTo>
                <a:cubicBezTo>
                  <a:pt x="321" y="813"/>
                  <a:pt x="317" y="813"/>
                  <a:pt x="316" y="813"/>
                </a:cubicBezTo>
                <a:cubicBezTo>
                  <a:pt x="315" y="812"/>
                  <a:pt x="314" y="809"/>
                  <a:pt x="313" y="808"/>
                </a:cubicBezTo>
                <a:cubicBezTo>
                  <a:pt x="312" y="808"/>
                  <a:pt x="311" y="808"/>
                  <a:pt x="310" y="808"/>
                </a:cubicBezTo>
                <a:cubicBezTo>
                  <a:pt x="308" y="808"/>
                  <a:pt x="304" y="809"/>
                  <a:pt x="303" y="810"/>
                </a:cubicBezTo>
                <a:cubicBezTo>
                  <a:pt x="302" y="811"/>
                  <a:pt x="302" y="813"/>
                  <a:pt x="301" y="814"/>
                </a:cubicBezTo>
                <a:cubicBezTo>
                  <a:pt x="301" y="815"/>
                  <a:pt x="299" y="818"/>
                  <a:pt x="298" y="818"/>
                </a:cubicBezTo>
                <a:cubicBezTo>
                  <a:pt x="297" y="818"/>
                  <a:pt x="296" y="814"/>
                  <a:pt x="295" y="813"/>
                </a:cubicBezTo>
                <a:cubicBezTo>
                  <a:pt x="293" y="812"/>
                  <a:pt x="290" y="812"/>
                  <a:pt x="289" y="813"/>
                </a:cubicBezTo>
                <a:cubicBezTo>
                  <a:pt x="288" y="813"/>
                  <a:pt x="288" y="816"/>
                  <a:pt x="288" y="817"/>
                </a:cubicBezTo>
                <a:cubicBezTo>
                  <a:pt x="287" y="818"/>
                  <a:pt x="286" y="819"/>
                  <a:pt x="285" y="820"/>
                </a:cubicBezTo>
                <a:cubicBezTo>
                  <a:pt x="283" y="820"/>
                  <a:pt x="279" y="820"/>
                  <a:pt x="277" y="819"/>
                </a:cubicBezTo>
                <a:cubicBezTo>
                  <a:pt x="276" y="819"/>
                  <a:pt x="274" y="816"/>
                  <a:pt x="273" y="816"/>
                </a:cubicBezTo>
                <a:cubicBezTo>
                  <a:pt x="272" y="815"/>
                  <a:pt x="269" y="816"/>
                  <a:pt x="268" y="815"/>
                </a:cubicBezTo>
                <a:cubicBezTo>
                  <a:pt x="267" y="815"/>
                  <a:pt x="265" y="814"/>
                  <a:pt x="264" y="813"/>
                </a:cubicBezTo>
                <a:cubicBezTo>
                  <a:pt x="263" y="811"/>
                  <a:pt x="262" y="809"/>
                  <a:pt x="261" y="808"/>
                </a:cubicBezTo>
                <a:cubicBezTo>
                  <a:pt x="260" y="807"/>
                  <a:pt x="258" y="805"/>
                  <a:pt x="257" y="805"/>
                </a:cubicBezTo>
                <a:cubicBezTo>
                  <a:pt x="256" y="804"/>
                  <a:pt x="253" y="805"/>
                  <a:pt x="251" y="805"/>
                </a:cubicBezTo>
                <a:cubicBezTo>
                  <a:pt x="249" y="805"/>
                  <a:pt x="245" y="806"/>
                  <a:pt x="244" y="805"/>
                </a:cubicBezTo>
                <a:cubicBezTo>
                  <a:pt x="243" y="803"/>
                  <a:pt x="244" y="799"/>
                  <a:pt x="243" y="798"/>
                </a:cubicBezTo>
                <a:cubicBezTo>
                  <a:pt x="242" y="797"/>
                  <a:pt x="239" y="796"/>
                  <a:pt x="238" y="795"/>
                </a:cubicBezTo>
                <a:cubicBezTo>
                  <a:pt x="237" y="794"/>
                  <a:pt x="237" y="791"/>
                  <a:pt x="236" y="790"/>
                </a:cubicBezTo>
                <a:cubicBezTo>
                  <a:pt x="236" y="789"/>
                  <a:pt x="234" y="787"/>
                  <a:pt x="233" y="786"/>
                </a:cubicBezTo>
                <a:cubicBezTo>
                  <a:pt x="233" y="786"/>
                  <a:pt x="232" y="784"/>
                  <a:pt x="232" y="783"/>
                </a:cubicBezTo>
                <a:cubicBezTo>
                  <a:pt x="231" y="781"/>
                  <a:pt x="231" y="777"/>
                  <a:pt x="230" y="776"/>
                </a:cubicBezTo>
                <a:cubicBezTo>
                  <a:pt x="229" y="775"/>
                  <a:pt x="228" y="774"/>
                  <a:pt x="227" y="774"/>
                </a:cubicBezTo>
                <a:cubicBezTo>
                  <a:pt x="226" y="773"/>
                  <a:pt x="223" y="775"/>
                  <a:pt x="222" y="774"/>
                </a:cubicBezTo>
                <a:cubicBezTo>
                  <a:pt x="221" y="774"/>
                  <a:pt x="220" y="773"/>
                  <a:pt x="220" y="773"/>
                </a:cubicBezTo>
                <a:cubicBezTo>
                  <a:pt x="218" y="772"/>
                  <a:pt x="214" y="771"/>
                  <a:pt x="212" y="770"/>
                </a:cubicBezTo>
                <a:cubicBezTo>
                  <a:pt x="211" y="770"/>
                  <a:pt x="208" y="770"/>
                  <a:pt x="206" y="769"/>
                </a:cubicBezTo>
                <a:cubicBezTo>
                  <a:pt x="206" y="769"/>
                  <a:pt x="205" y="768"/>
                  <a:pt x="204" y="767"/>
                </a:cubicBezTo>
                <a:cubicBezTo>
                  <a:pt x="203" y="767"/>
                  <a:pt x="201" y="766"/>
                  <a:pt x="200" y="766"/>
                </a:cubicBezTo>
                <a:cubicBezTo>
                  <a:pt x="200" y="765"/>
                  <a:pt x="198" y="764"/>
                  <a:pt x="198" y="763"/>
                </a:cubicBezTo>
                <a:cubicBezTo>
                  <a:pt x="197" y="761"/>
                  <a:pt x="197" y="758"/>
                  <a:pt x="198" y="756"/>
                </a:cubicBezTo>
                <a:cubicBezTo>
                  <a:pt x="198" y="755"/>
                  <a:pt x="201" y="753"/>
                  <a:pt x="202" y="752"/>
                </a:cubicBezTo>
                <a:cubicBezTo>
                  <a:pt x="202" y="751"/>
                  <a:pt x="202" y="748"/>
                  <a:pt x="202" y="747"/>
                </a:cubicBezTo>
                <a:cubicBezTo>
                  <a:pt x="202" y="745"/>
                  <a:pt x="201" y="742"/>
                  <a:pt x="201" y="740"/>
                </a:cubicBezTo>
                <a:cubicBezTo>
                  <a:pt x="201" y="738"/>
                  <a:pt x="201" y="731"/>
                  <a:pt x="199" y="729"/>
                </a:cubicBezTo>
                <a:cubicBezTo>
                  <a:pt x="198" y="728"/>
                  <a:pt x="194" y="729"/>
                  <a:pt x="192" y="729"/>
                </a:cubicBezTo>
                <a:cubicBezTo>
                  <a:pt x="191" y="728"/>
                  <a:pt x="189" y="726"/>
                  <a:pt x="188" y="725"/>
                </a:cubicBezTo>
                <a:cubicBezTo>
                  <a:pt x="187" y="725"/>
                  <a:pt x="185" y="722"/>
                  <a:pt x="184" y="721"/>
                </a:cubicBezTo>
                <a:cubicBezTo>
                  <a:pt x="183" y="721"/>
                  <a:pt x="180" y="720"/>
                  <a:pt x="179" y="720"/>
                </a:cubicBezTo>
                <a:cubicBezTo>
                  <a:pt x="179" y="719"/>
                  <a:pt x="178" y="717"/>
                  <a:pt x="177" y="716"/>
                </a:cubicBezTo>
                <a:cubicBezTo>
                  <a:pt x="175" y="716"/>
                  <a:pt x="171" y="717"/>
                  <a:pt x="169" y="716"/>
                </a:cubicBezTo>
                <a:cubicBezTo>
                  <a:pt x="168" y="715"/>
                  <a:pt x="167" y="713"/>
                  <a:pt x="166" y="712"/>
                </a:cubicBezTo>
                <a:cubicBezTo>
                  <a:pt x="165" y="710"/>
                  <a:pt x="162" y="707"/>
                  <a:pt x="161" y="705"/>
                </a:cubicBezTo>
                <a:cubicBezTo>
                  <a:pt x="159" y="704"/>
                  <a:pt x="156" y="701"/>
                  <a:pt x="155" y="700"/>
                </a:cubicBezTo>
                <a:cubicBezTo>
                  <a:pt x="154" y="700"/>
                  <a:pt x="151" y="699"/>
                  <a:pt x="151" y="698"/>
                </a:cubicBezTo>
                <a:cubicBezTo>
                  <a:pt x="150" y="698"/>
                  <a:pt x="150" y="698"/>
                  <a:pt x="150" y="6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5"/>
          <p:cNvSpPr>
            <a:spLocks/>
          </p:cNvSpPr>
          <p:nvPr/>
        </p:nvSpPr>
        <p:spPr bwMode="auto">
          <a:xfrm>
            <a:off x="4804395" y="1672161"/>
            <a:ext cx="1503755" cy="1503757"/>
          </a:xfrm>
          <a:custGeom>
            <a:avLst/>
            <a:gdLst/>
            <a:ahLst/>
            <a:cxnLst>
              <a:cxn ang="0">
                <a:pos x="54" y="58"/>
              </a:cxn>
              <a:cxn ang="0">
                <a:pos x="78" y="67"/>
              </a:cxn>
              <a:cxn ang="0">
                <a:pos x="100" y="70"/>
              </a:cxn>
              <a:cxn ang="0">
                <a:pos x="123" y="66"/>
              </a:cxn>
              <a:cxn ang="0">
                <a:pos x="117" y="44"/>
              </a:cxn>
              <a:cxn ang="0">
                <a:pos x="150" y="26"/>
              </a:cxn>
              <a:cxn ang="0">
                <a:pos x="154" y="8"/>
              </a:cxn>
              <a:cxn ang="0">
                <a:pos x="185" y="20"/>
              </a:cxn>
              <a:cxn ang="0">
                <a:pos x="210" y="10"/>
              </a:cxn>
              <a:cxn ang="0">
                <a:pos x="236" y="29"/>
              </a:cxn>
              <a:cxn ang="0">
                <a:pos x="284" y="30"/>
              </a:cxn>
              <a:cxn ang="0">
                <a:pos x="312" y="41"/>
              </a:cxn>
              <a:cxn ang="0">
                <a:pos x="356" y="35"/>
              </a:cxn>
              <a:cxn ang="0">
                <a:pos x="387" y="70"/>
              </a:cxn>
              <a:cxn ang="0">
                <a:pos x="444" y="76"/>
              </a:cxn>
              <a:cxn ang="0">
                <a:pos x="452" y="108"/>
              </a:cxn>
              <a:cxn ang="0">
                <a:pos x="467" y="146"/>
              </a:cxn>
              <a:cxn ang="0">
                <a:pos x="486" y="152"/>
              </a:cxn>
              <a:cxn ang="0">
                <a:pos x="513" y="166"/>
              </a:cxn>
              <a:cxn ang="0">
                <a:pos x="550" y="179"/>
              </a:cxn>
              <a:cxn ang="0">
                <a:pos x="555" y="216"/>
              </a:cxn>
              <a:cxn ang="0">
                <a:pos x="563" y="253"/>
              </a:cxn>
              <a:cxn ang="0">
                <a:pos x="543" y="271"/>
              </a:cxn>
              <a:cxn ang="0">
                <a:pos x="554" y="323"/>
              </a:cxn>
              <a:cxn ang="0">
                <a:pos x="530" y="323"/>
              </a:cxn>
              <a:cxn ang="0">
                <a:pos x="499" y="339"/>
              </a:cxn>
              <a:cxn ang="0">
                <a:pos x="495" y="374"/>
              </a:cxn>
              <a:cxn ang="0">
                <a:pos x="514" y="399"/>
              </a:cxn>
              <a:cxn ang="0">
                <a:pos x="497" y="427"/>
              </a:cxn>
              <a:cxn ang="0">
                <a:pos x="483" y="460"/>
              </a:cxn>
              <a:cxn ang="0">
                <a:pos x="483" y="489"/>
              </a:cxn>
              <a:cxn ang="0">
                <a:pos x="483" y="514"/>
              </a:cxn>
              <a:cxn ang="0">
                <a:pos x="474" y="540"/>
              </a:cxn>
              <a:cxn ang="0">
                <a:pos x="455" y="567"/>
              </a:cxn>
              <a:cxn ang="0">
                <a:pos x="416" y="568"/>
              </a:cxn>
              <a:cxn ang="0">
                <a:pos x="392" y="544"/>
              </a:cxn>
              <a:cxn ang="0">
                <a:pos x="366" y="564"/>
              </a:cxn>
              <a:cxn ang="0">
                <a:pos x="335" y="545"/>
              </a:cxn>
              <a:cxn ang="0">
                <a:pos x="300" y="518"/>
              </a:cxn>
              <a:cxn ang="0">
                <a:pos x="259" y="514"/>
              </a:cxn>
              <a:cxn ang="0">
                <a:pos x="233" y="503"/>
              </a:cxn>
              <a:cxn ang="0">
                <a:pos x="191" y="489"/>
              </a:cxn>
              <a:cxn ang="0">
                <a:pos x="162" y="474"/>
              </a:cxn>
              <a:cxn ang="0">
                <a:pos x="148" y="462"/>
              </a:cxn>
              <a:cxn ang="0">
                <a:pos x="121" y="442"/>
              </a:cxn>
              <a:cxn ang="0">
                <a:pos x="96" y="443"/>
              </a:cxn>
              <a:cxn ang="0">
                <a:pos x="75" y="426"/>
              </a:cxn>
              <a:cxn ang="0">
                <a:pos x="52" y="425"/>
              </a:cxn>
              <a:cxn ang="0">
                <a:pos x="33" y="402"/>
              </a:cxn>
              <a:cxn ang="0">
                <a:pos x="50" y="382"/>
              </a:cxn>
              <a:cxn ang="0">
                <a:pos x="44" y="338"/>
              </a:cxn>
              <a:cxn ang="0">
                <a:pos x="2" y="314"/>
              </a:cxn>
              <a:cxn ang="0">
                <a:pos x="14" y="261"/>
              </a:cxn>
              <a:cxn ang="0">
                <a:pos x="13" y="231"/>
              </a:cxn>
              <a:cxn ang="0">
                <a:pos x="32" y="187"/>
              </a:cxn>
              <a:cxn ang="0">
                <a:pos x="11" y="149"/>
              </a:cxn>
            </a:cxnLst>
            <a:rect l="0" t="0" r="r" b="b"/>
            <a:pathLst>
              <a:path w="570" h="571">
                <a:moveTo>
                  <a:pt x="37" y="106"/>
                </a:moveTo>
                <a:cubicBezTo>
                  <a:pt x="38" y="103"/>
                  <a:pt x="38" y="99"/>
                  <a:pt x="39" y="97"/>
                </a:cubicBezTo>
                <a:cubicBezTo>
                  <a:pt x="40" y="95"/>
                  <a:pt x="44" y="92"/>
                  <a:pt x="44" y="90"/>
                </a:cubicBezTo>
                <a:cubicBezTo>
                  <a:pt x="45" y="88"/>
                  <a:pt x="45" y="84"/>
                  <a:pt x="44" y="82"/>
                </a:cubicBezTo>
                <a:cubicBezTo>
                  <a:pt x="44" y="79"/>
                  <a:pt x="42" y="74"/>
                  <a:pt x="43" y="71"/>
                </a:cubicBezTo>
                <a:cubicBezTo>
                  <a:pt x="43" y="70"/>
                  <a:pt x="46" y="68"/>
                  <a:pt x="47" y="67"/>
                </a:cubicBezTo>
                <a:cubicBezTo>
                  <a:pt x="48" y="66"/>
                  <a:pt x="50" y="64"/>
                  <a:pt x="51" y="63"/>
                </a:cubicBezTo>
                <a:cubicBezTo>
                  <a:pt x="52" y="62"/>
                  <a:pt x="53" y="58"/>
                  <a:pt x="54" y="58"/>
                </a:cubicBezTo>
                <a:cubicBezTo>
                  <a:pt x="56" y="57"/>
                  <a:pt x="59" y="56"/>
                  <a:pt x="60" y="56"/>
                </a:cubicBezTo>
                <a:cubicBezTo>
                  <a:pt x="61" y="57"/>
                  <a:pt x="63" y="57"/>
                  <a:pt x="64" y="58"/>
                </a:cubicBezTo>
                <a:cubicBezTo>
                  <a:pt x="64" y="58"/>
                  <a:pt x="64" y="60"/>
                  <a:pt x="64" y="61"/>
                </a:cubicBezTo>
                <a:cubicBezTo>
                  <a:pt x="64" y="62"/>
                  <a:pt x="63" y="66"/>
                  <a:pt x="64" y="67"/>
                </a:cubicBezTo>
                <a:cubicBezTo>
                  <a:pt x="64" y="68"/>
                  <a:pt x="66" y="70"/>
                  <a:pt x="67" y="71"/>
                </a:cubicBezTo>
                <a:cubicBezTo>
                  <a:pt x="68" y="72"/>
                  <a:pt x="72" y="73"/>
                  <a:pt x="73" y="73"/>
                </a:cubicBezTo>
                <a:cubicBezTo>
                  <a:pt x="74" y="73"/>
                  <a:pt x="76" y="72"/>
                  <a:pt x="77" y="71"/>
                </a:cubicBezTo>
                <a:cubicBezTo>
                  <a:pt x="77" y="70"/>
                  <a:pt x="78" y="68"/>
                  <a:pt x="78" y="67"/>
                </a:cubicBezTo>
                <a:cubicBezTo>
                  <a:pt x="79" y="67"/>
                  <a:pt x="82" y="66"/>
                  <a:pt x="83" y="66"/>
                </a:cubicBezTo>
                <a:cubicBezTo>
                  <a:pt x="84" y="66"/>
                  <a:pt x="85" y="67"/>
                  <a:pt x="86" y="68"/>
                </a:cubicBezTo>
                <a:cubicBezTo>
                  <a:pt x="86" y="68"/>
                  <a:pt x="87" y="71"/>
                  <a:pt x="87" y="71"/>
                </a:cubicBezTo>
                <a:cubicBezTo>
                  <a:pt x="88" y="72"/>
                  <a:pt x="91" y="72"/>
                  <a:pt x="92" y="73"/>
                </a:cubicBezTo>
                <a:cubicBezTo>
                  <a:pt x="92" y="74"/>
                  <a:pt x="93" y="76"/>
                  <a:pt x="93" y="76"/>
                </a:cubicBezTo>
                <a:cubicBezTo>
                  <a:pt x="94" y="77"/>
                  <a:pt x="97" y="78"/>
                  <a:pt x="99" y="78"/>
                </a:cubicBezTo>
                <a:cubicBezTo>
                  <a:pt x="100" y="77"/>
                  <a:pt x="101" y="75"/>
                  <a:pt x="101" y="74"/>
                </a:cubicBezTo>
                <a:cubicBezTo>
                  <a:pt x="101" y="73"/>
                  <a:pt x="100" y="71"/>
                  <a:pt x="100" y="70"/>
                </a:cubicBezTo>
                <a:cubicBezTo>
                  <a:pt x="99" y="69"/>
                  <a:pt x="97" y="70"/>
                  <a:pt x="96" y="69"/>
                </a:cubicBezTo>
                <a:cubicBezTo>
                  <a:pt x="95" y="68"/>
                  <a:pt x="95" y="65"/>
                  <a:pt x="96" y="64"/>
                </a:cubicBezTo>
                <a:cubicBezTo>
                  <a:pt x="97" y="63"/>
                  <a:pt x="100" y="63"/>
                  <a:pt x="102" y="63"/>
                </a:cubicBezTo>
                <a:cubicBezTo>
                  <a:pt x="103" y="64"/>
                  <a:pt x="105" y="66"/>
                  <a:pt x="106" y="66"/>
                </a:cubicBezTo>
                <a:cubicBezTo>
                  <a:pt x="108" y="66"/>
                  <a:pt x="109" y="63"/>
                  <a:pt x="110" y="63"/>
                </a:cubicBezTo>
                <a:cubicBezTo>
                  <a:pt x="111" y="63"/>
                  <a:pt x="113" y="63"/>
                  <a:pt x="113" y="63"/>
                </a:cubicBezTo>
                <a:cubicBezTo>
                  <a:pt x="115" y="64"/>
                  <a:pt x="117" y="69"/>
                  <a:pt x="119" y="69"/>
                </a:cubicBezTo>
                <a:cubicBezTo>
                  <a:pt x="120" y="69"/>
                  <a:pt x="122" y="67"/>
                  <a:pt x="123" y="66"/>
                </a:cubicBezTo>
                <a:cubicBezTo>
                  <a:pt x="124" y="65"/>
                  <a:pt x="126" y="63"/>
                  <a:pt x="127" y="62"/>
                </a:cubicBezTo>
                <a:cubicBezTo>
                  <a:pt x="128" y="61"/>
                  <a:pt x="129" y="58"/>
                  <a:pt x="129" y="57"/>
                </a:cubicBezTo>
                <a:cubicBezTo>
                  <a:pt x="129" y="57"/>
                  <a:pt x="130" y="55"/>
                  <a:pt x="129" y="55"/>
                </a:cubicBezTo>
                <a:cubicBezTo>
                  <a:pt x="129" y="54"/>
                  <a:pt x="126" y="53"/>
                  <a:pt x="125" y="52"/>
                </a:cubicBezTo>
                <a:cubicBezTo>
                  <a:pt x="124" y="52"/>
                  <a:pt x="122" y="52"/>
                  <a:pt x="121" y="52"/>
                </a:cubicBezTo>
                <a:cubicBezTo>
                  <a:pt x="121" y="52"/>
                  <a:pt x="120" y="51"/>
                  <a:pt x="120" y="51"/>
                </a:cubicBezTo>
                <a:cubicBezTo>
                  <a:pt x="119" y="50"/>
                  <a:pt x="119" y="47"/>
                  <a:pt x="118" y="46"/>
                </a:cubicBezTo>
                <a:cubicBezTo>
                  <a:pt x="118" y="46"/>
                  <a:pt x="117" y="44"/>
                  <a:pt x="117" y="44"/>
                </a:cubicBezTo>
                <a:cubicBezTo>
                  <a:pt x="116" y="42"/>
                  <a:pt x="115" y="39"/>
                  <a:pt x="115" y="37"/>
                </a:cubicBezTo>
                <a:cubicBezTo>
                  <a:pt x="116" y="36"/>
                  <a:pt x="116" y="34"/>
                  <a:pt x="117" y="33"/>
                </a:cubicBezTo>
                <a:cubicBezTo>
                  <a:pt x="118" y="32"/>
                  <a:pt x="122" y="32"/>
                  <a:pt x="123" y="32"/>
                </a:cubicBezTo>
                <a:cubicBezTo>
                  <a:pt x="124" y="33"/>
                  <a:pt x="126" y="35"/>
                  <a:pt x="127" y="35"/>
                </a:cubicBezTo>
                <a:cubicBezTo>
                  <a:pt x="128" y="36"/>
                  <a:pt x="131" y="37"/>
                  <a:pt x="133" y="37"/>
                </a:cubicBezTo>
                <a:cubicBezTo>
                  <a:pt x="134" y="37"/>
                  <a:pt x="138" y="35"/>
                  <a:pt x="139" y="35"/>
                </a:cubicBezTo>
                <a:cubicBezTo>
                  <a:pt x="141" y="34"/>
                  <a:pt x="145" y="31"/>
                  <a:pt x="147" y="30"/>
                </a:cubicBezTo>
                <a:cubicBezTo>
                  <a:pt x="148" y="29"/>
                  <a:pt x="149" y="27"/>
                  <a:pt x="150" y="26"/>
                </a:cubicBezTo>
                <a:cubicBezTo>
                  <a:pt x="150" y="25"/>
                  <a:pt x="150" y="22"/>
                  <a:pt x="149" y="21"/>
                </a:cubicBezTo>
                <a:cubicBezTo>
                  <a:pt x="149" y="19"/>
                  <a:pt x="148" y="16"/>
                  <a:pt x="147" y="15"/>
                </a:cubicBezTo>
                <a:cubicBezTo>
                  <a:pt x="147" y="15"/>
                  <a:pt x="145" y="15"/>
                  <a:pt x="144" y="14"/>
                </a:cubicBezTo>
                <a:cubicBezTo>
                  <a:pt x="143" y="13"/>
                  <a:pt x="142" y="11"/>
                  <a:pt x="142" y="10"/>
                </a:cubicBezTo>
                <a:cubicBezTo>
                  <a:pt x="142" y="9"/>
                  <a:pt x="143" y="6"/>
                  <a:pt x="144" y="6"/>
                </a:cubicBezTo>
                <a:cubicBezTo>
                  <a:pt x="145" y="5"/>
                  <a:pt x="147" y="5"/>
                  <a:pt x="148" y="5"/>
                </a:cubicBezTo>
                <a:cubicBezTo>
                  <a:pt x="149" y="6"/>
                  <a:pt x="149" y="8"/>
                  <a:pt x="150" y="8"/>
                </a:cubicBezTo>
                <a:cubicBezTo>
                  <a:pt x="151" y="8"/>
                  <a:pt x="153" y="8"/>
                  <a:pt x="154" y="8"/>
                </a:cubicBezTo>
                <a:cubicBezTo>
                  <a:pt x="155" y="8"/>
                  <a:pt x="157" y="6"/>
                  <a:pt x="158" y="6"/>
                </a:cubicBezTo>
                <a:cubicBezTo>
                  <a:pt x="159" y="6"/>
                  <a:pt x="161" y="6"/>
                  <a:pt x="161" y="7"/>
                </a:cubicBezTo>
                <a:cubicBezTo>
                  <a:pt x="162" y="8"/>
                  <a:pt x="162" y="10"/>
                  <a:pt x="162" y="11"/>
                </a:cubicBezTo>
                <a:cubicBezTo>
                  <a:pt x="163" y="12"/>
                  <a:pt x="166" y="13"/>
                  <a:pt x="167" y="14"/>
                </a:cubicBezTo>
                <a:cubicBezTo>
                  <a:pt x="168" y="15"/>
                  <a:pt x="172" y="16"/>
                  <a:pt x="173" y="18"/>
                </a:cubicBezTo>
                <a:cubicBezTo>
                  <a:pt x="174" y="18"/>
                  <a:pt x="174" y="21"/>
                  <a:pt x="175" y="21"/>
                </a:cubicBezTo>
                <a:cubicBezTo>
                  <a:pt x="176" y="22"/>
                  <a:pt x="179" y="24"/>
                  <a:pt x="180" y="24"/>
                </a:cubicBezTo>
                <a:cubicBezTo>
                  <a:pt x="182" y="23"/>
                  <a:pt x="184" y="21"/>
                  <a:pt x="185" y="20"/>
                </a:cubicBezTo>
                <a:cubicBezTo>
                  <a:pt x="186" y="18"/>
                  <a:pt x="188" y="14"/>
                  <a:pt x="188" y="13"/>
                </a:cubicBezTo>
                <a:cubicBezTo>
                  <a:pt x="189" y="10"/>
                  <a:pt x="188" y="6"/>
                  <a:pt x="189" y="4"/>
                </a:cubicBezTo>
                <a:cubicBezTo>
                  <a:pt x="190" y="3"/>
                  <a:pt x="191" y="0"/>
                  <a:pt x="193" y="0"/>
                </a:cubicBezTo>
                <a:cubicBezTo>
                  <a:pt x="194" y="0"/>
                  <a:pt x="196" y="3"/>
                  <a:pt x="197" y="4"/>
                </a:cubicBezTo>
                <a:cubicBezTo>
                  <a:pt x="197" y="5"/>
                  <a:pt x="198" y="8"/>
                  <a:pt x="199" y="8"/>
                </a:cubicBezTo>
                <a:cubicBezTo>
                  <a:pt x="200" y="9"/>
                  <a:pt x="202" y="8"/>
                  <a:pt x="203" y="8"/>
                </a:cubicBezTo>
                <a:cubicBezTo>
                  <a:pt x="204" y="8"/>
                  <a:pt x="207" y="7"/>
                  <a:pt x="208" y="7"/>
                </a:cubicBezTo>
                <a:cubicBezTo>
                  <a:pt x="209" y="8"/>
                  <a:pt x="210" y="10"/>
                  <a:pt x="210" y="10"/>
                </a:cubicBezTo>
                <a:cubicBezTo>
                  <a:pt x="211" y="11"/>
                  <a:pt x="211" y="13"/>
                  <a:pt x="212" y="14"/>
                </a:cubicBezTo>
                <a:cubicBezTo>
                  <a:pt x="213" y="15"/>
                  <a:pt x="218" y="13"/>
                  <a:pt x="219" y="14"/>
                </a:cubicBezTo>
                <a:cubicBezTo>
                  <a:pt x="220" y="14"/>
                  <a:pt x="221" y="16"/>
                  <a:pt x="222" y="17"/>
                </a:cubicBezTo>
                <a:cubicBezTo>
                  <a:pt x="223" y="17"/>
                  <a:pt x="226" y="17"/>
                  <a:pt x="227" y="17"/>
                </a:cubicBezTo>
                <a:cubicBezTo>
                  <a:pt x="229" y="17"/>
                  <a:pt x="233" y="14"/>
                  <a:pt x="235" y="15"/>
                </a:cubicBezTo>
                <a:cubicBezTo>
                  <a:pt x="236" y="16"/>
                  <a:pt x="238" y="20"/>
                  <a:pt x="237" y="22"/>
                </a:cubicBezTo>
                <a:cubicBezTo>
                  <a:pt x="237" y="23"/>
                  <a:pt x="235" y="24"/>
                  <a:pt x="235" y="25"/>
                </a:cubicBezTo>
                <a:cubicBezTo>
                  <a:pt x="235" y="26"/>
                  <a:pt x="235" y="29"/>
                  <a:pt x="236" y="29"/>
                </a:cubicBezTo>
                <a:cubicBezTo>
                  <a:pt x="237" y="31"/>
                  <a:pt x="242" y="33"/>
                  <a:pt x="244" y="33"/>
                </a:cubicBezTo>
                <a:cubicBezTo>
                  <a:pt x="246" y="33"/>
                  <a:pt x="250" y="32"/>
                  <a:pt x="251" y="33"/>
                </a:cubicBezTo>
                <a:cubicBezTo>
                  <a:pt x="254" y="33"/>
                  <a:pt x="258" y="35"/>
                  <a:pt x="261" y="35"/>
                </a:cubicBezTo>
                <a:cubicBezTo>
                  <a:pt x="262" y="35"/>
                  <a:pt x="266" y="36"/>
                  <a:pt x="267" y="36"/>
                </a:cubicBezTo>
                <a:cubicBezTo>
                  <a:pt x="269" y="36"/>
                  <a:pt x="271" y="35"/>
                  <a:pt x="273" y="35"/>
                </a:cubicBezTo>
                <a:cubicBezTo>
                  <a:pt x="274" y="34"/>
                  <a:pt x="275" y="35"/>
                  <a:pt x="276" y="35"/>
                </a:cubicBezTo>
                <a:cubicBezTo>
                  <a:pt x="277" y="34"/>
                  <a:pt x="279" y="31"/>
                  <a:pt x="281" y="30"/>
                </a:cubicBezTo>
                <a:cubicBezTo>
                  <a:pt x="281" y="30"/>
                  <a:pt x="283" y="30"/>
                  <a:pt x="284" y="30"/>
                </a:cubicBezTo>
                <a:cubicBezTo>
                  <a:pt x="286" y="30"/>
                  <a:pt x="290" y="30"/>
                  <a:pt x="291" y="31"/>
                </a:cubicBezTo>
                <a:cubicBezTo>
                  <a:pt x="292" y="32"/>
                  <a:pt x="290" y="36"/>
                  <a:pt x="291" y="37"/>
                </a:cubicBezTo>
                <a:cubicBezTo>
                  <a:pt x="292" y="38"/>
                  <a:pt x="294" y="39"/>
                  <a:pt x="295" y="40"/>
                </a:cubicBezTo>
                <a:cubicBezTo>
                  <a:pt x="295" y="41"/>
                  <a:pt x="294" y="44"/>
                  <a:pt x="295" y="45"/>
                </a:cubicBezTo>
                <a:cubicBezTo>
                  <a:pt x="296" y="46"/>
                  <a:pt x="298" y="48"/>
                  <a:pt x="299" y="48"/>
                </a:cubicBezTo>
                <a:cubicBezTo>
                  <a:pt x="300" y="48"/>
                  <a:pt x="303" y="48"/>
                  <a:pt x="303" y="47"/>
                </a:cubicBezTo>
                <a:cubicBezTo>
                  <a:pt x="305" y="46"/>
                  <a:pt x="304" y="42"/>
                  <a:pt x="306" y="41"/>
                </a:cubicBezTo>
                <a:cubicBezTo>
                  <a:pt x="307" y="40"/>
                  <a:pt x="311" y="42"/>
                  <a:pt x="312" y="41"/>
                </a:cubicBezTo>
                <a:cubicBezTo>
                  <a:pt x="313" y="41"/>
                  <a:pt x="315" y="38"/>
                  <a:pt x="316" y="37"/>
                </a:cubicBezTo>
                <a:cubicBezTo>
                  <a:pt x="317" y="37"/>
                  <a:pt x="319" y="34"/>
                  <a:pt x="320" y="34"/>
                </a:cubicBezTo>
                <a:cubicBezTo>
                  <a:pt x="321" y="33"/>
                  <a:pt x="323" y="33"/>
                  <a:pt x="324" y="34"/>
                </a:cubicBezTo>
                <a:cubicBezTo>
                  <a:pt x="325" y="34"/>
                  <a:pt x="327" y="35"/>
                  <a:pt x="329" y="36"/>
                </a:cubicBezTo>
                <a:cubicBezTo>
                  <a:pt x="331" y="36"/>
                  <a:pt x="336" y="37"/>
                  <a:pt x="339" y="36"/>
                </a:cubicBezTo>
                <a:cubicBezTo>
                  <a:pt x="340" y="36"/>
                  <a:pt x="342" y="32"/>
                  <a:pt x="344" y="31"/>
                </a:cubicBezTo>
                <a:cubicBezTo>
                  <a:pt x="346" y="31"/>
                  <a:pt x="349" y="33"/>
                  <a:pt x="351" y="33"/>
                </a:cubicBezTo>
                <a:cubicBezTo>
                  <a:pt x="352" y="34"/>
                  <a:pt x="356" y="34"/>
                  <a:pt x="356" y="35"/>
                </a:cubicBezTo>
                <a:cubicBezTo>
                  <a:pt x="357" y="37"/>
                  <a:pt x="356" y="41"/>
                  <a:pt x="356" y="43"/>
                </a:cubicBezTo>
                <a:cubicBezTo>
                  <a:pt x="355" y="45"/>
                  <a:pt x="352" y="48"/>
                  <a:pt x="351" y="50"/>
                </a:cubicBezTo>
                <a:cubicBezTo>
                  <a:pt x="350" y="53"/>
                  <a:pt x="350" y="58"/>
                  <a:pt x="351" y="61"/>
                </a:cubicBezTo>
                <a:cubicBezTo>
                  <a:pt x="351" y="62"/>
                  <a:pt x="354" y="64"/>
                  <a:pt x="355" y="65"/>
                </a:cubicBezTo>
                <a:cubicBezTo>
                  <a:pt x="357" y="66"/>
                  <a:pt x="362" y="66"/>
                  <a:pt x="364" y="66"/>
                </a:cubicBezTo>
                <a:cubicBezTo>
                  <a:pt x="367" y="66"/>
                  <a:pt x="373" y="65"/>
                  <a:pt x="376" y="66"/>
                </a:cubicBezTo>
                <a:cubicBezTo>
                  <a:pt x="377" y="67"/>
                  <a:pt x="377" y="70"/>
                  <a:pt x="378" y="70"/>
                </a:cubicBezTo>
                <a:cubicBezTo>
                  <a:pt x="380" y="71"/>
                  <a:pt x="384" y="70"/>
                  <a:pt x="387" y="70"/>
                </a:cubicBezTo>
                <a:cubicBezTo>
                  <a:pt x="390" y="70"/>
                  <a:pt x="397" y="69"/>
                  <a:pt x="400" y="69"/>
                </a:cubicBezTo>
                <a:cubicBezTo>
                  <a:pt x="403" y="68"/>
                  <a:pt x="408" y="68"/>
                  <a:pt x="411" y="68"/>
                </a:cubicBezTo>
                <a:cubicBezTo>
                  <a:pt x="414" y="68"/>
                  <a:pt x="419" y="68"/>
                  <a:pt x="422" y="68"/>
                </a:cubicBezTo>
                <a:cubicBezTo>
                  <a:pt x="424" y="69"/>
                  <a:pt x="427" y="69"/>
                  <a:pt x="429" y="69"/>
                </a:cubicBezTo>
                <a:cubicBezTo>
                  <a:pt x="429" y="69"/>
                  <a:pt x="429" y="69"/>
                  <a:pt x="429" y="70"/>
                </a:cubicBezTo>
                <a:cubicBezTo>
                  <a:pt x="431" y="70"/>
                  <a:pt x="434" y="72"/>
                  <a:pt x="436" y="73"/>
                </a:cubicBezTo>
                <a:cubicBezTo>
                  <a:pt x="437" y="73"/>
                  <a:pt x="438" y="72"/>
                  <a:pt x="439" y="73"/>
                </a:cubicBezTo>
                <a:cubicBezTo>
                  <a:pt x="440" y="73"/>
                  <a:pt x="443" y="75"/>
                  <a:pt x="444" y="76"/>
                </a:cubicBezTo>
                <a:cubicBezTo>
                  <a:pt x="444" y="77"/>
                  <a:pt x="443" y="81"/>
                  <a:pt x="444" y="82"/>
                </a:cubicBezTo>
                <a:cubicBezTo>
                  <a:pt x="444" y="83"/>
                  <a:pt x="446" y="83"/>
                  <a:pt x="447" y="84"/>
                </a:cubicBezTo>
                <a:cubicBezTo>
                  <a:pt x="448" y="84"/>
                  <a:pt x="449" y="86"/>
                  <a:pt x="449" y="87"/>
                </a:cubicBezTo>
                <a:cubicBezTo>
                  <a:pt x="450" y="88"/>
                  <a:pt x="450" y="91"/>
                  <a:pt x="449" y="92"/>
                </a:cubicBezTo>
                <a:cubicBezTo>
                  <a:pt x="449" y="92"/>
                  <a:pt x="448" y="93"/>
                  <a:pt x="448" y="93"/>
                </a:cubicBezTo>
                <a:cubicBezTo>
                  <a:pt x="447" y="95"/>
                  <a:pt x="445" y="98"/>
                  <a:pt x="445" y="100"/>
                </a:cubicBezTo>
                <a:cubicBezTo>
                  <a:pt x="445" y="101"/>
                  <a:pt x="446" y="104"/>
                  <a:pt x="447" y="106"/>
                </a:cubicBezTo>
                <a:cubicBezTo>
                  <a:pt x="448" y="107"/>
                  <a:pt x="451" y="107"/>
                  <a:pt x="452" y="108"/>
                </a:cubicBezTo>
                <a:cubicBezTo>
                  <a:pt x="453" y="109"/>
                  <a:pt x="454" y="111"/>
                  <a:pt x="454" y="113"/>
                </a:cubicBezTo>
                <a:cubicBezTo>
                  <a:pt x="455" y="114"/>
                  <a:pt x="456" y="118"/>
                  <a:pt x="456" y="120"/>
                </a:cubicBezTo>
                <a:cubicBezTo>
                  <a:pt x="456" y="122"/>
                  <a:pt x="458" y="125"/>
                  <a:pt x="458" y="127"/>
                </a:cubicBezTo>
                <a:cubicBezTo>
                  <a:pt x="458" y="128"/>
                  <a:pt x="457" y="131"/>
                  <a:pt x="456" y="132"/>
                </a:cubicBezTo>
                <a:cubicBezTo>
                  <a:pt x="456" y="134"/>
                  <a:pt x="456" y="136"/>
                  <a:pt x="457" y="137"/>
                </a:cubicBezTo>
                <a:cubicBezTo>
                  <a:pt x="457" y="138"/>
                  <a:pt x="459" y="141"/>
                  <a:pt x="460" y="142"/>
                </a:cubicBezTo>
                <a:cubicBezTo>
                  <a:pt x="461" y="142"/>
                  <a:pt x="462" y="143"/>
                  <a:pt x="463" y="144"/>
                </a:cubicBezTo>
                <a:cubicBezTo>
                  <a:pt x="464" y="145"/>
                  <a:pt x="466" y="146"/>
                  <a:pt x="467" y="146"/>
                </a:cubicBezTo>
                <a:cubicBezTo>
                  <a:pt x="467" y="145"/>
                  <a:pt x="468" y="144"/>
                  <a:pt x="469" y="144"/>
                </a:cubicBezTo>
                <a:cubicBezTo>
                  <a:pt x="469" y="142"/>
                  <a:pt x="468" y="140"/>
                  <a:pt x="469" y="139"/>
                </a:cubicBezTo>
                <a:cubicBezTo>
                  <a:pt x="470" y="138"/>
                  <a:pt x="473" y="137"/>
                  <a:pt x="474" y="138"/>
                </a:cubicBezTo>
                <a:cubicBezTo>
                  <a:pt x="474" y="138"/>
                  <a:pt x="475" y="140"/>
                  <a:pt x="475" y="140"/>
                </a:cubicBezTo>
                <a:cubicBezTo>
                  <a:pt x="476" y="141"/>
                  <a:pt x="479" y="141"/>
                  <a:pt x="480" y="141"/>
                </a:cubicBezTo>
                <a:cubicBezTo>
                  <a:pt x="481" y="141"/>
                  <a:pt x="483" y="140"/>
                  <a:pt x="484" y="141"/>
                </a:cubicBezTo>
                <a:cubicBezTo>
                  <a:pt x="485" y="141"/>
                  <a:pt x="485" y="144"/>
                  <a:pt x="486" y="146"/>
                </a:cubicBezTo>
                <a:cubicBezTo>
                  <a:pt x="486" y="147"/>
                  <a:pt x="485" y="151"/>
                  <a:pt x="486" y="152"/>
                </a:cubicBezTo>
                <a:cubicBezTo>
                  <a:pt x="486" y="153"/>
                  <a:pt x="488" y="155"/>
                  <a:pt x="490" y="156"/>
                </a:cubicBezTo>
                <a:cubicBezTo>
                  <a:pt x="491" y="156"/>
                  <a:pt x="494" y="155"/>
                  <a:pt x="494" y="156"/>
                </a:cubicBezTo>
                <a:cubicBezTo>
                  <a:pt x="495" y="157"/>
                  <a:pt x="494" y="161"/>
                  <a:pt x="495" y="162"/>
                </a:cubicBezTo>
                <a:cubicBezTo>
                  <a:pt x="496" y="162"/>
                  <a:pt x="498" y="162"/>
                  <a:pt x="499" y="161"/>
                </a:cubicBezTo>
                <a:cubicBezTo>
                  <a:pt x="500" y="161"/>
                  <a:pt x="503" y="160"/>
                  <a:pt x="504" y="160"/>
                </a:cubicBezTo>
                <a:cubicBezTo>
                  <a:pt x="505" y="160"/>
                  <a:pt x="507" y="161"/>
                  <a:pt x="508" y="162"/>
                </a:cubicBezTo>
                <a:cubicBezTo>
                  <a:pt x="509" y="162"/>
                  <a:pt x="511" y="161"/>
                  <a:pt x="511" y="162"/>
                </a:cubicBezTo>
                <a:cubicBezTo>
                  <a:pt x="512" y="163"/>
                  <a:pt x="513" y="165"/>
                  <a:pt x="513" y="166"/>
                </a:cubicBezTo>
                <a:cubicBezTo>
                  <a:pt x="513" y="167"/>
                  <a:pt x="513" y="169"/>
                  <a:pt x="513" y="170"/>
                </a:cubicBezTo>
                <a:cubicBezTo>
                  <a:pt x="514" y="171"/>
                  <a:pt x="515" y="173"/>
                  <a:pt x="516" y="174"/>
                </a:cubicBezTo>
                <a:cubicBezTo>
                  <a:pt x="516" y="175"/>
                  <a:pt x="519" y="175"/>
                  <a:pt x="520" y="175"/>
                </a:cubicBezTo>
                <a:cubicBezTo>
                  <a:pt x="521" y="176"/>
                  <a:pt x="524" y="175"/>
                  <a:pt x="525" y="175"/>
                </a:cubicBezTo>
                <a:cubicBezTo>
                  <a:pt x="526" y="174"/>
                  <a:pt x="528" y="171"/>
                  <a:pt x="530" y="171"/>
                </a:cubicBezTo>
                <a:cubicBezTo>
                  <a:pt x="532" y="170"/>
                  <a:pt x="537" y="170"/>
                  <a:pt x="540" y="170"/>
                </a:cubicBezTo>
                <a:cubicBezTo>
                  <a:pt x="542" y="171"/>
                  <a:pt x="547" y="171"/>
                  <a:pt x="549" y="172"/>
                </a:cubicBezTo>
                <a:cubicBezTo>
                  <a:pt x="550" y="173"/>
                  <a:pt x="549" y="178"/>
                  <a:pt x="550" y="179"/>
                </a:cubicBezTo>
                <a:cubicBezTo>
                  <a:pt x="551" y="180"/>
                  <a:pt x="554" y="181"/>
                  <a:pt x="555" y="182"/>
                </a:cubicBezTo>
                <a:cubicBezTo>
                  <a:pt x="556" y="183"/>
                  <a:pt x="558" y="187"/>
                  <a:pt x="559" y="188"/>
                </a:cubicBezTo>
                <a:cubicBezTo>
                  <a:pt x="560" y="190"/>
                  <a:pt x="559" y="196"/>
                  <a:pt x="561" y="197"/>
                </a:cubicBezTo>
                <a:cubicBezTo>
                  <a:pt x="562" y="198"/>
                  <a:pt x="564" y="197"/>
                  <a:pt x="565" y="198"/>
                </a:cubicBezTo>
                <a:cubicBezTo>
                  <a:pt x="565" y="199"/>
                  <a:pt x="564" y="201"/>
                  <a:pt x="563" y="202"/>
                </a:cubicBezTo>
                <a:cubicBezTo>
                  <a:pt x="561" y="203"/>
                  <a:pt x="557" y="202"/>
                  <a:pt x="556" y="204"/>
                </a:cubicBezTo>
                <a:cubicBezTo>
                  <a:pt x="554" y="205"/>
                  <a:pt x="554" y="210"/>
                  <a:pt x="554" y="212"/>
                </a:cubicBezTo>
                <a:cubicBezTo>
                  <a:pt x="554" y="213"/>
                  <a:pt x="555" y="215"/>
                  <a:pt x="555" y="216"/>
                </a:cubicBezTo>
                <a:cubicBezTo>
                  <a:pt x="556" y="217"/>
                  <a:pt x="560" y="218"/>
                  <a:pt x="561" y="218"/>
                </a:cubicBezTo>
                <a:cubicBezTo>
                  <a:pt x="562" y="218"/>
                  <a:pt x="564" y="218"/>
                  <a:pt x="565" y="219"/>
                </a:cubicBezTo>
                <a:cubicBezTo>
                  <a:pt x="566" y="220"/>
                  <a:pt x="568" y="222"/>
                  <a:pt x="568" y="223"/>
                </a:cubicBezTo>
                <a:cubicBezTo>
                  <a:pt x="569" y="225"/>
                  <a:pt x="567" y="230"/>
                  <a:pt x="567" y="233"/>
                </a:cubicBezTo>
                <a:cubicBezTo>
                  <a:pt x="566" y="235"/>
                  <a:pt x="567" y="238"/>
                  <a:pt x="567" y="240"/>
                </a:cubicBezTo>
                <a:cubicBezTo>
                  <a:pt x="567" y="242"/>
                  <a:pt x="570" y="247"/>
                  <a:pt x="569" y="249"/>
                </a:cubicBezTo>
                <a:cubicBezTo>
                  <a:pt x="569" y="249"/>
                  <a:pt x="569" y="249"/>
                  <a:pt x="569" y="249"/>
                </a:cubicBezTo>
                <a:cubicBezTo>
                  <a:pt x="568" y="251"/>
                  <a:pt x="564" y="252"/>
                  <a:pt x="563" y="253"/>
                </a:cubicBezTo>
                <a:cubicBezTo>
                  <a:pt x="562" y="254"/>
                  <a:pt x="562" y="258"/>
                  <a:pt x="561" y="259"/>
                </a:cubicBezTo>
                <a:cubicBezTo>
                  <a:pt x="560" y="260"/>
                  <a:pt x="558" y="261"/>
                  <a:pt x="558" y="261"/>
                </a:cubicBezTo>
                <a:cubicBezTo>
                  <a:pt x="557" y="261"/>
                  <a:pt x="555" y="261"/>
                  <a:pt x="554" y="262"/>
                </a:cubicBezTo>
                <a:cubicBezTo>
                  <a:pt x="553" y="262"/>
                  <a:pt x="552" y="265"/>
                  <a:pt x="551" y="266"/>
                </a:cubicBezTo>
                <a:cubicBezTo>
                  <a:pt x="550" y="266"/>
                  <a:pt x="548" y="266"/>
                  <a:pt x="546" y="266"/>
                </a:cubicBezTo>
                <a:cubicBezTo>
                  <a:pt x="545" y="265"/>
                  <a:pt x="544" y="263"/>
                  <a:pt x="543" y="263"/>
                </a:cubicBezTo>
                <a:cubicBezTo>
                  <a:pt x="542" y="264"/>
                  <a:pt x="541" y="266"/>
                  <a:pt x="541" y="267"/>
                </a:cubicBezTo>
                <a:cubicBezTo>
                  <a:pt x="541" y="268"/>
                  <a:pt x="543" y="270"/>
                  <a:pt x="543" y="271"/>
                </a:cubicBezTo>
                <a:cubicBezTo>
                  <a:pt x="543" y="273"/>
                  <a:pt x="543" y="277"/>
                  <a:pt x="543" y="278"/>
                </a:cubicBezTo>
                <a:cubicBezTo>
                  <a:pt x="544" y="280"/>
                  <a:pt x="546" y="282"/>
                  <a:pt x="547" y="284"/>
                </a:cubicBezTo>
                <a:cubicBezTo>
                  <a:pt x="547" y="286"/>
                  <a:pt x="546" y="290"/>
                  <a:pt x="547" y="292"/>
                </a:cubicBezTo>
                <a:cubicBezTo>
                  <a:pt x="547" y="294"/>
                  <a:pt x="549" y="296"/>
                  <a:pt x="550" y="298"/>
                </a:cubicBezTo>
                <a:cubicBezTo>
                  <a:pt x="551" y="300"/>
                  <a:pt x="551" y="304"/>
                  <a:pt x="551" y="307"/>
                </a:cubicBezTo>
                <a:cubicBezTo>
                  <a:pt x="550" y="308"/>
                  <a:pt x="549" y="311"/>
                  <a:pt x="550" y="312"/>
                </a:cubicBezTo>
                <a:cubicBezTo>
                  <a:pt x="550" y="314"/>
                  <a:pt x="552" y="316"/>
                  <a:pt x="552" y="318"/>
                </a:cubicBezTo>
                <a:cubicBezTo>
                  <a:pt x="553" y="319"/>
                  <a:pt x="554" y="322"/>
                  <a:pt x="554" y="323"/>
                </a:cubicBezTo>
                <a:cubicBezTo>
                  <a:pt x="554" y="324"/>
                  <a:pt x="552" y="326"/>
                  <a:pt x="551" y="326"/>
                </a:cubicBezTo>
                <a:cubicBezTo>
                  <a:pt x="549" y="326"/>
                  <a:pt x="546" y="325"/>
                  <a:pt x="545" y="325"/>
                </a:cubicBezTo>
                <a:cubicBezTo>
                  <a:pt x="543" y="323"/>
                  <a:pt x="540" y="320"/>
                  <a:pt x="539" y="318"/>
                </a:cubicBezTo>
                <a:cubicBezTo>
                  <a:pt x="537" y="317"/>
                  <a:pt x="535" y="315"/>
                  <a:pt x="533" y="314"/>
                </a:cubicBezTo>
                <a:cubicBezTo>
                  <a:pt x="532" y="314"/>
                  <a:pt x="529" y="314"/>
                  <a:pt x="528" y="314"/>
                </a:cubicBezTo>
                <a:cubicBezTo>
                  <a:pt x="527" y="314"/>
                  <a:pt x="525" y="316"/>
                  <a:pt x="525" y="316"/>
                </a:cubicBezTo>
                <a:cubicBezTo>
                  <a:pt x="524" y="317"/>
                  <a:pt x="524" y="320"/>
                  <a:pt x="525" y="320"/>
                </a:cubicBezTo>
                <a:cubicBezTo>
                  <a:pt x="525" y="322"/>
                  <a:pt x="529" y="322"/>
                  <a:pt x="530" y="323"/>
                </a:cubicBezTo>
                <a:cubicBezTo>
                  <a:pt x="530" y="324"/>
                  <a:pt x="531" y="326"/>
                  <a:pt x="531" y="327"/>
                </a:cubicBezTo>
                <a:cubicBezTo>
                  <a:pt x="531" y="328"/>
                  <a:pt x="530" y="331"/>
                  <a:pt x="530" y="332"/>
                </a:cubicBezTo>
                <a:cubicBezTo>
                  <a:pt x="529" y="333"/>
                  <a:pt x="526" y="333"/>
                  <a:pt x="524" y="334"/>
                </a:cubicBezTo>
                <a:cubicBezTo>
                  <a:pt x="523" y="334"/>
                  <a:pt x="521" y="336"/>
                  <a:pt x="520" y="337"/>
                </a:cubicBezTo>
                <a:cubicBezTo>
                  <a:pt x="518" y="337"/>
                  <a:pt x="515" y="337"/>
                  <a:pt x="513" y="337"/>
                </a:cubicBezTo>
                <a:cubicBezTo>
                  <a:pt x="512" y="337"/>
                  <a:pt x="509" y="339"/>
                  <a:pt x="508" y="338"/>
                </a:cubicBezTo>
                <a:cubicBezTo>
                  <a:pt x="507" y="338"/>
                  <a:pt x="506" y="335"/>
                  <a:pt x="504" y="335"/>
                </a:cubicBezTo>
                <a:cubicBezTo>
                  <a:pt x="503" y="334"/>
                  <a:pt x="500" y="337"/>
                  <a:pt x="499" y="339"/>
                </a:cubicBezTo>
                <a:cubicBezTo>
                  <a:pt x="499" y="340"/>
                  <a:pt x="499" y="344"/>
                  <a:pt x="500" y="345"/>
                </a:cubicBezTo>
                <a:cubicBezTo>
                  <a:pt x="501" y="346"/>
                  <a:pt x="505" y="346"/>
                  <a:pt x="506" y="347"/>
                </a:cubicBezTo>
                <a:cubicBezTo>
                  <a:pt x="507" y="348"/>
                  <a:pt x="505" y="352"/>
                  <a:pt x="505" y="354"/>
                </a:cubicBezTo>
                <a:cubicBezTo>
                  <a:pt x="505" y="356"/>
                  <a:pt x="507" y="359"/>
                  <a:pt x="508" y="360"/>
                </a:cubicBezTo>
                <a:cubicBezTo>
                  <a:pt x="508" y="361"/>
                  <a:pt x="508" y="363"/>
                  <a:pt x="508" y="364"/>
                </a:cubicBezTo>
                <a:cubicBezTo>
                  <a:pt x="507" y="365"/>
                  <a:pt x="504" y="364"/>
                  <a:pt x="503" y="365"/>
                </a:cubicBezTo>
                <a:cubicBezTo>
                  <a:pt x="501" y="366"/>
                  <a:pt x="499" y="369"/>
                  <a:pt x="498" y="371"/>
                </a:cubicBezTo>
                <a:cubicBezTo>
                  <a:pt x="497" y="372"/>
                  <a:pt x="496" y="374"/>
                  <a:pt x="495" y="374"/>
                </a:cubicBezTo>
                <a:cubicBezTo>
                  <a:pt x="494" y="375"/>
                  <a:pt x="492" y="375"/>
                  <a:pt x="492" y="376"/>
                </a:cubicBezTo>
                <a:cubicBezTo>
                  <a:pt x="491" y="377"/>
                  <a:pt x="491" y="379"/>
                  <a:pt x="492" y="381"/>
                </a:cubicBezTo>
                <a:cubicBezTo>
                  <a:pt x="492" y="382"/>
                  <a:pt x="493" y="385"/>
                  <a:pt x="494" y="386"/>
                </a:cubicBezTo>
                <a:cubicBezTo>
                  <a:pt x="495" y="387"/>
                  <a:pt x="498" y="387"/>
                  <a:pt x="499" y="387"/>
                </a:cubicBezTo>
                <a:cubicBezTo>
                  <a:pt x="500" y="388"/>
                  <a:pt x="500" y="390"/>
                  <a:pt x="501" y="391"/>
                </a:cubicBezTo>
                <a:cubicBezTo>
                  <a:pt x="501" y="392"/>
                  <a:pt x="501" y="395"/>
                  <a:pt x="501" y="397"/>
                </a:cubicBezTo>
                <a:cubicBezTo>
                  <a:pt x="502" y="398"/>
                  <a:pt x="505" y="400"/>
                  <a:pt x="506" y="400"/>
                </a:cubicBezTo>
                <a:cubicBezTo>
                  <a:pt x="508" y="401"/>
                  <a:pt x="512" y="398"/>
                  <a:pt x="514" y="399"/>
                </a:cubicBezTo>
                <a:cubicBezTo>
                  <a:pt x="515" y="400"/>
                  <a:pt x="514" y="405"/>
                  <a:pt x="514" y="406"/>
                </a:cubicBezTo>
                <a:cubicBezTo>
                  <a:pt x="514" y="407"/>
                  <a:pt x="515" y="409"/>
                  <a:pt x="515" y="410"/>
                </a:cubicBezTo>
                <a:cubicBezTo>
                  <a:pt x="516" y="411"/>
                  <a:pt x="517" y="414"/>
                  <a:pt x="517" y="416"/>
                </a:cubicBezTo>
                <a:cubicBezTo>
                  <a:pt x="517" y="418"/>
                  <a:pt x="516" y="420"/>
                  <a:pt x="515" y="421"/>
                </a:cubicBezTo>
                <a:cubicBezTo>
                  <a:pt x="514" y="422"/>
                  <a:pt x="511" y="423"/>
                  <a:pt x="510" y="423"/>
                </a:cubicBezTo>
                <a:cubicBezTo>
                  <a:pt x="508" y="423"/>
                  <a:pt x="505" y="421"/>
                  <a:pt x="503" y="420"/>
                </a:cubicBezTo>
                <a:cubicBezTo>
                  <a:pt x="502" y="420"/>
                  <a:pt x="499" y="421"/>
                  <a:pt x="498" y="421"/>
                </a:cubicBezTo>
                <a:cubicBezTo>
                  <a:pt x="497" y="422"/>
                  <a:pt x="497" y="425"/>
                  <a:pt x="497" y="427"/>
                </a:cubicBezTo>
                <a:cubicBezTo>
                  <a:pt x="497" y="428"/>
                  <a:pt x="497" y="431"/>
                  <a:pt x="497" y="433"/>
                </a:cubicBezTo>
                <a:cubicBezTo>
                  <a:pt x="497" y="434"/>
                  <a:pt x="499" y="435"/>
                  <a:pt x="499" y="436"/>
                </a:cubicBezTo>
                <a:cubicBezTo>
                  <a:pt x="500" y="437"/>
                  <a:pt x="499" y="439"/>
                  <a:pt x="498" y="440"/>
                </a:cubicBezTo>
                <a:cubicBezTo>
                  <a:pt x="497" y="440"/>
                  <a:pt x="495" y="441"/>
                  <a:pt x="494" y="442"/>
                </a:cubicBezTo>
                <a:cubicBezTo>
                  <a:pt x="492" y="442"/>
                  <a:pt x="490" y="443"/>
                  <a:pt x="489" y="444"/>
                </a:cubicBezTo>
                <a:cubicBezTo>
                  <a:pt x="487" y="445"/>
                  <a:pt x="486" y="448"/>
                  <a:pt x="485" y="449"/>
                </a:cubicBezTo>
                <a:cubicBezTo>
                  <a:pt x="484" y="450"/>
                  <a:pt x="483" y="452"/>
                  <a:pt x="483" y="454"/>
                </a:cubicBezTo>
                <a:cubicBezTo>
                  <a:pt x="483" y="455"/>
                  <a:pt x="483" y="459"/>
                  <a:pt x="483" y="460"/>
                </a:cubicBezTo>
                <a:cubicBezTo>
                  <a:pt x="484" y="462"/>
                  <a:pt x="485" y="464"/>
                  <a:pt x="486" y="465"/>
                </a:cubicBezTo>
                <a:cubicBezTo>
                  <a:pt x="487" y="466"/>
                  <a:pt x="492" y="466"/>
                  <a:pt x="494" y="468"/>
                </a:cubicBezTo>
                <a:cubicBezTo>
                  <a:pt x="494" y="469"/>
                  <a:pt x="494" y="472"/>
                  <a:pt x="494" y="473"/>
                </a:cubicBezTo>
                <a:cubicBezTo>
                  <a:pt x="493" y="474"/>
                  <a:pt x="491" y="478"/>
                  <a:pt x="491" y="478"/>
                </a:cubicBezTo>
                <a:cubicBezTo>
                  <a:pt x="491" y="479"/>
                  <a:pt x="491" y="481"/>
                  <a:pt x="491" y="482"/>
                </a:cubicBezTo>
                <a:cubicBezTo>
                  <a:pt x="490" y="483"/>
                  <a:pt x="486" y="481"/>
                  <a:pt x="485" y="482"/>
                </a:cubicBezTo>
                <a:cubicBezTo>
                  <a:pt x="484" y="483"/>
                  <a:pt x="486" y="486"/>
                  <a:pt x="486" y="487"/>
                </a:cubicBezTo>
                <a:cubicBezTo>
                  <a:pt x="485" y="488"/>
                  <a:pt x="483" y="488"/>
                  <a:pt x="483" y="489"/>
                </a:cubicBezTo>
                <a:cubicBezTo>
                  <a:pt x="481" y="489"/>
                  <a:pt x="478" y="489"/>
                  <a:pt x="477" y="490"/>
                </a:cubicBezTo>
                <a:cubicBezTo>
                  <a:pt x="476" y="491"/>
                  <a:pt x="477" y="494"/>
                  <a:pt x="477" y="495"/>
                </a:cubicBezTo>
                <a:cubicBezTo>
                  <a:pt x="478" y="497"/>
                  <a:pt x="480" y="498"/>
                  <a:pt x="481" y="499"/>
                </a:cubicBezTo>
                <a:cubicBezTo>
                  <a:pt x="482" y="499"/>
                  <a:pt x="484" y="498"/>
                  <a:pt x="485" y="499"/>
                </a:cubicBezTo>
                <a:cubicBezTo>
                  <a:pt x="487" y="499"/>
                  <a:pt x="489" y="501"/>
                  <a:pt x="490" y="503"/>
                </a:cubicBezTo>
                <a:cubicBezTo>
                  <a:pt x="490" y="503"/>
                  <a:pt x="490" y="506"/>
                  <a:pt x="490" y="506"/>
                </a:cubicBezTo>
                <a:cubicBezTo>
                  <a:pt x="489" y="507"/>
                  <a:pt x="486" y="508"/>
                  <a:pt x="485" y="509"/>
                </a:cubicBezTo>
                <a:cubicBezTo>
                  <a:pt x="484" y="510"/>
                  <a:pt x="484" y="513"/>
                  <a:pt x="483" y="514"/>
                </a:cubicBezTo>
                <a:cubicBezTo>
                  <a:pt x="483" y="515"/>
                  <a:pt x="481" y="516"/>
                  <a:pt x="480" y="517"/>
                </a:cubicBezTo>
                <a:cubicBezTo>
                  <a:pt x="480" y="518"/>
                  <a:pt x="481" y="521"/>
                  <a:pt x="480" y="522"/>
                </a:cubicBezTo>
                <a:cubicBezTo>
                  <a:pt x="479" y="522"/>
                  <a:pt x="477" y="523"/>
                  <a:pt x="476" y="523"/>
                </a:cubicBezTo>
                <a:cubicBezTo>
                  <a:pt x="475" y="523"/>
                  <a:pt x="472" y="522"/>
                  <a:pt x="471" y="522"/>
                </a:cubicBezTo>
                <a:cubicBezTo>
                  <a:pt x="470" y="523"/>
                  <a:pt x="467" y="524"/>
                  <a:pt x="467" y="525"/>
                </a:cubicBezTo>
                <a:cubicBezTo>
                  <a:pt x="466" y="526"/>
                  <a:pt x="466" y="529"/>
                  <a:pt x="467" y="530"/>
                </a:cubicBezTo>
                <a:cubicBezTo>
                  <a:pt x="468" y="531"/>
                  <a:pt x="471" y="532"/>
                  <a:pt x="472" y="534"/>
                </a:cubicBezTo>
                <a:cubicBezTo>
                  <a:pt x="473" y="535"/>
                  <a:pt x="474" y="538"/>
                  <a:pt x="474" y="540"/>
                </a:cubicBezTo>
                <a:cubicBezTo>
                  <a:pt x="474" y="541"/>
                  <a:pt x="473" y="543"/>
                  <a:pt x="472" y="545"/>
                </a:cubicBezTo>
                <a:cubicBezTo>
                  <a:pt x="472" y="545"/>
                  <a:pt x="471" y="545"/>
                  <a:pt x="471" y="545"/>
                </a:cubicBezTo>
                <a:cubicBezTo>
                  <a:pt x="470" y="544"/>
                  <a:pt x="468" y="544"/>
                  <a:pt x="468" y="545"/>
                </a:cubicBezTo>
                <a:cubicBezTo>
                  <a:pt x="466" y="545"/>
                  <a:pt x="466" y="549"/>
                  <a:pt x="465" y="550"/>
                </a:cubicBezTo>
                <a:cubicBezTo>
                  <a:pt x="464" y="551"/>
                  <a:pt x="461" y="552"/>
                  <a:pt x="461" y="552"/>
                </a:cubicBezTo>
                <a:cubicBezTo>
                  <a:pt x="459" y="554"/>
                  <a:pt x="457" y="556"/>
                  <a:pt x="457" y="558"/>
                </a:cubicBezTo>
                <a:cubicBezTo>
                  <a:pt x="457" y="559"/>
                  <a:pt x="457" y="562"/>
                  <a:pt x="457" y="563"/>
                </a:cubicBezTo>
                <a:cubicBezTo>
                  <a:pt x="457" y="564"/>
                  <a:pt x="456" y="566"/>
                  <a:pt x="455" y="567"/>
                </a:cubicBezTo>
                <a:cubicBezTo>
                  <a:pt x="454" y="567"/>
                  <a:pt x="452" y="564"/>
                  <a:pt x="451" y="564"/>
                </a:cubicBezTo>
                <a:cubicBezTo>
                  <a:pt x="450" y="563"/>
                  <a:pt x="449" y="562"/>
                  <a:pt x="448" y="561"/>
                </a:cubicBezTo>
                <a:cubicBezTo>
                  <a:pt x="447" y="561"/>
                  <a:pt x="445" y="563"/>
                  <a:pt x="444" y="563"/>
                </a:cubicBezTo>
                <a:cubicBezTo>
                  <a:pt x="443" y="564"/>
                  <a:pt x="440" y="566"/>
                  <a:pt x="439" y="566"/>
                </a:cubicBezTo>
                <a:cubicBezTo>
                  <a:pt x="438" y="566"/>
                  <a:pt x="435" y="567"/>
                  <a:pt x="433" y="566"/>
                </a:cubicBezTo>
                <a:cubicBezTo>
                  <a:pt x="432" y="566"/>
                  <a:pt x="431" y="563"/>
                  <a:pt x="429" y="563"/>
                </a:cubicBezTo>
                <a:cubicBezTo>
                  <a:pt x="427" y="563"/>
                  <a:pt x="424" y="565"/>
                  <a:pt x="422" y="566"/>
                </a:cubicBezTo>
                <a:cubicBezTo>
                  <a:pt x="420" y="566"/>
                  <a:pt x="417" y="567"/>
                  <a:pt x="416" y="568"/>
                </a:cubicBezTo>
                <a:cubicBezTo>
                  <a:pt x="415" y="568"/>
                  <a:pt x="415" y="570"/>
                  <a:pt x="415" y="571"/>
                </a:cubicBezTo>
                <a:cubicBezTo>
                  <a:pt x="414" y="571"/>
                  <a:pt x="412" y="570"/>
                  <a:pt x="411" y="569"/>
                </a:cubicBezTo>
                <a:cubicBezTo>
                  <a:pt x="410" y="569"/>
                  <a:pt x="406" y="569"/>
                  <a:pt x="405" y="567"/>
                </a:cubicBezTo>
                <a:cubicBezTo>
                  <a:pt x="404" y="566"/>
                  <a:pt x="404" y="563"/>
                  <a:pt x="403" y="561"/>
                </a:cubicBezTo>
                <a:cubicBezTo>
                  <a:pt x="402" y="560"/>
                  <a:pt x="399" y="560"/>
                  <a:pt x="398" y="559"/>
                </a:cubicBezTo>
                <a:cubicBezTo>
                  <a:pt x="397" y="557"/>
                  <a:pt x="399" y="553"/>
                  <a:pt x="398" y="551"/>
                </a:cubicBezTo>
                <a:cubicBezTo>
                  <a:pt x="397" y="550"/>
                  <a:pt x="394" y="550"/>
                  <a:pt x="394" y="549"/>
                </a:cubicBezTo>
                <a:cubicBezTo>
                  <a:pt x="393" y="548"/>
                  <a:pt x="393" y="545"/>
                  <a:pt x="392" y="544"/>
                </a:cubicBezTo>
                <a:cubicBezTo>
                  <a:pt x="392" y="543"/>
                  <a:pt x="389" y="541"/>
                  <a:pt x="388" y="542"/>
                </a:cubicBezTo>
                <a:cubicBezTo>
                  <a:pt x="386" y="542"/>
                  <a:pt x="385" y="545"/>
                  <a:pt x="385" y="546"/>
                </a:cubicBezTo>
                <a:cubicBezTo>
                  <a:pt x="385" y="547"/>
                  <a:pt x="385" y="550"/>
                  <a:pt x="385" y="551"/>
                </a:cubicBezTo>
                <a:cubicBezTo>
                  <a:pt x="385" y="552"/>
                  <a:pt x="383" y="555"/>
                  <a:pt x="382" y="556"/>
                </a:cubicBezTo>
                <a:cubicBezTo>
                  <a:pt x="382" y="556"/>
                  <a:pt x="380" y="556"/>
                  <a:pt x="379" y="556"/>
                </a:cubicBezTo>
                <a:cubicBezTo>
                  <a:pt x="377" y="556"/>
                  <a:pt x="375" y="557"/>
                  <a:pt x="374" y="558"/>
                </a:cubicBezTo>
                <a:cubicBezTo>
                  <a:pt x="373" y="558"/>
                  <a:pt x="371" y="560"/>
                  <a:pt x="370" y="560"/>
                </a:cubicBezTo>
                <a:cubicBezTo>
                  <a:pt x="369" y="561"/>
                  <a:pt x="367" y="564"/>
                  <a:pt x="366" y="564"/>
                </a:cubicBezTo>
                <a:cubicBezTo>
                  <a:pt x="364" y="564"/>
                  <a:pt x="362" y="561"/>
                  <a:pt x="361" y="561"/>
                </a:cubicBezTo>
                <a:cubicBezTo>
                  <a:pt x="359" y="561"/>
                  <a:pt x="356" y="561"/>
                  <a:pt x="355" y="562"/>
                </a:cubicBezTo>
                <a:cubicBezTo>
                  <a:pt x="355" y="562"/>
                  <a:pt x="354" y="564"/>
                  <a:pt x="353" y="565"/>
                </a:cubicBezTo>
                <a:cubicBezTo>
                  <a:pt x="352" y="566"/>
                  <a:pt x="349" y="567"/>
                  <a:pt x="348" y="567"/>
                </a:cubicBezTo>
                <a:cubicBezTo>
                  <a:pt x="347" y="567"/>
                  <a:pt x="344" y="565"/>
                  <a:pt x="344" y="564"/>
                </a:cubicBezTo>
                <a:cubicBezTo>
                  <a:pt x="343" y="562"/>
                  <a:pt x="343" y="557"/>
                  <a:pt x="343" y="555"/>
                </a:cubicBezTo>
                <a:cubicBezTo>
                  <a:pt x="342" y="554"/>
                  <a:pt x="341" y="552"/>
                  <a:pt x="340" y="550"/>
                </a:cubicBezTo>
                <a:cubicBezTo>
                  <a:pt x="339" y="549"/>
                  <a:pt x="337" y="546"/>
                  <a:pt x="335" y="545"/>
                </a:cubicBezTo>
                <a:cubicBezTo>
                  <a:pt x="334" y="544"/>
                  <a:pt x="331" y="544"/>
                  <a:pt x="330" y="543"/>
                </a:cubicBezTo>
                <a:cubicBezTo>
                  <a:pt x="329" y="542"/>
                  <a:pt x="329" y="541"/>
                  <a:pt x="329" y="540"/>
                </a:cubicBezTo>
                <a:cubicBezTo>
                  <a:pt x="328" y="539"/>
                  <a:pt x="328" y="535"/>
                  <a:pt x="327" y="534"/>
                </a:cubicBezTo>
                <a:cubicBezTo>
                  <a:pt x="326" y="533"/>
                  <a:pt x="323" y="532"/>
                  <a:pt x="322" y="531"/>
                </a:cubicBezTo>
                <a:cubicBezTo>
                  <a:pt x="321" y="529"/>
                  <a:pt x="322" y="525"/>
                  <a:pt x="321" y="524"/>
                </a:cubicBezTo>
                <a:cubicBezTo>
                  <a:pt x="320" y="523"/>
                  <a:pt x="318" y="521"/>
                  <a:pt x="317" y="521"/>
                </a:cubicBezTo>
                <a:cubicBezTo>
                  <a:pt x="315" y="520"/>
                  <a:pt x="310" y="521"/>
                  <a:pt x="308" y="520"/>
                </a:cubicBezTo>
                <a:cubicBezTo>
                  <a:pt x="306" y="520"/>
                  <a:pt x="302" y="519"/>
                  <a:pt x="300" y="518"/>
                </a:cubicBezTo>
                <a:cubicBezTo>
                  <a:pt x="299" y="517"/>
                  <a:pt x="299" y="513"/>
                  <a:pt x="298" y="512"/>
                </a:cubicBezTo>
                <a:cubicBezTo>
                  <a:pt x="298" y="511"/>
                  <a:pt x="295" y="509"/>
                  <a:pt x="294" y="508"/>
                </a:cubicBezTo>
                <a:cubicBezTo>
                  <a:pt x="292" y="507"/>
                  <a:pt x="290" y="505"/>
                  <a:pt x="288" y="504"/>
                </a:cubicBezTo>
                <a:cubicBezTo>
                  <a:pt x="286" y="504"/>
                  <a:pt x="283" y="505"/>
                  <a:pt x="281" y="506"/>
                </a:cubicBezTo>
                <a:cubicBezTo>
                  <a:pt x="279" y="507"/>
                  <a:pt x="278" y="511"/>
                  <a:pt x="277" y="512"/>
                </a:cubicBezTo>
                <a:cubicBezTo>
                  <a:pt x="276" y="513"/>
                  <a:pt x="273" y="514"/>
                  <a:pt x="272" y="514"/>
                </a:cubicBezTo>
                <a:cubicBezTo>
                  <a:pt x="270" y="514"/>
                  <a:pt x="266" y="513"/>
                  <a:pt x="264" y="513"/>
                </a:cubicBezTo>
                <a:cubicBezTo>
                  <a:pt x="263" y="513"/>
                  <a:pt x="260" y="515"/>
                  <a:pt x="259" y="514"/>
                </a:cubicBezTo>
                <a:cubicBezTo>
                  <a:pt x="258" y="514"/>
                  <a:pt x="258" y="511"/>
                  <a:pt x="258" y="510"/>
                </a:cubicBezTo>
                <a:cubicBezTo>
                  <a:pt x="257" y="507"/>
                  <a:pt x="256" y="500"/>
                  <a:pt x="257" y="496"/>
                </a:cubicBezTo>
                <a:cubicBezTo>
                  <a:pt x="257" y="494"/>
                  <a:pt x="259" y="490"/>
                  <a:pt x="258" y="488"/>
                </a:cubicBezTo>
                <a:cubicBezTo>
                  <a:pt x="257" y="487"/>
                  <a:pt x="254" y="487"/>
                  <a:pt x="253" y="487"/>
                </a:cubicBezTo>
                <a:cubicBezTo>
                  <a:pt x="252" y="487"/>
                  <a:pt x="249" y="489"/>
                  <a:pt x="248" y="490"/>
                </a:cubicBezTo>
                <a:cubicBezTo>
                  <a:pt x="247" y="491"/>
                  <a:pt x="247" y="494"/>
                  <a:pt x="246" y="496"/>
                </a:cubicBezTo>
                <a:cubicBezTo>
                  <a:pt x="245" y="497"/>
                  <a:pt x="242" y="498"/>
                  <a:pt x="241" y="499"/>
                </a:cubicBezTo>
                <a:cubicBezTo>
                  <a:pt x="239" y="500"/>
                  <a:pt x="235" y="501"/>
                  <a:pt x="233" y="503"/>
                </a:cubicBezTo>
                <a:cubicBezTo>
                  <a:pt x="232" y="504"/>
                  <a:pt x="230" y="507"/>
                  <a:pt x="229" y="507"/>
                </a:cubicBezTo>
                <a:cubicBezTo>
                  <a:pt x="227" y="508"/>
                  <a:pt x="224" y="509"/>
                  <a:pt x="222" y="509"/>
                </a:cubicBezTo>
                <a:cubicBezTo>
                  <a:pt x="220" y="508"/>
                  <a:pt x="216" y="508"/>
                  <a:pt x="214" y="506"/>
                </a:cubicBezTo>
                <a:cubicBezTo>
                  <a:pt x="213" y="505"/>
                  <a:pt x="212" y="502"/>
                  <a:pt x="211" y="501"/>
                </a:cubicBezTo>
                <a:cubicBezTo>
                  <a:pt x="210" y="500"/>
                  <a:pt x="207" y="499"/>
                  <a:pt x="206" y="498"/>
                </a:cubicBezTo>
                <a:cubicBezTo>
                  <a:pt x="204" y="498"/>
                  <a:pt x="200" y="498"/>
                  <a:pt x="198" y="498"/>
                </a:cubicBezTo>
                <a:cubicBezTo>
                  <a:pt x="197" y="497"/>
                  <a:pt x="195" y="494"/>
                  <a:pt x="194" y="493"/>
                </a:cubicBezTo>
                <a:cubicBezTo>
                  <a:pt x="193" y="492"/>
                  <a:pt x="192" y="490"/>
                  <a:pt x="191" y="489"/>
                </a:cubicBezTo>
                <a:cubicBezTo>
                  <a:pt x="190" y="488"/>
                  <a:pt x="186" y="488"/>
                  <a:pt x="185" y="487"/>
                </a:cubicBezTo>
                <a:cubicBezTo>
                  <a:pt x="184" y="486"/>
                  <a:pt x="185" y="482"/>
                  <a:pt x="185" y="481"/>
                </a:cubicBezTo>
                <a:cubicBezTo>
                  <a:pt x="185" y="480"/>
                  <a:pt x="185" y="478"/>
                  <a:pt x="184" y="477"/>
                </a:cubicBezTo>
                <a:cubicBezTo>
                  <a:pt x="183" y="476"/>
                  <a:pt x="180" y="478"/>
                  <a:pt x="178" y="478"/>
                </a:cubicBezTo>
                <a:cubicBezTo>
                  <a:pt x="177" y="478"/>
                  <a:pt x="174" y="477"/>
                  <a:pt x="172" y="477"/>
                </a:cubicBezTo>
                <a:cubicBezTo>
                  <a:pt x="172" y="477"/>
                  <a:pt x="171" y="479"/>
                  <a:pt x="170" y="479"/>
                </a:cubicBezTo>
                <a:cubicBezTo>
                  <a:pt x="168" y="480"/>
                  <a:pt x="163" y="480"/>
                  <a:pt x="162" y="478"/>
                </a:cubicBezTo>
                <a:cubicBezTo>
                  <a:pt x="161" y="477"/>
                  <a:pt x="162" y="475"/>
                  <a:pt x="162" y="474"/>
                </a:cubicBezTo>
                <a:cubicBezTo>
                  <a:pt x="163" y="473"/>
                  <a:pt x="166" y="472"/>
                  <a:pt x="166" y="471"/>
                </a:cubicBezTo>
                <a:cubicBezTo>
                  <a:pt x="166" y="470"/>
                  <a:pt x="166" y="468"/>
                  <a:pt x="165" y="468"/>
                </a:cubicBezTo>
                <a:cubicBezTo>
                  <a:pt x="164" y="467"/>
                  <a:pt x="162" y="467"/>
                  <a:pt x="161" y="468"/>
                </a:cubicBezTo>
                <a:cubicBezTo>
                  <a:pt x="160" y="468"/>
                  <a:pt x="159" y="469"/>
                  <a:pt x="158" y="470"/>
                </a:cubicBezTo>
                <a:cubicBezTo>
                  <a:pt x="157" y="470"/>
                  <a:pt x="156" y="469"/>
                  <a:pt x="155" y="468"/>
                </a:cubicBezTo>
                <a:cubicBezTo>
                  <a:pt x="154" y="467"/>
                  <a:pt x="155" y="463"/>
                  <a:pt x="154" y="462"/>
                </a:cubicBezTo>
                <a:cubicBezTo>
                  <a:pt x="153" y="461"/>
                  <a:pt x="152" y="460"/>
                  <a:pt x="152" y="460"/>
                </a:cubicBezTo>
                <a:cubicBezTo>
                  <a:pt x="150" y="460"/>
                  <a:pt x="149" y="462"/>
                  <a:pt x="148" y="462"/>
                </a:cubicBezTo>
                <a:cubicBezTo>
                  <a:pt x="147" y="462"/>
                  <a:pt x="146" y="460"/>
                  <a:pt x="145" y="459"/>
                </a:cubicBezTo>
                <a:cubicBezTo>
                  <a:pt x="145" y="458"/>
                  <a:pt x="145" y="456"/>
                  <a:pt x="144" y="454"/>
                </a:cubicBezTo>
                <a:cubicBezTo>
                  <a:pt x="144" y="453"/>
                  <a:pt x="141" y="452"/>
                  <a:pt x="140" y="451"/>
                </a:cubicBezTo>
                <a:cubicBezTo>
                  <a:pt x="139" y="450"/>
                  <a:pt x="139" y="445"/>
                  <a:pt x="137" y="445"/>
                </a:cubicBezTo>
                <a:cubicBezTo>
                  <a:pt x="136" y="444"/>
                  <a:pt x="134" y="447"/>
                  <a:pt x="133" y="447"/>
                </a:cubicBezTo>
                <a:cubicBezTo>
                  <a:pt x="132" y="447"/>
                  <a:pt x="129" y="447"/>
                  <a:pt x="128" y="446"/>
                </a:cubicBezTo>
                <a:cubicBezTo>
                  <a:pt x="127" y="445"/>
                  <a:pt x="127" y="442"/>
                  <a:pt x="126" y="442"/>
                </a:cubicBezTo>
                <a:cubicBezTo>
                  <a:pt x="125" y="441"/>
                  <a:pt x="122" y="442"/>
                  <a:pt x="121" y="442"/>
                </a:cubicBezTo>
                <a:cubicBezTo>
                  <a:pt x="119" y="441"/>
                  <a:pt x="119" y="437"/>
                  <a:pt x="118" y="436"/>
                </a:cubicBezTo>
                <a:cubicBezTo>
                  <a:pt x="117" y="435"/>
                  <a:pt x="115" y="434"/>
                  <a:pt x="114" y="434"/>
                </a:cubicBezTo>
                <a:cubicBezTo>
                  <a:pt x="113" y="434"/>
                  <a:pt x="112" y="436"/>
                  <a:pt x="111" y="437"/>
                </a:cubicBezTo>
                <a:cubicBezTo>
                  <a:pt x="110" y="437"/>
                  <a:pt x="108" y="438"/>
                  <a:pt x="107" y="438"/>
                </a:cubicBezTo>
                <a:cubicBezTo>
                  <a:pt x="106" y="437"/>
                  <a:pt x="105" y="434"/>
                  <a:pt x="104" y="434"/>
                </a:cubicBezTo>
                <a:cubicBezTo>
                  <a:pt x="103" y="434"/>
                  <a:pt x="101" y="436"/>
                  <a:pt x="100" y="437"/>
                </a:cubicBezTo>
                <a:cubicBezTo>
                  <a:pt x="99" y="438"/>
                  <a:pt x="100" y="441"/>
                  <a:pt x="99" y="442"/>
                </a:cubicBezTo>
                <a:cubicBezTo>
                  <a:pt x="98" y="443"/>
                  <a:pt x="96" y="443"/>
                  <a:pt x="96" y="443"/>
                </a:cubicBezTo>
                <a:cubicBezTo>
                  <a:pt x="95" y="444"/>
                  <a:pt x="94" y="445"/>
                  <a:pt x="93" y="445"/>
                </a:cubicBezTo>
                <a:cubicBezTo>
                  <a:pt x="92" y="447"/>
                  <a:pt x="90" y="450"/>
                  <a:pt x="88" y="450"/>
                </a:cubicBezTo>
                <a:cubicBezTo>
                  <a:pt x="87" y="449"/>
                  <a:pt x="86" y="446"/>
                  <a:pt x="86" y="444"/>
                </a:cubicBezTo>
                <a:cubicBezTo>
                  <a:pt x="85" y="443"/>
                  <a:pt x="87" y="440"/>
                  <a:pt x="87" y="438"/>
                </a:cubicBezTo>
                <a:cubicBezTo>
                  <a:pt x="87" y="437"/>
                  <a:pt x="87" y="435"/>
                  <a:pt x="86" y="434"/>
                </a:cubicBezTo>
                <a:cubicBezTo>
                  <a:pt x="85" y="434"/>
                  <a:pt x="83" y="435"/>
                  <a:pt x="82" y="435"/>
                </a:cubicBezTo>
                <a:cubicBezTo>
                  <a:pt x="80" y="435"/>
                  <a:pt x="76" y="434"/>
                  <a:pt x="75" y="433"/>
                </a:cubicBezTo>
                <a:cubicBezTo>
                  <a:pt x="74" y="432"/>
                  <a:pt x="75" y="428"/>
                  <a:pt x="75" y="426"/>
                </a:cubicBezTo>
                <a:cubicBezTo>
                  <a:pt x="76" y="425"/>
                  <a:pt x="78" y="424"/>
                  <a:pt x="78" y="423"/>
                </a:cubicBezTo>
                <a:cubicBezTo>
                  <a:pt x="79" y="421"/>
                  <a:pt x="79" y="417"/>
                  <a:pt x="78" y="416"/>
                </a:cubicBezTo>
                <a:cubicBezTo>
                  <a:pt x="77" y="415"/>
                  <a:pt x="75" y="414"/>
                  <a:pt x="73" y="414"/>
                </a:cubicBezTo>
                <a:cubicBezTo>
                  <a:pt x="72" y="413"/>
                  <a:pt x="68" y="413"/>
                  <a:pt x="67" y="414"/>
                </a:cubicBezTo>
                <a:cubicBezTo>
                  <a:pt x="65" y="414"/>
                  <a:pt x="64" y="418"/>
                  <a:pt x="63" y="418"/>
                </a:cubicBezTo>
                <a:cubicBezTo>
                  <a:pt x="62" y="419"/>
                  <a:pt x="58" y="419"/>
                  <a:pt x="56" y="419"/>
                </a:cubicBezTo>
                <a:cubicBezTo>
                  <a:pt x="56" y="420"/>
                  <a:pt x="54" y="421"/>
                  <a:pt x="53" y="421"/>
                </a:cubicBezTo>
                <a:cubicBezTo>
                  <a:pt x="53" y="422"/>
                  <a:pt x="53" y="425"/>
                  <a:pt x="52" y="425"/>
                </a:cubicBezTo>
                <a:cubicBezTo>
                  <a:pt x="50" y="426"/>
                  <a:pt x="47" y="424"/>
                  <a:pt x="46" y="423"/>
                </a:cubicBezTo>
                <a:cubicBezTo>
                  <a:pt x="45" y="423"/>
                  <a:pt x="44" y="422"/>
                  <a:pt x="43" y="422"/>
                </a:cubicBezTo>
                <a:cubicBezTo>
                  <a:pt x="42" y="421"/>
                  <a:pt x="39" y="423"/>
                  <a:pt x="39" y="422"/>
                </a:cubicBezTo>
                <a:cubicBezTo>
                  <a:pt x="38" y="422"/>
                  <a:pt x="38" y="419"/>
                  <a:pt x="39" y="419"/>
                </a:cubicBezTo>
                <a:cubicBezTo>
                  <a:pt x="39" y="417"/>
                  <a:pt x="41" y="416"/>
                  <a:pt x="41" y="415"/>
                </a:cubicBezTo>
                <a:cubicBezTo>
                  <a:pt x="42" y="413"/>
                  <a:pt x="42" y="409"/>
                  <a:pt x="41" y="407"/>
                </a:cubicBezTo>
                <a:cubicBezTo>
                  <a:pt x="41" y="406"/>
                  <a:pt x="40" y="404"/>
                  <a:pt x="39" y="403"/>
                </a:cubicBezTo>
                <a:cubicBezTo>
                  <a:pt x="37" y="403"/>
                  <a:pt x="34" y="402"/>
                  <a:pt x="33" y="402"/>
                </a:cubicBezTo>
                <a:cubicBezTo>
                  <a:pt x="31" y="401"/>
                  <a:pt x="28" y="401"/>
                  <a:pt x="26" y="400"/>
                </a:cubicBezTo>
                <a:cubicBezTo>
                  <a:pt x="25" y="399"/>
                  <a:pt x="24" y="396"/>
                  <a:pt x="24" y="394"/>
                </a:cubicBezTo>
                <a:cubicBezTo>
                  <a:pt x="24" y="393"/>
                  <a:pt x="24" y="390"/>
                  <a:pt x="25" y="388"/>
                </a:cubicBezTo>
                <a:cubicBezTo>
                  <a:pt x="26" y="387"/>
                  <a:pt x="29" y="386"/>
                  <a:pt x="30" y="386"/>
                </a:cubicBezTo>
                <a:cubicBezTo>
                  <a:pt x="31" y="385"/>
                  <a:pt x="32" y="384"/>
                  <a:pt x="33" y="384"/>
                </a:cubicBezTo>
                <a:cubicBezTo>
                  <a:pt x="34" y="384"/>
                  <a:pt x="36" y="386"/>
                  <a:pt x="37" y="387"/>
                </a:cubicBezTo>
                <a:cubicBezTo>
                  <a:pt x="39" y="387"/>
                  <a:pt x="43" y="386"/>
                  <a:pt x="44" y="385"/>
                </a:cubicBezTo>
                <a:cubicBezTo>
                  <a:pt x="46" y="385"/>
                  <a:pt x="49" y="383"/>
                  <a:pt x="50" y="382"/>
                </a:cubicBezTo>
                <a:cubicBezTo>
                  <a:pt x="50" y="381"/>
                  <a:pt x="51" y="378"/>
                  <a:pt x="50" y="376"/>
                </a:cubicBezTo>
                <a:cubicBezTo>
                  <a:pt x="50" y="375"/>
                  <a:pt x="48" y="373"/>
                  <a:pt x="48" y="372"/>
                </a:cubicBezTo>
                <a:cubicBezTo>
                  <a:pt x="48" y="370"/>
                  <a:pt x="48" y="367"/>
                  <a:pt x="48" y="365"/>
                </a:cubicBezTo>
                <a:cubicBezTo>
                  <a:pt x="48" y="364"/>
                  <a:pt x="50" y="362"/>
                  <a:pt x="51" y="360"/>
                </a:cubicBezTo>
                <a:cubicBezTo>
                  <a:pt x="51" y="358"/>
                  <a:pt x="52" y="355"/>
                  <a:pt x="52" y="354"/>
                </a:cubicBezTo>
                <a:cubicBezTo>
                  <a:pt x="52" y="352"/>
                  <a:pt x="51" y="349"/>
                  <a:pt x="51" y="347"/>
                </a:cubicBezTo>
                <a:cubicBezTo>
                  <a:pt x="50" y="346"/>
                  <a:pt x="46" y="344"/>
                  <a:pt x="45" y="343"/>
                </a:cubicBezTo>
                <a:cubicBezTo>
                  <a:pt x="44" y="341"/>
                  <a:pt x="44" y="339"/>
                  <a:pt x="44" y="338"/>
                </a:cubicBezTo>
                <a:cubicBezTo>
                  <a:pt x="44" y="337"/>
                  <a:pt x="45" y="334"/>
                  <a:pt x="45" y="333"/>
                </a:cubicBezTo>
                <a:cubicBezTo>
                  <a:pt x="45" y="332"/>
                  <a:pt x="44" y="328"/>
                  <a:pt x="43" y="326"/>
                </a:cubicBezTo>
                <a:cubicBezTo>
                  <a:pt x="42" y="325"/>
                  <a:pt x="38" y="325"/>
                  <a:pt x="37" y="324"/>
                </a:cubicBezTo>
                <a:cubicBezTo>
                  <a:pt x="35" y="324"/>
                  <a:pt x="33" y="323"/>
                  <a:pt x="31" y="322"/>
                </a:cubicBezTo>
                <a:cubicBezTo>
                  <a:pt x="29" y="320"/>
                  <a:pt x="26" y="315"/>
                  <a:pt x="24" y="314"/>
                </a:cubicBezTo>
                <a:cubicBezTo>
                  <a:pt x="23" y="313"/>
                  <a:pt x="19" y="312"/>
                  <a:pt x="18" y="313"/>
                </a:cubicBezTo>
                <a:cubicBezTo>
                  <a:pt x="16" y="313"/>
                  <a:pt x="13" y="315"/>
                  <a:pt x="11" y="315"/>
                </a:cubicBezTo>
                <a:cubicBezTo>
                  <a:pt x="9" y="315"/>
                  <a:pt x="4" y="316"/>
                  <a:pt x="2" y="314"/>
                </a:cubicBezTo>
                <a:cubicBezTo>
                  <a:pt x="2" y="314"/>
                  <a:pt x="2" y="311"/>
                  <a:pt x="1" y="310"/>
                </a:cubicBezTo>
                <a:cubicBezTo>
                  <a:pt x="1" y="309"/>
                  <a:pt x="0" y="307"/>
                  <a:pt x="0" y="306"/>
                </a:cubicBezTo>
                <a:cubicBezTo>
                  <a:pt x="0" y="305"/>
                  <a:pt x="0" y="302"/>
                  <a:pt x="0" y="301"/>
                </a:cubicBezTo>
                <a:cubicBezTo>
                  <a:pt x="1" y="300"/>
                  <a:pt x="4" y="299"/>
                  <a:pt x="5" y="298"/>
                </a:cubicBezTo>
                <a:cubicBezTo>
                  <a:pt x="7" y="295"/>
                  <a:pt x="7" y="290"/>
                  <a:pt x="7" y="288"/>
                </a:cubicBezTo>
                <a:cubicBezTo>
                  <a:pt x="8" y="285"/>
                  <a:pt x="8" y="280"/>
                  <a:pt x="9" y="278"/>
                </a:cubicBezTo>
                <a:cubicBezTo>
                  <a:pt x="10" y="276"/>
                  <a:pt x="12" y="273"/>
                  <a:pt x="12" y="271"/>
                </a:cubicBezTo>
                <a:cubicBezTo>
                  <a:pt x="13" y="269"/>
                  <a:pt x="14" y="264"/>
                  <a:pt x="14" y="261"/>
                </a:cubicBezTo>
                <a:cubicBezTo>
                  <a:pt x="14" y="260"/>
                  <a:pt x="12" y="257"/>
                  <a:pt x="13" y="256"/>
                </a:cubicBezTo>
                <a:cubicBezTo>
                  <a:pt x="14" y="255"/>
                  <a:pt x="17" y="254"/>
                  <a:pt x="18" y="253"/>
                </a:cubicBezTo>
                <a:cubicBezTo>
                  <a:pt x="19" y="252"/>
                  <a:pt x="21" y="248"/>
                  <a:pt x="21" y="246"/>
                </a:cubicBezTo>
                <a:cubicBezTo>
                  <a:pt x="20" y="245"/>
                  <a:pt x="17" y="243"/>
                  <a:pt x="15" y="243"/>
                </a:cubicBezTo>
                <a:cubicBezTo>
                  <a:pt x="14" y="243"/>
                  <a:pt x="12" y="244"/>
                  <a:pt x="11" y="244"/>
                </a:cubicBezTo>
                <a:cubicBezTo>
                  <a:pt x="11" y="243"/>
                  <a:pt x="11" y="241"/>
                  <a:pt x="10" y="240"/>
                </a:cubicBezTo>
                <a:cubicBezTo>
                  <a:pt x="10" y="239"/>
                  <a:pt x="10" y="235"/>
                  <a:pt x="10" y="234"/>
                </a:cubicBezTo>
                <a:cubicBezTo>
                  <a:pt x="11" y="233"/>
                  <a:pt x="13" y="232"/>
                  <a:pt x="13" y="231"/>
                </a:cubicBezTo>
                <a:cubicBezTo>
                  <a:pt x="14" y="228"/>
                  <a:pt x="10" y="223"/>
                  <a:pt x="11" y="221"/>
                </a:cubicBezTo>
                <a:cubicBezTo>
                  <a:pt x="11" y="220"/>
                  <a:pt x="13" y="218"/>
                  <a:pt x="13" y="218"/>
                </a:cubicBezTo>
                <a:cubicBezTo>
                  <a:pt x="15" y="217"/>
                  <a:pt x="19" y="217"/>
                  <a:pt x="21" y="217"/>
                </a:cubicBezTo>
                <a:cubicBezTo>
                  <a:pt x="23" y="216"/>
                  <a:pt x="27" y="216"/>
                  <a:pt x="28" y="216"/>
                </a:cubicBezTo>
                <a:cubicBezTo>
                  <a:pt x="30" y="215"/>
                  <a:pt x="33" y="213"/>
                  <a:pt x="34" y="212"/>
                </a:cubicBezTo>
                <a:cubicBezTo>
                  <a:pt x="35" y="210"/>
                  <a:pt x="36" y="206"/>
                  <a:pt x="36" y="204"/>
                </a:cubicBezTo>
                <a:cubicBezTo>
                  <a:pt x="36" y="201"/>
                  <a:pt x="36" y="197"/>
                  <a:pt x="35" y="194"/>
                </a:cubicBezTo>
                <a:cubicBezTo>
                  <a:pt x="35" y="192"/>
                  <a:pt x="33" y="189"/>
                  <a:pt x="32" y="187"/>
                </a:cubicBezTo>
                <a:cubicBezTo>
                  <a:pt x="31" y="186"/>
                  <a:pt x="28" y="184"/>
                  <a:pt x="27" y="183"/>
                </a:cubicBezTo>
                <a:cubicBezTo>
                  <a:pt x="26" y="181"/>
                  <a:pt x="26" y="178"/>
                  <a:pt x="25" y="176"/>
                </a:cubicBezTo>
                <a:cubicBezTo>
                  <a:pt x="25" y="175"/>
                  <a:pt x="23" y="171"/>
                  <a:pt x="21" y="169"/>
                </a:cubicBezTo>
                <a:cubicBezTo>
                  <a:pt x="20" y="168"/>
                  <a:pt x="18" y="165"/>
                  <a:pt x="17" y="165"/>
                </a:cubicBezTo>
                <a:cubicBezTo>
                  <a:pt x="15" y="164"/>
                  <a:pt x="10" y="164"/>
                  <a:pt x="8" y="163"/>
                </a:cubicBezTo>
                <a:cubicBezTo>
                  <a:pt x="6" y="162"/>
                  <a:pt x="4" y="158"/>
                  <a:pt x="3" y="157"/>
                </a:cubicBezTo>
                <a:cubicBezTo>
                  <a:pt x="3" y="155"/>
                  <a:pt x="3" y="151"/>
                  <a:pt x="4" y="150"/>
                </a:cubicBezTo>
                <a:cubicBezTo>
                  <a:pt x="5" y="148"/>
                  <a:pt x="10" y="150"/>
                  <a:pt x="11" y="149"/>
                </a:cubicBezTo>
                <a:cubicBezTo>
                  <a:pt x="13" y="147"/>
                  <a:pt x="14" y="143"/>
                  <a:pt x="14" y="141"/>
                </a:cubicBezTo>
                <a:cubicBezTo>
                  <a:pt x="15" y="139"/>
                  <a:pt x="14" y="134"/>
                  <a:pt x="15" y="132"/>
                </a:cubicBezTo>
                <a:cubicBezTo>
                  <a:pt x="15" y="130"/>
                  <a:pt x="18" y="127"/>
                  <a:pt x="20" y="126"/>
                </a:cubicBezTo>
                <a:cubicBezTo>
                  <a:pt x="21" y="124"/>
                  <a:pt x="25" y="120"/>
                  <a:pt x="27" y="119"/>
                </a:cubicBezTo>
                <a:cubicBezTo>
                  <a:pt x="28" y="118"/>
                  <a:pt x="30" y="116"/>
                  <a:pt x="31" y="115"/>
                </a:cubicBezTo>
                <a:cubicBezTo>
                  <a:pt x="33" y="113"/>
                  <a:pt x="35" y="110"/>
                  <a:pt x="36" y="108"/>
                </a:cubicBezTo>
                <a:cubicBezTo>
                  <a:pt x="36" y="107"/>
                  <a:pt x="36" y="107"/>
                  <a:pt x="37" y="10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9"/>
          <p:cNvSpPr>
            <a:spLocks/>
          </p:cNvSpPr>
          <p:nvPr/>
        </p:nvSpPr>
        <p:spPr bwMode="auto">
          <a:xfrm>
            <a:off x="6034210" y="1989814"/>
            <a:ext cx="2407174" cy="2526662"/>
          </a:xfrm>
          <a:custGeom>
            <a:avLst/>
            <a:gdLst/>
            <a:ahLst/>
            <a:cxnLst>
              <a:cxn ang="0">
                <a:pos x="896" y="490"/>
              </a:cxn>
              <a:cxn ang="0">
                <a:pos x="865" y="513"/>
              </a:cxn>
              <a:cxn ang="0">
                <a:pos x="815" y="519"/>
              </a:cxn>
              <a:cxn ang="0">
                <a:pos x="777" y="537"/>
              </a:cxn>
              <a:cxn ang="0">
                <a:pos x="735" y="557"/>
              </a:cxn>
              <a:cxn ang="0">
                <a:pos x="699" y="561"/>
              </a:cxn>
              <a:cxn ang="0">
                <a:pos x="627" y="591"/>
              </a:cxn>
              <a:cxn ang="0">
                <a:pos x="654" y="639"/>
              </a:cxn>
              <a:cxn ang="0">
                <a:pos x="631" y="693"/>
              </a:cxn>
              <a:cxn ang="0">
                <a:pos x="589" y="716"/>
              </a:cxn>
              <a:cxn ang="0">
                <a:pos x="606" y="742"/>
              </a:cxn>
              <a:cxn ang="0">
                <a:pos x="607" y="799"/>
              </a:cxn>
              <a:cxn ang="0">
                <a:pos x="618" y="848"/>
              </a:cxn>
              <a:cxn ang="0">
                <a:pos x="595" y="943"/>
              </a:cxn>
              <a:cxn ang="0">
                <a:pos x="540" y="945"/>
              </a:cxn>
              <a:cxn ang="0">
                <a:pos x="477" y="934"/>
              </a:cxn>
              <a:cxn ang="0">
                <a:pos x="445" y="897"/>
              </a:cxn>
              <a:cxn ang="0">
                <a:pos x="405" y="899"/>
              </a:cxn>
              <a:cxn ang="0">
                <a:pos x="354" y="904"/>
              </a:cxn>
              <a:cxn ang="0">
                <a:pos x="326" y="874"/>
              </a:cxn>
              <a:cxn ang="0">
                <a:pos x="306" y="844"/>
              </a:cxn>
              <a:cxn ang="0">
                <a:pos x="302" y="802"/>
              </a:cxn>
              <a:cxn ang="0">
                <a:pos x="289" y="756"/>
              </a:cxn>
              <a:cxn ang="0">
                <a:pos x="277" y="701"/>
              </a:cxn>
              <a:cxn ang="0">
                <a:pos x="340" y="704"/>
              </a:cxn>
              <a:cxn ang="0">
                <a:pos x="333" y="653"/>
              </a:cxn>
              <a:cxn ang="0">
                <a:pos x="312" y="617"/>
              </a:cxn>
              <a:cxn ang="0">
                <a:pos x="264" y="601"/>
              </a:cxn>
              <a:cxn ang="0">
                <a:pos x="239" y="601"/>
              </a:cxn>
              <a:cxn ang="0">
                <a:pos x="224" y="572"/>
              </a:cxn>
              <a:cxn ang="0">
                <a:pos x="212" y="529"/>
              </a:cxn>
              <a:cxn ang="0">
                <a:pos x="184" y="490"/>
              </a:cxn>
              <a:cxn ang="0">
                <a:pos x="138" y="460"/>
              </a:cxn>
              <a:cxn ang="0">
                <a:pos x="87" y="482"/>
              </a:cxn>
              <a:cxn ang="0">
                <a:pos x="44" y="451"/>
              </a:cxn>
              <a:cxn ang="0">
                <a:pos x="8" y="425"/>
              </a:cxn>
              <a:cxn ang="0">
                <a:pos x="24" y="385"/>
              </a:cxn>
              <a:cxn ang="0">
                <a:pos x="28" y="347"/>
              </a:cxn>
              <a:cxn ang="0">
                <a:pos x="37" y="299"/>
              </a:cxn>
              <a:cxn ang="0">
                <a:pos x="26" y="260"/>
              </a:cxn>
              <a:cxn ang="0">
                <a:pos x="42" y="217"/>
              </a:cxn>
              <a:cxn ang="0">
                <a:pos x="79" y="204"/>
              </a:cxn>
              <a:cxn ang="0">
                <a:pos x="77" y="142"/>
              </a:cxn>
              <a:cxn ang="0">
                <a:pos x="125" y="128"/>
              </a:cxn>
              <a:cxn ang="0">
                <a:pos x="149" y="125"/>
              </a:cxn>
              <a:cxn ang="0">
                <a:pos x="219" y="129"/>
              </a:cxn>
              <a:cxn ang="0">
                <a:pos x="275" y="83"/>
              </a:cxn>
              <a:cxn ang="0">
                <a:pos x="340" y="57"/>
              </a:cxn>
              <a:cxn ang="0">
                <a:pos x="397" y="35"/>
              </a:cxn>
              <a:cxn ang="0">
                <a:pos x="449" y="16"/>
              </a:cxn>
              <a:cxn ang="0">
                <a:pos x="507" y="7"/>
              </a:cxn>
              <a:cxn ang="0">
                <a:pos x="548" y="49"/>
              </a:cxn>
              <a:cxn ang="0">
                <a:pos x="539" y="80"/>
              </a:cxn>
              <a:cxn ang="0">
                <a:pos x="577" y="135"/>
              </a:cxn>
              <a:cxn ang="0">
                <a:pos x="613" y="165"/>
              </a:cxn>
              <a:cxn ang="0">
                <a:pos x="626" y="215"/>
              </a:cxn>
              <a:cxn ang="0">
                <a:pos x="687" y="222"/>
              </a:cxn>
              <a:cxn ang="0">
                <a:pos x="713" y="270"/>
              </a:cxn>
              <a:cxn ang="0">
                <a:pos x="735" y="332"/>
              </a:cxn>
              <a:cxn ang="0">
                <a:pos x="782" y="404"/>
              </a:cxn>
              <a:cxn ang="0">
                <a:pos x="885" y="428"/>
              </a:cxn>
            </a:cxnLst>
            <a:rect l="0" t="0" r="r" b="b"/>
            <a:pathLst>
              <a:path w="914" h="958">
                <a:moveTo>
                  <a:pt x="914" y="437"/>
                </a:moveTo>
                <a:cubicBezTo>
                  <a:pt x="914" y="437"/>
                  <a:pt x="914" y="438"/>
                  <a:pt x="914" y="439"/>
                </a:cubicBezTo>
                <a:cubicBezTo>
                  <a:pt x="913" y="440"/>
                  <a:pt x="913" y="443"/>
                  <a:pt x="913" y="445"/>
                </a:cubicBezTo>
                <a:cubicBezTo>
                  <a:pt x="911" y="449"/>
                  <a:pt x="907" y="456"/>
                  <a:pt x="904" y="459"/>
                </a:cubicBezTo>
                <a:cubicBezTo>
                  <a:pt x="903" y="460"/>
                  <a:pt x="900" y="463"/>
                  <a:pt x="898" y="464"/>
                </a:cubicBezTo>
                <a:cubicBezTo>
                  <a:pt x="896" y="465"/>
                  <a:pt x="892" y="466"/>
                  <a:pt x="891" y="467"/>
                </a:cubicBezTo>
                <a:cubicBezTo>
                  <a:pt x="890" y="469"/>
                  <a:pt x="888" y="473"/>
                  <a:pt x="888" y="475"/>
                </a:cubicBezTo>
                <a:cubicBezTo>
                  <a:pt x="888" y="476"/>
                  <a:pt x="889" y="478"/>
                  <a:pt x="890" y="479"/>
                </a:cubicBezTo>
                <a:cubicBezTo>
                  <a:pt x="891" y="480"/>
                  <a:pt x="894" y="480"/>
                  <a:pt x="895" y="481"/>
                </a:cubicBezTo>
                <a:cubicBezTo>
                  <a:pt x="896" y="481"/>
                  <a:pt x="898" y="482"/>
                  <a:pt x="899" y="483"/>
                </a:cubicBezTo>
                <a:cubicBezTo>
                  <a:pt x="899" y="485"/>
                  <a:pt x="900" y="488"/>
                  <a:pt x="899" y="489"/>
                </a:cubicBezTo>
                <a:cubicBezTo>
                  <a:pt x="898" y="490"/>
                  <a:pt x="896" y="490"/>
                  <a:pt x="896" y="490"/>
                </a:cubicBezTo>
                <a:cubicBezTo>
                  <a:pt x="894" y="490"/>
                  <a:pt x="892" y="489"/>
                  <a:pt x="891" y="489"/>
                </a:cubicBezTo>
                <a:cubicBezTo>
                  <a:pt x="890" y="489"/>
                  <a:pt x="888" y="488"/>
                  <a:pt x="887" y="488"/>
                </a:cubicBezTo>
                <a:cubicBezTo>
                  <a:pt x="886" y="488"/>
                  <a:pt x="883" y="488"/>
                  <a:pt x="881" y="488"/>
                </a:cubicBezTo>
                <a:cubicBezTo>
                  <a:pt x="880" y="488"/>
                  <a:pt x="879" y="489"/>
                  <a:pt x="878" y="490"/>
                </a:cubicBezTo>
                <a:cubicBezTo>
                  <a:pt x="877" y="491"/>
                  <a:pt x="875" y="494"/>
                  <a:pt x="874" y="495"/>
                </a:cubicBezTo>
                <a:cubicBezTo>
                  <a:pt x="873" y="496"/>
                  <a:pt x="872" y="497"/>
                  <a:pt x="872" y="498"/>
                </a:cubicBezTo>
                <a:cubicBezTo>
                  <a:pt x="871" y="499"/>
                  <a:pt x="869" y="500"/>
                  <a:pt x="869" y="500"/>
                </a:cubicBezTo>
                <a:cubicBezTo>
                  <a:pt x="868" y="501"/>
                  <a:pt x="868" y="504"/>
                  <a:pt x="868" y="505"/>
                </a:cubicBezTo>
                <a:cubicBezTo>
                  <a:pt x="868" y="506"/>
                  <a:pt x="870" y="506"/>
                  <a:pt x="871" y="507"/>
                </a:cubicBezTo>
                <a:cubicBezTo>
                  <a:pt x="872" y="507"/>
                  <a:pt x="874" y="509"/>
                  <a:pt x="875" y="510"/>
                </a:cubicBezTo>
                <a:cubicBezTo>
                  <a:pt x="875" y="511"/>
                  <a:pt x="873" y="514"/>
                  <a:pt x="871" y="515"/>
                </a:cubicBezTo>
                <a:cubicBezTo>
                  <a:pt x="870" y="516"/>
                  <a:pt x="867" y="513"/>
                  <a:pt x="865" y="513"/>
                </a:cubicBezTo>
                <a:cubicBezTo>
                  <a:pt x="864" y="513"/>
                  <a:pt x="862" y="514"/>
                  <a:pt x="861" y="514"/>
                </a:cubicBezTo>
                <a:cubicBezTo>
                  <a:pt x="860" y="515"/>
                  <a:pt x="859" y="517"/>
                  <a:pt x="859" y="518"/>
                </a:cubicBezTo>
                <a:cubicBezTo>
                  <a:pt x="858" y="520"/>
                  <a:pt x="860" y="525"/>
                  <a:pt x="860" y="527"/>
                </a:cubicBezTo>
                <a:cubicBezTo>
                  <a:pt x="860" y="528"/>
                  <a:pt x="858" y="530"/>
                  <a:pt x="857" y="530"/>
                </a:cubicBezTo>
                <a:cubicBezTo>
                  <a:pt x="855" y="531"/>
                  <a:pt x="851" y="530"/>
                  <a:pt x="849" y="529"/>
                </a:cubicBezTo>
                <a:cubicBezTo>
                  <a:pt x="847" y="528"/>
                  <a:pt x="846" y="524"/>
                  <a:pt x="845" y="523"/>
                </a:cubicBezTo>
                <a:cubicBezTo>
                  <a:pt x="844" y="522"/>
                  <a:pt x="840" y="522"/>
                  <a:pt x="839" y="523"/>
                </a:cubicBezTo>
                <a:cubicBezTo>
                  <a:pt x="838" y="523"/>
                  <a:pt x="837" y="527"/>
                  <a:pt x="836" y="527"/>
                </a:cubicBezTo>
                <a:cubicBezTo>
                  <a:pt x="834" y="527"/>
                  <a:pt x="831" y="524"/>
                  <a:pt x="829" y="523"/>
                </a:cubicBezTo>
                <a:cubicBezTo>
                  <a:pt x="829" y="523"/>
                  <a:pt x="828" y="521"/>
                  <a:pt x="827" y="521"/>
                </a:cubicBezTo>
                <a:cubicBezTo>
                  <a:pt x="826" y="520"/>
                  <a:pt x="823" y="519"/>
                  <a:pt x="822" y="519"/>
                </a:cubicBezTo>
                <a:cubicBezTo>
                  <a:pt x="820" y="519"/>
                  <a:pt x="816" y="520"/>
                  <a:pt x="815" y="519"/>
                </a:cubicBezTo>
                <a:cubicBezTo>
                  <a:pt x="813" y="518"/>
                  <a:pt x="813" y="515"/>
                  <a:pt x="811" y="514"/>
                </a:cubicBezTo>
                <a:cubicBezTo>
                  <a:pt x="810" y="514"/>
                  <a:pt x="807" y="514"/>
                  <a:pt x="806" y="515"/>
                </a:cubicBezTo>
                <a:cubicBezTo>
                  <a:pt x="804" y="515"/>
                  <a:pt x="801" y="518"/>
                  <a:pt x="800" y="519"/>
                </a:cubicBezTo>
                <a:cubicBezTo>
                  <a:pt x="799" y="520"/>
                  <a:pt x="798" y="521"/>
                  <a:pt x="798" y="522"/>
                </a:cubicBezTo>
                <a:cubicBezTo>
                  <a:pt x="798" y="523"/>
                  <a:pt x="799" y="525"/>
                  <a:pt x="799" y="525"/>
                </a:cubicBezTo>
                <a:cubicBezTo>
                  <a:pt x="800" y="528"/>
                  <a:pt x="801" y="532"/>
                  <a:pt x="801" y="534"/>
                </a:cubicBezTo>
                <a:cubicBezTo>
                  <a:pt x="801" y="535"/>
                  <a:pt x="800" y="537"/>
                  <a:pt x="800" y="538"/>
                </a:cubicBezTo>
                <a:cubicBezTo>
                  <a:pt x="800" y="540"/>
                  <a:pt x="800" y="543"/>
                  <a:pt x="799" y="543"/>
                </a:cubicBezTo>
                <a:cubicBezTo>
                  <a:pt x="798" y="544"/>
                  <a:pt x="794" y="544"/>
                  <a:pt x="793" y="544"/>
                </a:cubicBezTo>
                <a:cubicBezTo>
                  <a:pt x="791" y="543"/>
                  <a:pt x="788" y="543"/>
                  <a:pt x="787" y="542"/>
                </a:cubicBezTo>
                <a:cubicBezTo>
                  <a:pt x="785" y="541"/>
                  <a:pt x="783" y="538"/>
                  <a:pt x="782" y="538"/>
                </a:cubicBezTo>
                <a:cubicBezTo>
                  <a:pt x="781" y="537"/>
                  <a:pt x="779" y="537"/>
                  <a:pt x="777" y="537"/>
                </a:cubicBezTo>
                <a:cubicBezTo>
                  <a:pt x="776" y="536"/>
                  <a:pt x="775" y="533"/>
                  <a:pt x="774" y="532"/>
                </a:cubicBezTo>
                <a:cubicBezTo>
                  <a:pt x="773" y="532"/>
                  <a:pt x="770" y="532"/>
                  <a:pt x="769" y="532"/>
                </a:cubicBezTo>
                <a:cubicBezTo>
                  <a:pt x="768" y="533"/>
                  <a:pt x="764" y="534"/>
                  <a:pt x="764" y="535"/>
                </a:cubicBezTo>
                <a:cubicBezTo>
                  <a:pt x="763" y="537"/>
                  <a:pt x="765" y="539"/>
                  <a:pt x="765" y="541"/>
                </a:cubicBezTo>
                <a:cubicBezTo>
                  <a:pt x="765" y="543"/>
                  <a:pt x="766" y="546"/>
                  <a:pt x="765" y="547"/>
                </a:cubicBezTo>
                <a:cubicBezTo>
                  <a:pt x="764" y="549"/>
                  <a:pt x="761" y="551"/>
                  <a:pt x="759" y="552"/>
                </a:cubicBezTo>
                <a:cubicBezTo>
                  <a:pt x="757" y="553"/>
                  <a:pt x="752" y="553"/>
                  <a:pt x="750" y="554"/>
                </a:cubicBezTo>
                <a:cubicBezTo>
                  <a:pt x="749" y="554"/>
                  <a:pt x="748" y="555"/>
                  <a:pt x="747" y="556"/>
                </a:cubicBezTo>
                <a:cubicBezTo>
                  <a:pt x="747" y="556"/>
                  <a:pt x="747" y="557"/>
                  <a:pt x="747" y="557"/>
                </a:cubicBezTo>
                <a:cubicBezTo>
                  <a:pt x="747" y="557"/>
                  <a:pt x="747" y="559"/>
                  <a:pt x="747" y="559"/>
                </a:cubicBezTo>
                <a:cubicBezTo>
                  <a:pt x="745" y="561"/>
                  <a:pt x="739" y="561"/>
                  <a:pt x="737" y="559"/>
                </a:cubicBezTo>
                <a:cubicBezTo>
                  <a:pt x="736" y="559"/>
                  <a:pt x="735" y="557"/>
                  <a:pt x="735" y="557"/>
                </a:cubicBezTo>
                <a:cubicBezTo>
                  <a:pt x="735" y="555"/>
                  <a:pt x="735" y="553"/>
                  <a:pt x="735" y="552"/>
                </a:cubicBezTo>
                <a:cubicBezTo>
                  <a:pt x="735" y="550"/>
                  <a:pt x="734" y="546"/>
                  <a:pt x="732" y="545"/>
                </a:cubicBezTo>
                <a:cubicBezTo>
                  <a:pt x="731" y="545"/>
                  <a:pt x="729" y="546"/>
                  <a:pt x="729" y="547"/>
                </a:cubicBezTo>
                <a:cubicBezTo>
                  <a:pt x="727" y="548"/>
                  <a:pt x="729" y="553"/>
                  <a:pt x="728" y="555"/>
                </a:cubicBezTo>
                <a:cubicBezTo>
                  <a:pt x="727" y="556"/>
                  <a:pt x="724" y="558"/>
                  <a:pt x="723" y="559"/>
                </a:cubicBezTo>
                <a:cubicBezTo>
                  <a:pt x="721" y="559"/>
                  <a:pt x="717" y="557"/>
                  <a:pt x="716" y="556"/>
                </a:cubicBezTo>
                <a:cubicBezTo>
                  <a:pt x="715" y="555"/>
                  <a:pt x="714" y="553"/>
                  <a:pt x="713" y="552"/>
                </a:cubicBezTo>
                <a:cubicBezTo>
                  <a:pt x="712" y="551"/>
                  <a:pt x="708" y="552"/>
                  <a:pt x="706" y="551"/>
                </a:cubicBezTo>
                <a:cubicBezTo>
                  <a:pt x="705" y="550"/>
                  <a:pt x="704" y="548"/>
                  <a:pt x="703" y="548"/>
                </a:cubicBezTo>
                <a:cubicBezTo>
                  <a:pt x="702" y="548"/>
                  <a:pt x="701" y="549"/>
                  <a:pt x="700" y="550"/>
                </a:cubicBezTo>
                <a:cubicBezTo>
                  <a:pt x="700" y="551"/>
                  <a:pt x="701" y="555"/>
                  <a:pt x="700" y="556"/>
                </a:cubicBezTo>
                <a:cubicBezTo>
                  <a:pt x="700" y="557"/>
                  <a:pt x="700" y="560"/>
                  <a:pt x="699" y="561"/>
                </a:cubicBezTo>
                <a:cubicBezTo>
                  <a:pt x="697" y="562"/>
                  <a:pt x="692" y="562"/>
                  <a:pt x="689" y="561"/>
                </a:cubicBezTo>
                <a:cubicBezTo>
                  <a:pt x="688" y="561"/>
                  <a:pt x="686" y="559"/>
                  <a:pt x="685" y="559"/>
                </a:cubicBezTo>
                <a:cubicBezTo>
                  <a:pt x="683" y="558"/>
                  <a:pt x="679" y="559"/>
                  <a:pt x="677" y="559"/>
                </a:cubicBezTo>
                <a:cubicBezTo>
                  <a:pt x="675" y="558"/>
                  <a:pt x="672" y="556"/>
                  <a:pt x="670" y="556"/>
                </a:cubicBezTo>
                <a:cubicBezTo>
                  <a:pt x="668" y="556"/>
                  <a:pt x="665" y="554"/>
                  <a:pt x="664" y="555"/>
                </a:cubicBezTo>
                <a:cubicBezTo>
                  <a:pt x="662" y="556"/>
                  <a:pt x="661" y="559"/>
                  <a:pt x="660" y="560"/>
                </a:cubicBezTo>
                <a:cubicBezTo>
                  <a:pt x="660" y="560"/>
                  <a:pt x="659" y="561"/>
                  <a:pt x="659" y="562"/>
                </a:cubicBezTo>
                <a:cubicBezTo>
                  <a:pt x="657" y="564"/>
                  <a:pt x="654" y="568"/>
                  <a:pt x="651" y="569"/>
                </a:cubicBezTo>
                <a:cubicBezTo>
                  <a:pt x="649" y="570"/>
                  <a:pt x="643" y="569"/>
                  <a:pt x="640" y="570"/>
                </a:cubicBezTo>
                <a:cubicBezTo>
                  <a:pt x="638" y="570"/>
                  <a:pt x="636" y="572"/>
                  <a:pt x="635" y="573"/>
                </a:cubicBezTo>
                <a:cubicBezTo>
                  <a:pt x="633" y="575"/>
                  <a:pt x="628" y="578"/>
                  <a:pt x="627" y="580"/>
                </a:cubicBezTo>
                <a:cubicBezTo>
                  <a:pt x="626" y="583"/>
                  <a:pt x="626" y="588"/>
                  <a:pt x="627" y="591"/>
                </a:cubicBezTo>
                <a:cubicBezTo>
                  <a:pt x="628" y="593"/>
                  <a:pt x="631" y="596"/>
                  <a:pt x="632" y="598"/>
                </a:cubicBezTo>
                <a:cubicBezTo>
                  <a:pt x="634" y="600"/>
                  <a:pt x="637" y="603"/>
                  <a:pt x="638" y="605"/>
                </a:cubicBezTo>
                <a:cubicBezTo>
                  <a:pt x="639" y="608"/>
                  <a:pt x="638" y="615"/>
                  <a:pt x="638" y="618"/>
                </a:cubicBezTo>
                <a:cubicBezTo>
                  <a:pt x="638" y="619"/>
                  <a:pt x="638" y="623"/>
                  <a:pt x="637" y="624"/>
                </a:cubicBezTo>
                <a:cubicBezTo>
                  <a:pt x="635" y="625"/>
                  <a:pt x="629" y="622"/>
                  <a:pt x="627" y="624"/>
                </a:cubicBezTo>
                <a:cubicBezTo>
                  <a:pt x="626" y="624"/>
                  <a:pt x="624" y="627"/>
                  <a:pt x="625" y="629"/>
                </a:cubicBezTo>
                <a:cubicBezTo>
                  <a:pt x="625" y="630"/>
                  <a:pt x="627" y="633"/>
                  <a:pt x="629" y="634"/>
                </a:cubicBezTo>
                <a:cubicBezTo>
                  <a:pt x="630" y="634"/>
                  <a:pt x="633" y="634"/>
                  <a:pt x="635" y="634"/>
                </a:cubicBezTo>
                <a:cubicBezTo>
                  <a:pt x="636" y="633"/>
                  <a:pt x="637" y="629"/>
                  <a:pt x="638" y="629"/>
                </a:cubicBezTo>
                <a:cubicBezTo>
                  <a:pt x="639" y="628"/>
                  <a:pt x="642" y="628"/>
                  <a:pt x="644" y="629"/>
                </a:cubicBezTo>
                <a:cubicBezTo>
                  <a:pt x="645" y="630"/>
                  <a:pt x="647" y="634"/>
                  <a:pt x="648" y="635"/>
                </a:cubicBezTo>
                <a:cubicBezTo>
                  <a:pt x="649" y="637"/>
                  <a:pt x="653" y="637"/>
                  <a:pt x="654" y="639"/>
                </a:cubicBezTo>
                <a:cubicBezTo>
                  <a:pt x="655" y="641"/>
                  <a:pt x="653" y="645"/>
                  <a:pt x="651" y="647"/>
                </a:cubicBezTo>
                <a:cubicBezTo>
                  <a:pt x="650" y="648"/>
                  <a:pt x="646" y="650"/>
                  <a:pt x="645" y="651"/>
                </a:cubicBezTo>
                <a:cubicBezTo>
                  <a:pt x="643" y="653"/>
                  <a:pt x="642" y="656"/>
                  <a:pt x="641" y="657"/>
                </a:cubicBezTo>
                <a:cubicBezTo>
                  <a:pt x="640" y="659"/>
                  <a:pt x="639" y="663"/>
                  <a:pt x="637" y="664"/>
                </a:cubicBezTo>
                <a:cubicBezTo>
                  <a:pt x="635" y="665"/>
                  <a:pt x="629" y="663"/>
                  <a:pt x="626" y="664"/>
                </a:cubicBezTo>
                <a:cubicBezTo>
                  <a:pt x="625" y="665"/>
                  <a:pt x="621" y="667"/>
                  <a:pt x="620" y="668"/>
                </a:cubicBezTo>
                <a:cubicBezTo>
                  <a:pt x="620" y="669"/>
                  <a:pt x="619" y="672"/>
                  <a:pt x="620" y="673"/>
                </a:cubicBezTo>
                <a:cubicBezTo>
                  <a:pt x="622" y="674"/>
                  <a:pt x="628" y="672"/>
                  <a:pt x="629" y="673"/>
                </a:cubicBezTo>
                <a:cubicBezTo>
                  <a:pt x="630" y="674"/>
                  <a:pt x="629" y="679"/>
                  <a:pt x="630" y="680"/>
                </a:cubicBezTo>
                <a:cubicBezTo>
                  <a:pt x="631" y="681"/>
                  <a:pt x="634" y="680"/>
                  <a:pt x="634" y="681"/>
                </a:cubicBezTo>
                <a:cubicBezTo>
                  <a:pt x="636" y="683"/>
                  <a:pt x="635" y="688"/>
                  <a:pt x="634" y="690"/>
                </a:cubicBezTo>
                <a:cubicBezTo>
                  <a:pt x="633" y="691"/>
                  <a:pt x="631" y="692"/>
                  <a:pt x="631" y="693"/>
                </a:cubicBezTo>
                <a:cubicBezTo>
                  <a:pt x="629" y="694"/>
                  <a:pt x="628" y="697"/>
                  <a:pt x="626" y="698"/>
                </a:cubicBezTo>
                <a:cubicBezTo>
                  <a:pt x="626" y="698"/>
                  <a:pt x="624" y="698"/>
                  <a:pt x="623" y="699"/>
                </a:cubicBezTo>
                <a:cubicBezTo>
                  <a:pt x="622" y="699"/>
                  <a:pt x="621" y="702"/>
                  <a:pt x="620" y="703"/>
                </a:cubicBezTo>
                <a:cubicBezTo>
                  <a:pt x="620" y="705"/>
                  <a:pt x="623" y="709"/>
                  <a:pt x="621" y="710"/>
                </a:cubicBezTo>
                <a:cubicBezTo>
                  <a:pt x="620" y="712"/>
                  <a:pt x="617" y="710"/>
                  <a:pt x="615" y="710"/>
                </a:cubicBezTo>
                <a:cubicBezTo>
                  <a:pt x="614" y="710"/>
                  <a:pt x="611" y="710"/>
                  <a:pt x="609" y="711"/>
                </a:cubicBezTo>
                <a:cubicBezTo>
                  <a:pt x="608" y="711"/>
                  <a:pt x="605" y="713"/>
                  <a:pt x="604" y="714"/>
                </a:cubicBezTo>
                <a:cubicBezTo>
                  <a:pt x="603" y="715"/>
                  <a:pt x="600" y="715"/>
                  <a:pt x="600" y="716"/>
                </a:cubicBezTo>
                <a:cubicBezTo>
                  <a:pt x="599" y="717"/>
                  <a:pt x="600" y="721"/>
                  <a:pt x="599" y="722"/>
                </a:cubicBezTo>
                <a:cubicBezTo>
                  <a:pt x="598" y="723"/>
                  <a:pt x="595" y="723"/>
                  <a:pt x="593" y="723"/>
                </a:cubicBezTo>
                <a:cubicBezTo>
                  <a:pt x="592" y="722"/>
                  <a:pt x="590" y="721"/>
                  <a:pt x="590" y="720"/>
                </a:cubicBezTo>
                <a:cubicBezTo>
                  <a:pt x="589" y="719"/>
                  <a:pt x="590" y="717"/>
                  <a:pt x="589" y="716"/>
                </a:cubicBezTo>
                <a:cubicBezTo>
                  <a:pt x="588" y="715"/>
                  <a:pt x="585" y="716"/>
                  <a:pt x="584" y="715"/>
                </a:cubicBezTo>
                <a:cubicBezTo>
                  <a:pt x="583" y="714"/>
                  <a:pt x="584" y="712"/>
                  <a:pt x="583" y="711"/>
                </a:cubicBezTo>
                <a:cubicBezTo>
                  <a:pt x="582" y="710"/>
                  <a:pt x="579" y="709"/>
                  <a:pt x="578" y="709"/>
                </a:cubicBezTo>
                <a:cubicBezTo>
                  <a:pt x="576" y="708"/>
                  <a:pt x="573" y="708"/>
                  <a:pt x="572" y="709"/>
                </a:cubicBezTo>
                <a:cubicBezTo>
                  <a:pt x="570" y="710"/>
                  <a:pt x="569" y="713"/>
                  <a:pt x="569" y="715"/>
                </a:cubicBezTo>
                <a:cubicBezTo>
                  <a:pt x="568" y="717"/>
                  <a:pt x="568" y="721"/>
                  <a:pt x="568" y="723"/>
                </a:cubicBezTo>
                <a:cubicBezTo>
                  <a:pt x="569" y="725"/>
                  <a:pt x="569" y="729"/>
                  <a:pt x="570" y="731"/>
                </a:cubicBezTo>
                <a:cubicBezTo>
                  <a:pt x="571" y="732"/>
                  <a:pt x="574" y="735"/>
                  <a:pt x="576" y="736"/>
                </a:cubicBezTo>
                <a:cubicBezTo>
                  <a:pt x="577" y="738"/>
                  <a:pt x="580" y="741"/>
                  <a:pt x="582" y="742"/>
                </a:cubicBezTo>
                <a:cubicBezTo>
                  <a:pt x="584" y="743"/>
                  <a:pt x="589" y="744"/>
                  <a:pt x="591" y="744"/>
                </a:cubicBezTo>
                <a:cubicBezTo>
                  <a:pt x="594" y="745"/>
                  <a:pt x="598" y="743"/>
                  <a:pt x="600" y="742"/>
                </a:cubicBezTo>
                <a:cubicBezTo>
                  <a:pt x="602" y="742"/>
                  <a:pt x="605" y="742"/>
                  <a:pt x="606" y="742"/>
                </a:cubicBezTo>
                <a:cubicBezTo>
                  <a:pt x="608" y="744"/>
                  <a:pt x="610" y="748"/>
                  <a:pt x="612" y="751"/>
                </a:cubicBezTo>
                <a:cubicBezTo>
                  <a:pt x="613" y="752"/>
                  <a:pt x="613" y="756"/>
                  <a:pt x="614" y="758"/>
                </a:cubicBezTo>
                <a:cubicBezTo>
                  <a:pt x="616" y="760"/>
                  <a:pt x="620" y="763"/>
                  <a:pt x="621" y="765"/>
                </a:cubicBezTo>
                <a:cubicBezTo>
                  <a:pt x="621" y="767"/>
                  <a:pt x="620" y="771"/>
                  <a:pt x="621" y="773"/>
                </a:cubicBezTo>
                <a:cubicBezTo>
                  <a:pt x="621" y="774"/>
                  <a:pt x="620" y="777"/>
                  <a:pt x="621" y="779"/>
                </a:cubicBezTo>
                <a:cubicBezTo>
                  <a:pt x="622" y="780"/>
                  <a:pt x="625" y="781"/>
                  <a:pt x="625" y="783"/>
                </a:cubicBezTo>
                <a:cubicBezTo>
                  <a:pt x="626" y="785"/>
                  <a:pt x="622" y="788"/>
                  <a:pt x="622" y="790"/>
                </a:cubicBezTo>
                <a:cubicBezTo>
                  <a:pt x="622" y="792"/>
                  <a:pt x="623" y="796"/>
                  <a:pt x="623" y="798"/>
                </a:cubicBezTo>
                <a:cubicBezTo>
                  <a:pt x="623" y="799"/>
                  <a:pt x="621" y="803"/>
                  <a:pt x="620" y="803"/>
                </a:cubicBezTo>
                <a:cubicBezTo>
                  <a:pt x="619" y="803"/>
                  <a:pt x="616" y="802"/>
                  <a:pt x="615" y="801"/>
                </a:cubicBezTo>
                <a:cubicBezTo>
                  <a:pt x="615" y="800"/>
                  <a:pt x="614" y="798"/>
                  <a:pt x="613" y="798"/>
                </a:cubicBezTo>
                <a:cubicBezTo>
                  <a:pt x="611" y="797"/>
                  <a:pt x="608" y="798"/>
                  <a:pt x="607" y="799"/>
                </a:cubicBezTo>
                <a:cubicBezTo>
                  <a:pt x="606" y="800"/>
                  <a:pt x="604" y="802"/>
                  <a:pt x="604" y="803"/>
                </a:cubicBezTo>
                <a:cubicBezTo>
                  <a:pt x="603" y="805"/>
                  <a:pt x="602" y="809"/>
                  <a:pt x="603" y="811"/>
                </a:cubicBezTo>
                <a:cubicBezTo>
                  <a:pt x="604" y="813"/>
                  <a:pt x="608" y="815"/>
                  <a:pt x="610" y="816"/>
                </a:cubicBezTo>
                <a:cubicBezTo>
                  <a:pt x="611" y="817"/>
                  <a:pt x="614" y="816"/>
                  <a:pt x="615" y="816"/>
                </a:cubicBezTo>
                <a:cubicBezTo>
                  <a:pt x="617" y="816"/>
                  <a:pt x="621" y="817"/>
                  <a:pt x="622" y="819"/>
                </a:cubicBezTo>
                <a:cubicBezTo>
                  <a:pt x="623" y="820"/>
                  <a:pt x="624" y="825"/>
                  <a:pt x="624" y="828"/>
                </a:cubicBezTo>
                <a:cubicBezTo>
                  <a:pt x="623" y="830"/>
                  <a:pt x="618" y="832"/>
                  <a:pt x="617" y="834"/>
                </a:cubicBezTo>
                <a:cubicBezTo>
                  <a:pt x="616" y="836"/>
                  <a:pt x="616" y="840"/>
                  <a:pt x="615" y="841"/>
                </a:cubicBezTo>
                <a:cubicBezTo>
                  <a:pt x="614" y="842"/>
                  <a:pt x="611" y="843"/>
                  <a:pt x="610" y="844"/>
                </a:cubicBezTo>
                <a:cubicBezTo>
                  <a:pt x="610" y="845"/>
                  <a:pt x="610" y="847"/>
                  <a:pt x="610" y="848"/>
                </a:cubicBezTo>
                <a:cubicBezTo>
                  <a:pt x="611" y="849"/>
                  <a:pt x="614" y="850"/>
                  <a:pt x="615" y="850"/>
                </a:cubicBezTo>
                <a:cubicBezTo>
                  <a:pt x="616" y="850"/>
                  <a:pt x="617" y="848"/>
                  <a:pt x="618" y="848"/>
                </a:cubicBezTo>
                <a:cubicBezTo>
                  <a:pt x="619" y="849"/>
                  <a:pt x="620" y="851"/>
                  <a:pt x="620" y="852"/>
                </a:cubicBezTo>
                <a:cubicBezTo>
                  <a:pt x="620" y="854"/>
                  <a:pt x="619" y="857"/>
                  <a:pt x="619" y="859"/>
                </a:cubicBezTo>
                <a:cubicBezTo>
                  <a:pt x="618" y="862"/>
                  <a:pt x="617" y="866"/>
                  <a:pt x="616" y="869"/>
                </a:cubicBezTo>
                <a:cubicBezTo>
                  <a:pt x="615" y="876"/>
                  <a:pt x="612" y="890"/>
                  <a:pt x="612" y="897"/>
                </a:cubicBezTo>
                <a:cubicBezTo>
                  <a:pt x="611" y="901"/>
                  <a:pt x="611" y="910"/>
                  <a:pt x="612" y="914"/>
                </a:cubicBezTo>
                <a:cubicBezTo>
                  <a:pt x="612" y="917"/>
                  <a:pt x="615" y="923"/>
                  <a:pt x="616" y="925"/>
                </a:cubicBezTo>
                <a:cubicBezTo>
                  <a:pt x="616" y="926"/>
                  <a:pt x="617" y="928"/>
                  <a:pt x="618" y="929"/>
                </a:cubicBezTo>
                <a:cubicBezTo>
                  <a:pt x="615" y="930"/>
                  <a:pt x="612" y="932"/>
                  <a:pt x="611" y="933"/>
                </a:cubicBezTo>
                <a:cubicBezTo>
                  <a:pt x="610" y="934"/>
                  <a:pt x="610" y="938"/>
                  <a:pt x="609" y="939"/>
                </a:cubicBezTo>
                <a:cubicBezTo>
                  <a:pt x="608" y="940"/>
                  <a:pt x="607" y="943"/>
                  <a:pt x="605" y="944"/>
                </a:cubicBezTo>
                <a:cubicBezTo>
                  <a:pt x="604" y="945"/>
                  <a:pt x="601" y="945"/>
                  <a:pt x="599" y="945"/>
                </a:cubicBezTo>
                <a:cubicBezTo>
                  <a:pt x="598" y="945"/>
                  <a:pt x="596" y="944"/>
                  <a:pt x="595" y="943"/>
                </a:cubicBezTo>
                <a:cubicBezTo>
                  <a:pt x="593" y="942"/>
                  <a:pt x="589" y="942"/>
                  <a:pt x="587" y="941"/>
                </a:cubicBezTo>
                <a:cubicBezTo>
                  <a:pt x="586" y="940"/>
                  <a:pt x="586" y="936"/>
                  <a:pt x="585" y="936"/>
                </a:cubicBezTo>
                <a:cubicBezTo>
                  <a:pt x="584" y="935"/>
                  <a:pt x="582" y="934"/>
                  <a:pt x="581" y="934"/>
                </a:cubicBezTo>
                <a:cubicBezTo>
                  <a:pt x="580" y="934"/>
                  <a:pt x="578" y="936"/>
                  <a:pt x="577" y="936"/>
                </a:cubicBezTo>
                <a:cubicBezTo>
                  <a:pt x="576" y="935"/>
                  <a:pt x="574" y="933"/>
                  <a:pt x="573" y="933"/>
                </a:cubicBezTo>
                <a:cubicBezTo>
                  <a:pt x="572" y="933"/>
                  <a:pt x="570" y="933"/>
                  <a:pt x="569" y="934"/>
                </a:cubicBezTo>
                <a:cubicBezTo>
                  <a:pt x="568" y="935"/>
                  <a:pt x="569" y="940"/>
                  <a:pt x="567" y="941"/>
                </a:cubicBezTo>
                <a:cubicBezTo>
                  <a:pt x="565" y="942"/>
                  <a:pt x="562" y="939"/>
                  <a:pt x="560" y="939"/>
                </a:cubicBezTo>
                <a:cubicBezTo>
                  <a:pt x="558" y="939"/>
                  <a:pt x="555" y="941"/>
                  <a:pt x="554" y="941"/>
                </a:cubicBezTo>
                <a:cubicBezTo>
                  <a:pt x="552" y="941"/>
                  <a:pt x="549" y="939"/>
                  <a:pt x="547" y="939"/>
                </a:cubicBezTo>
                <a:cubicBezTo>
                  <a:pt x="545" y="939"/>
                  <a:pt x="543" y="941"/>
                  <a:pt x="542" y="942"/>
                </a:cubicBezTo>
                <a:cubicBezTo>
                  <a:pt x="541" y="943"/>
                  <a:pt x="540" y="945"/>
                  <a:pt x="540" y="945"/>
                </a:cubicBezTo>
                <a:cubicBezTo>
                  <a:pt x="540" y="947"/>
                  <a:pt x="541" y="949"/>
                  <a:pt x="541" y="950"/>
                </a:cubicBezTo>
                <a:cubicBezTo>
                  <a:pt x="541" y="951"/>
                  <a:pt x="538" y="952"/>
                  <a:pt x="538" y="953"/>
                </a:cubicBezTo>
                <a:cubicBezTo>
                  <a:pt x="537" y="954"/>
                  <a:pt x="535" y="957"/>
                  <a:pt x="533" y="957"/>
                </a:cubicBezTo>
                <a:cubicBezTo>
                  <a:pt x="532" y="958"/>
                  <a:pt x="529" y="958"/>
                  <a:pt x="527" y="957"/>
                </a:cubicBezTo>
                <a:cubicBezTo>
                  <a:pt x="526" y="957"/>
                  <a:pt x="524" y="954"/>
                  <a:pt x="522" y="954"/>
                </a:cubicBezTo>
                <a:cubicBezTo>
                  <a:pt x="520" y="953"/>
                  <a:pt x="516" y="953"/>
                  <a:pt x="514" y="953"/>
                </a:cubicBezTo>
                <a:cubicBezTo>
                  <a:pt x="513" y="952"/>
                  <a:pt x="510" y="951"/>
                  <a:pt x="510" y="950"/>
                </a:cubicBezTo>
                <a:cubicBezTo>
                  <a:pt x="509" y="948"/>
                  <a:pt x="509" y="944"/>
                  <a:pt x="509" y="942"/>
                </a:cubicBezTo>
                <a:cubicBezTo>
                  <a:pt x="508" y="940"/>
                  <a:pt x="506" y="935"/>
                  <a:pt x="504" y="934"/>
                </a:cubicBezTo>
                <a:cubicBezTo>
                  <a:pt x="503" y="933"/>
                  <a:pt x="499" y="934"/>
                  <a:pt x="498" y="934"/>
                </a:cubicBezTo>
                <a:cubicBezTo>
                  <a:pt x="496" y="934"/>
                  <a:pt x="492" y="934"/>
                  <a:pt x="490" y="934"/>
                </a:cubicBezTo>
                <a:cubicBezTo>
                  <a:pt x="487" y="934"/>
                  <a:pt x="480" y="934"/>
                  <a:pt x="477" y="934"/>
                </a:cubicBezTo>
                <a:cubicBezTo>
                  <a:pt x="474" y="934"/>
                  <a:pt x="469" y="936"/>
                  <a:pt x="466" y="936"/>
                </a:cubicBezTo>
                <a:cubicBezTo>
                  <a:pt x="463" y="936"/>
                  <a:pt x="459" y="936"/>
                  <a:pt x="456" y="936"/>
                </a:cubicBezTo>
                <a:cubicBezTo>
                  <a:pt x="455" y="935"/>
                  <a:pt x="453" y="934"/>
                  <a:pt x="452" y="933"/>
                </a:cubicBezTo>
                <a:cubicBezTo>
                  <a:pt x="452" y="932"/>
                  <a:pt x="453" y="930"/>
                  <a:pt x="453" y="929"/>
                </a:cubicBezTo>
                <a:cubicBezTo>
                  <a:pt x="454" y="928"/>
                  <a:pt x="455" y="925"/>
                  <a:pt x="455" y="924"/>
                </a:cubicBezTo>
                <a:cubicBezTo>
                  <a:pt x="455" y="923"/>
                  <a:pt x="453" y="920"/>
                  <a:pt x="452" y="919"/>
                </a:cubicBezTo>
                <a:cubicBezTo>
                  <a:pt x="452" y="918"/>
                  <a:pt x="449" y="916"/>
                  <a:pt x="448" y="915"/>
                </a:cubicBezTo>
                <a:cubicBezTo>
                  <a:pt x="447" y="914"/>
                  <a:pt x="445" y="912"/>
                  <a:pt x="443" y="911"/>
                </a:cubicBezTo>
                <a:cubicBezTo>
                  <a:pt x="442" y="911"/>
                  <a:pt x="439" y="911"/>
                  <a:pt x="438" y="910"/>
                </a:cubicBezTo>
                <a:cubicBezTo>
                  <a:pt x="438" y="909"/>
                  <a:pt x="438" y="906"/>
                  <a:pt x="439" y="905"/>
                </a:cubicBezTo>
                <a:cubicBezTo>
                  <a:pt x="439" y="904"/>
                  <a:pt x="441" y="902"/>
                  <a:pt x="442" y="901"/>
                </a:cubicBezTo>
                <a:cubicBezTo>
                  <a:pt x="443" y="900"/>
                  <a:pt x="445" y="898"/>
                  <a:pt x="445" y="897"/>
                </a:cubicBezTo>
                <a:cubicBezTo>
                  <a:pt x="446" y="895"/>
                  <a:pt x="443" y="892"/>
                  <a:pt x="441" y="891"/>
                </a:cubicBezTo>
                <a:cubicBezTo>
                  <a:pt x="441" y="890"/>
                  <a:pt x="439" y="888"/>
                  <a:pt x="438" y="887"/>
                </a:cubicBezTo>
                <a:cubicBezTo>
                  <a:pt x="438" y="887"/>
                  <a:pt x="436" y="886"/>
                  <a:pt x="435" y="887"/>
                </a:cubicBezTo>
                <a:cubicBezTo>
                  <a:pt x="434" y="887"/>
                  <a:pt x="433" y="890"/>
                  <a:pt x="433" y="892"/>
                </a:cubicBezTo>
                <a:cubicBezTo>
                  <a:pt x="433" y="893"/>
                  <a:pt x="434" y="895"/>
                  <a:pt x="434" y="896"/>
                </a:cubicBezTo>
                <a:cubicBezTo>
                  <a:pt x="434" y="897"/>
                  <a:pt x="434" y="899"/>
                  <a:pt x="434" y="900"/>
                </a:cubicBezTo>
                <a:cubicBezTo>
                  <a:pt x="433" y="902"/>
                  <a:pt x="432" y="905"/>
                  <a:pt x="430" y="906"/>
                </a:cubicBezTo>
                <a:cubicBezTo>
                  <a:pt x="430" y="906"/>
                  <a:pt x="428" y="906"/>
                  <a:pt x="427" y="907"/>
                </a:cubicBezTo>
                <a:cubicBezTo>
                  <a:pt x="426" y="907"/>
                  <a:pt x="424" y="909"/>
                  <a:pt x="423" y="909"/>
                </a:cubicBezTo>
                <a:cubicBezTo>
                  <a:pt x="422" y="909"/>
                  <a:pt x="419" y="906"/>
                  <a:pt x="418" y="905"/>
                </a:cubicBezTo>
                <a:cubicBezTo>
                  <a:pt x="417" y="904"/>
                  <a:pt x="414" y="902"/>
                  <a:pt x="413" y="901"/>
                </a:cubicBezTo>
                <a:cubicBezTo>
                  <a:pt x="411" y="900"/>
                  <a:pt x="407" y="899"/>
                  <a:pt x="405" y="899"/>
                </a:cubicBezTo>
                <a:cubicBezTo>
                  <a:pt x="403" y="899"/>
                  <a:pt x="400" y="901"/>
                  <a:pt x="399" y="902"/>
                </a:cubicBezTo>
                <a:cubicBezTo>
                  <a:pt x="396" y="904"/>
                  <a:pt x="391" y="908"/>
                  <a:pt x="388" y="908"/>
                </a:cubicBezTo>
                <a:cubicBezTo>
                  <a:pt x="386" y="909"/>
                  <a:pt x="381" y="907"/>
                  <a:pt x="379" y="908"/>
                </a:cubicBezTo>
                <a:cubicBezTo>
                  <a:pt x="378" y="908"/>
                  <a:pt x="376" y="910"/>
                  <a:pt x="375" y="910"/>
                </a:cubicBezTo>
                <a:cubicBezTo>
                  <a:pt x="374" y="910"/>
                  <a:pt x="373" y="909"/>
                  <a:pt x="372" y="909"/>
                </a:cubicBezTo>
                <a:cubicBezTo>
                  <a:pt x="372" y="907"/>
                  <a:pt x="373" y="905"/>
                  <a:pt x="372" y="903"/>
                </a:cubicBezTo>
                <a:cubicBezTo>
                  <a:pt x="372" y="902"/>
                  <a:pt x="370" y="901"/>
                  <a:pt x="370" y="901"/>
                </a:cubicBezTo>
                <a:cubicBezTo>
                  <a:pt x="369" y="900"/>
                  <a:pt x="367" y="901"/>
                  <a:pt x="366" y="901"/>
                </a:cubicBezTo>
                <a:cubicBezTo>
                  <a:pt x="364" y="901"/>
                  <a:pt x="362" y="901"/>
                  <a:pt x="362" y="902"/>
                </a:cubicBezTo>
                <a:cubicBezTo>
                  <a:pt x="361" y="903"/>
                  <a:pt x="361" y="905"/>
                  <a:pt x="360" y="906"/>
                </a:cubicBezTo>
                <a:cubicBezTo>
                  <a:pt x="360" y="907"/>
                  <a:pt x="358" y="908"/>
                  <a:pt x="357" y="908"/>
                </a:cubicBezTo>
                <a:cubicBezTo>
                  <a:pt x="356" y="908"/>
                  <a:pt x="355" y="905"/>
                  <a:pt x="354" y="904"/>
                </a:cubicBezTo>
                <a:cubicBezTo>
                  <a:pt x="354" y="903"/>
                  <a:pt x="354" y="901"/>
                  <a:pt x="354" y="900"/>
                </a:cubicBezTo>
                <a:cubicBezTo>
                  <a:pt x="355" y="899"/>
                  <a:pt x="357" y="897"/>
                  <a:pt x="358" y="896"/>
                </a:cubicBezTo>
                <a:cubicBezTo>
                  <a:pt x="358" y="895"/>
                  <a:pt x="356" y="891"/>
                  <a:pt x="356" y="890"/>
                </a:cubicBezTo>
                <a:cubicBezTo>
                  <a:pt x="355" y="889"/>
                  <a:pt x="354" y="886"/>
                  <a:pt x="353" y="885"/>
                </a:cubicBezTo>
                <a:cubicBezTo>
                  <a:pt x="352" y="884"/>
                  <a:pt x="349" y="885"/>
                  <a:pt x="348" y="884"/>
                </a:cubicBezTo>
                <a:cubicBezTo>
                  <a:pt x="346" y="883"/>
                  <a:pt x="344" y="881"/>
                  <a:pt x="343" y="880"/>
                </a:cubicBezTo>
                <a:cubicBezTo>
                  <a:pt x="342" y="879"/>
                  <a:pt x="342" y="876"/>
                  <a:pt x="342" y="875"/>
                </a:cubicBezTo>
                <a:cubicBezTo>
                  <a:pt x="342" y="874"/>
                  <a:pt x="341" y="872"/>
                  <a:pt x="340" y="872"/>
                </a:cubicBezTo>
                <a:cubicBezTo>
                  <a:pt x="339" y="872"/>
                  <a:pt x="336" y="872"/>
                  <a:pt x="335" y="873"/>
                </a:cubicBezTo>
                <a:cubicBezTo>
                  <a:pt x="334" y="873"/>
                  <a:pt x="333" y="876"/>
                  <a:pt x="332" y="877"/>
                </a:cubicBezTo>
                <a:cubicBezTo>
                  <a:pt x="332" y="877"/>
                  <a:pt x="331" y="875"/>
                  <a:pt x="330" y="875"/>
                </a:cubicBezTo>
                <a:cubicBezTo>
                  <a:pt x="329" y="874"/>
                  <a:pt x="327" y="874"/>
                  <a:pt x="326" y="874"/>
                </a:cubicBezTo>
                <a:cubicBezTo>
                  <a:pt x="325" y="874"/>
                  <a:pt x="322" y="875"/>
                  <a:pt x="321" y="876"/>
                </a:cubicBezTo>
                <a:cubicBezTo>
                  <a:pt x="321" y="877"/>
                  <a:pt x="320" y="879"/>
                  <a:pt x="319" y="879"/>
                </a:cubicBezTo>
                <a:cubicBezTo>
                  <a:pt x="318" y="879"/>
                  <a:pt x="316" y="878"/>
                  <a:pt x="315" y="877"/>
                </a:cubicBezTo>
                <a:cubicBezTo>
                  <a:pt x="315" y="876"/>
                  <a:pt x="315" y="873"/>
                  <a:pt x="314" y="872"/>
                </a:cubicBezTo>
                <a:cubicBezTo>
                  <a:pt x="314" y="870"/>
                  <a:pt x="313" y="866"/>
                  <a:pt x="312" y="864"/>
                </a:cubicBezTo>
                <a:cubicBezTo>
                  <a:pt x="311" y="863"/>
                  <a:pt x="309" y="861"/>
                  <a:pt x="309" y="859"/>
                </a:cubicBezTo>
                <a:cubicBezTo>
                  <a:pt x="308" y="858"/>
                  <a:pt x="308" y="855"/>
                  <a:pt x="306" y="855"/>
                </a:cubicBezTo>
                <a:cubicBezTo>
                  <a:pt x="305" y="854"/>
                  <a:pt x="302" y="855"/>
                  <a:pt x="301" y="855"/>
                </a:cubicBezTo>
                <a:cubicBezTo>
                  <a:pt x="300" y="854"/>
                  <a:pt x="299" y="851"/>
                  <a:pt x="299" y="849"/>
                </a:cubicBezTo>
                <a:cubicBezTo>
                  <a:pt x="300" y="849"/>
                  <a:pt x="301" y="849"/>
                  <a:pt x="302" y="849"/>
                </a:cubicBezTo>
                <a:cubicBezTo>
                  <a:pt x="302" y="849"/>
                  <a:pt x="304" y="849"/>
                  <a:pt x="305" y="849"/>
                </a:cubicBezTo>
                <a:cubicBezTo>
                  <a:pt x="306" y="848"/>
                  <a:pt x="307" y="845"/>
                  <a:pt x="306" y="844"/>
                </a:cubicBezTo>
                <a:cubicBezTo>
                  <a:pt x="306" y="843"/>
                  <a:pt x="303" y="842"/>
                  <a:pt x="302" y="842"/>
                </a:cubicBezTo>
                <a:cubicBezTo>
                  <a:pt x="300" y="841"/>
                  <a:pt x="297" y="841"/>
                  <a:pt x="295" y="841"/>
                </a:cubicBezTo>
                <a:cubicBezTo>
                  <a:pt x="294" y="841"/>
                  <a:pt x="293" y="839"/>
                  <a:pt x="292" y="839"/>
                </a:cubicBezTo>
                <a:cubicBezTo>
                  <a:pt x="290" y="839"/>
                  <a:pt x="288" y="839"/>
                  <a:pt x="287" y="839"/>
                </a:cubicBezTo>
                <a:cubicBezTo>
                  <a:pt x="286" y="839"/>
                  <a:pt x="284" y="839"/>
                  <a:pt x="283" y="838"/>
                </a:cubicBezTo>
                <a:cubicBezTo>
                  <a:pt x="283" y="837"/>
                  <a:pt x="283" y="835"/>
                  <a:pt x="283" y="835"/>
                </a:cubicBezTo>
                <a:cubicBezTo>
                  <a:pt x="283" y="833"/>
                  <a:pt x="282" y="830"/>
                  <a:pt x="282" y="828"/>
                </a:cubicBezTo>
                <a:cubicBezTo>
                  <a:pt x="282" y="826"/>
                  <a:pt x="282" y="822"/>
                  <a:pt x="283" y="820"/>
                </a:cubicBezTo>
                <a:cubicBezTo>
                  <a:pt x="283" y="818"/>
                  <a:pt x="283" y="815"/>
                  <a:pt x="284" y="814"/>
                </a:cubicBezTo>
                <a:cubicBezTo>
                  <a:pt x="285" y="813"/>
                  <a:pt x="289" y="814"/>
                  <a:pt x="290" y="813"/>
                </a:cubicBezTo>
                <a:cubicBezTo>
                  <a:pt x="292" y="812"/>
                  <a:pt x="295" y="808"/>
                  <a:pt x="297" y="807"/>
                </a:cubicBezTo>
                <a:cubicBezTo>
                  <a:pt x="298" y="806"/>
                  <a:pt x="301" y="803"/>
                  <a:pt x="302" y="802"/>
                </a:cubicBezTo>
                <a:cubicBezTo>
                  <a:pt x="303" y="800"/>
                  <a:pt x="304" y="796"/>
                  <a:pt x="305" y="795"/>
                </a:cubicBezTo>
                <a:cubicBezTo>
                  <a:pt x="306" y="794"/>
                  <a:pt x="309" y="792"/>
                  <a:pt x="310" y="790"/>
                </a:cubicBezTo>
                <a:cubicBezTo>
                  <a:pt x="311" y="788"/>
                  <a:pt x="311" y="784"/>
                  <a:pt x="311" y="782"/>
                </a:cubicBezTo>
                <a:cubicBezTo>
                  <a:pt x="312" y="780"/>
                  <a:pt x="311" y="776"/>
                  <a:pt x="311" y="774"/>
                </a:cubicBezTo>
                <a:cubicBezTo>
                  <a:pt x="311" y="772"/>
                  <a:pt x="310" y="768"/>
                  <a:pt x="308" y="768"/>
                </a:cubicBezTo>
                <a:cubicBezTo>
                  <a:pt x="307" y="768"/>
                  <a:pt x="306" y="771"/>
                  <a:pt x="305" y="772"/>
                </a:cubicBezTo>
                <a:cubicBezTo>
                  <a:pt x="304" y="773"/>
                  <a:pt x="302" y="775"/>
                  <a:pt x="301" y="776"/>
                </a:cubicBezTo>
                <a:cubicBezTo>
                  <a:pt x="299" y="777"/>
                  <a:pt x="294" y="776"/>
                  <a:pt x="292" y="776"/>
                </a:cubicBezTo>
                <a:cubicBezTo>
                  <a:pt x="290" y="775"/>
                  <a:pt x="287" y="773"/>
                  <a:pt x="286" y="771"/>
                </a:cubicBezTo>
                <a:cubicBezTo>
                  <a:pt x="285" y="770"/>
                  <a:pt x="285" y="768"/>
                  <a:pt x="285" y="767"/>
                </a:cubicBezTo>
                <a:cubicBezTo>
                  <a:pt x="285" y="765"/>
                  <a:pt x="285" y="762"/>
                  <a:pt x="286" y="761"/>
                </a:cubicBezTo>
                <a:cubicBezTo>
                  <a:pt x="286" y="759"/>
                  <a:pt x="289" y="757"/>
                  <a:pt x="289" y="756"/>
                </a:cubicBezTo>
                <a:cubicBezTo>
                  <a:pt x="290" y="754"/>
                  <a:pt x="290" y="751"/>
                  <a:pt x="290" y="749"/>
                </a:cubicBezTo>
                <a:cubicBezTo>
                  <a:pt x="290" y="747"/>
                  <a:pt x="290" y="743"/>
                  <a:pt x="289" y="742"/>
                </a:cubicBezTo>
                <a:cubicBezTo>
                  <a:pt x="288" y="741"/>
                  <a:pt x="284" y="741"/>
                  <a:pt x="283" y="740"/>
                </a:cubicBezTo>
                <a:cubicBezTo>
                  <a:pt x="282" y="738"/>
                  <a:pt x="284" y="734"/>
                  <a:pt x="284" y="733"/>
                </a:cubicBezTo>
                <a:cubicBezTo>
                  <a:pt x="284" y="731"/>
                  <a:pt x="282" y="728"/>
                  <a:pt x="281" y="727"/>
                </a:cubicBezTo>
                <a:cubicBezTo>
                  <a:pt x="280" y="726"/>
                  <a:pt x="278" y="724"/>
                  <a:pt x="277" y="723"/>
                </a:cubicBezTo>
                <a:cubicBezTo>
                  <a:pt x="276" y="722"/>
                  <a:pt x="276" y="720"/>
                  <a:pt x="275" y="719"/>
                </a:cubicBezTo>
                <a:cubicBezTo>
                  <a:pt x="274" y="719"/>
                  <a:pt x="272" y="719"/>
                  <a:pt x="271" y="718"/>
                </a:cubicBezTo>
                <a:cubicBezTo>
                  <a:pt x="271" y="718"/>
                  <a:pt x="270" y="716"/>
                  <a:pt x="270" y="715"/>
                </a:cubicBezTo>
                <a:cubicBezTo>
                  <a:pt x="270" y="714"/>
                  <a:pt x="271" y="712"/>
                  <a:pt x="272" y="712"/>
                </a:cubicBezTo>
                <a:cubicBezTo>
                  <a:pt x="272" y="710"/>
                  <a:pt x="272" y="705"/>
                  <a:pt x="273" y="703"/>
                </a:cubicBezTo>
                <a:cubicBezTo>
                  <a:pt x="274" y="702"/>
                  <a:pt x="276" y="702"/>
                  <a:pt x="277" y="701"/>
                </a:cubicBezTo>
                <a:cubicBezTo>
                  <a:pt x="279" y="701"/>
                  <a:pt x="282" y="700"/>
                  <a:pt x="284" y="700"/>
                </a:cubicBezTo>
                <a:cubicBezTo>
                  <a:pt x="285" y="699"/>
                  <a:pt x="287" y="695"/>
                  <a:pt x="288" y="695"/>
                </a:cubicBezTo>
                <a:cubicBezTo>
                  <a:pt x="289" y="694"/>
                  <a:pt x="292" y="695"/>
                  <a:pt x="293" y="696"/>
                </a:cubicBezTo>
                <a:cubicBezTo>
                  <a:pt x="294" y="696"/>
                  <a:pt x="294" y="696"/>
                  <a:pt x="295" y="696"/>
                </a:cubicBezTo>
                <a:cubicBezTo>
                  <a:pt x="296" y="697"/>
                  <a:pt x="301" y="698"/>
                  <a:pt x="303" y="698"/>
                </a:cubicBezTo>
                <a:cubicBezTo>
                  <a:pt x="304" y="698"/>
                  <a:pt x="306" y="698"/>
                  <a:pt x="307" y="699"/>
                </a:cubicBezTo>
                <a:cubicBezTo>
                  <a:pt x="309" y="699"/>
                  <a:pt x="310" y="702"/>
                  <a:pt x="311" y="703"/>
                </a:cubicBezTo>
                <a:cubicBezTo>
                  <a:pt x="313" y="704"/>
                  <a:pt x="316" y="704"/>
                  <a:pt x="318" y="704"/>
                </a:cubicBezTo>
                <a:cubicBezTo>
                  <a:pt x="320" y="704"/>
                  <a:pt x="323" y="704"/>
                  <a:pt x="325" y="705"/>
                </a:cubicBezTo>
                <a:cubicBezTo>
                  <a:pt x="327" y="705"/>
                  <a:pt x="331" y="708"/>
                  <a:pt x="334" y="708"/>
                </a:cubicBezTo>
                <a:cubicBezTo>
                  <a:pt x="335" y="708"/>
                  <a:pt x="338" y="708"/>
                  <a:pt x="339" y="708"/>
                </a:cubicBezTo>
                <a:cubicBezTo>
                  <a:pt x="340" y="707"/>
                  <a:pt x="340" y="705"/>
                  <a:pt x="340" y="704"/>
                </a:cubicBezTo>
                <a:cubicBezTo>
                  <a:pt x="341" y="703"/>
                  <a:pt x="342" y="702"/>
                  <a:pt x="343" y="701"/>
                </a:cubicBezTo>
                <a:cubicBezTo>
                  <a:pt x="343" y="701"/>
                  <a:pt x="345" y="699"/>
                  <a:pt x="345" y="698"/>
                </a:cubicBezTo>
                <a:cubicBezTo>
                  <a:pt x="345" y="697"/>
                  <a:pt x="344" y="693"/>
                  <a:pt x="344" y="692"/>
                </a:cubicBezTo>
                <a:cubicBezTo>
                  <a:pt x="344" y="690"/>
                  <a:pt x="347" y="687"/>
                  <a:pt x="348" y="685"/>
                </a:cubicBezTo>
                <a:cubicBezTo>
                  <a:pt x="348" y="684"/>
                  <a:pt x="349" y="682"/>
                  <a:pt x="348" y="680"/>
                </a:cubicBezTo>
                <a:cubicBezTo>
                  <a:pt x="348" y="680"/>
                  <a:pt x="346" y="679"/>
                  <a:pt x="345" y="678"/>
                </a:cubicBezTo>
                <a:cubicBezTo>
                  <a:pt x="344" y="677"/>
                  <a:pt x="344" y="674"/>
                  <a:pt x="343" y="673"/>
                </a:cubicBezTo>
                <a:cubicBezTo>
                  <a:pt x="342" y="672"/>
                  <a:pt x="338" y="673"/>
                  <a:pt x="336" y="673"/>
                </a:cubicBezTo>
                <a:cubicBezTo>
                  <a:pt x="335" y="672"/>
                  <a:pt x="333" y="672"/>
                  <a:pt x="332" y="671"/>
                </a:cubicBezTo>
                <a:cubicBezTo>
                  <a:pt x="331" y="670"/>
                  <a:pt x="331" y="667"/>
                  <a:pt x="330" y="666"/>
                </a:cubicBezTo>
                <a:cubicBezTo>
                  <a:pt x="330" y="664"/>
                  <a:pt x="331" y="660"/>
                  <a:pt x="332" y="658"/>
                </a:cubicBezTo>
                <a:cubicBezTo>
                  <a:pt x="332" y="656"/>
                  <a:pt x="333" y="654"/>
                  <a:pt x="333" y="653"/>
                </a:cubicBezTo>
                <a:cubicBezTo>
                  <a:pt x="332" y="652"/>
                  <a:pt x="331" y="649"/>
                  <a:pt x="331" y="648"/>
                </a:cubicBezTo>
                <a:cubicBezTo>
                  <a:pt x="330" y="647"/>
                  <a:pt x="329" y="645"/>
                  <a:pt x="329" y="644"/>
                </a:cubicBezTo>
                <a:cubicBezTo>
                  <a:pt x="329" y="644"/>
                  <a:pt x="328" y="642"/>
                  <a:pt x="329" y="641"/>
                </a:cubicBezTo>
                <a:cubicBezTo>
                  <a:pt x="329" y="641"/>
                  <a:pt x="331" y="640"/>
                  <a:pt x="331" y="640"/>
                </a:cubicBezTo>
                <a:cubicBezTo>
                  <a:pt x="333" y="640"/>
                  <a:pt x="335" y="642"/>
                  <a:pt x="336" y="642"/>
                </a:cubicBezTo>
                <a:cubicBezTo>
                  <a:pt x="337" y="642"/>
                  <a:pt x="339" y="641"/>
                  <a:pt x="339" y="640"/>
                </a:cubicBezTo>
                <a:cubicBezTo>
                  <a:pt x="340" y="639"/>
                  <a:pt x="339" y="637"/>
                  <a:pt x="339" y="636"/>
                </a:cubicBezTo>
                <a:cubicBezTo>
                  <a:pt x="338" y="635"/>
                  <a:pt x="335" y="634"/>
                  <a:pt x="334" y="633"/>
                </a:cubicBezTo>
                <a:cubicBezTo>
                  <a:pt x="332" y="632"/>
                  <a:pt x="329" y="630"/>
                  <a:pt x="328" y="629"/>
                </a:cubicBezTo>
                <a:cubicBezTo>
                  <a:pt x="327" y="628"/>
                  <a:pt x="325" y="625"/>
                  <a:pt x="324" y="624"/>
                </a:cubicBezTo>
                <a:cubicBezTo>
                  <a:pt x="323" y="622"/>
                  <a:pt x="321" y="618"/>
                  <a:pt x="318" y="617"/>
                </a:cubicBezTo>
                <a:cubicBezTo>
                  <a:pt x="317" y="616"/>
                  <a:pt x="313" y="616"/>
                  <a:pt x="312" y="617"/>
                </a:cubicBezTo>
                <a:cubicBezTo>
                  <a:pt x="310" y="617"/>
                  <a:pt x="308" y="618"/>
                  <a:pt x="306" y="619"/>
                </a:cubicBezTo>
                <a:cubicBezTo>
                  <a:pt x="305" y="619"/>
                  <a:pt x="303" y="619"/>
                  <a:pt x="302" y="619"/>
                </a:cubicBezTo>
                <a:cubicBezTo>
                  <a:pt x="301" y="619"/>
                  <a:pt x="299" y="618"/>
                  <a:pt x="298" y="617"/>
                </a:cubicBezTo>
                <a:cubicBezTo>
                  <a:pt x="297" y="616"/>
                  <a:pt x="298" y="612"/>
                  <a:pt x="298" y="611"/>
                </a:cubicBezTo>
                <a:cubicBezTo>
                  <a:pt x="298" y="609"/>
                  <a:pt x="298" y="606"/>
                  <a:pt x="297" y="605"/>
                </a:cubicBezTo>
                <a:cubicBezTo>
                  <a:pt x="296" y="604"/>
                  <a:pt x="292" y="604"/>
                  <a:pt x="291" y="604"/>
                </a:cubicBezTo>
                <a:cubicBezTo>
                  <a:pt x="289" y="603"/>
                  <a:pt x="287" y="600"/>
                  <a:pt x="285" y="599"/>
                </a:cubicBezTo>
                <a:cubicBezTo>
                  <a:pt x="284" y="599"/>
                  <a:pt x="280" y="598"/>
                  <a:pt x="278" y="599"/>
                </a:cubicBezTo>
                <a:cubicBezTo>
                  <a:pt x="277" y="599"/>
                  <a:pt x="276" y="601"/>
                  <a:pt x="275" y="602"/>
                </a:cubicBezTo>
                <a:cubicBezTo>
                  <a:pt x="274" y="602"/>
                  <a:pt x="272" y="602"/>
                  <a:pt x="271" y="602"/>
                </a:cubicBezTo>
                <a:cubicBezTo>
                  <a:pt x="270" y="602"/>
                  <a:pt x="269" y="600"/>
                  <a:pt x="268" y="600"/>
                </a:cubicBezTo>
                <a:cubicBezTo>
                  <a:pt x="267" y="600"/>
                  <a:pt x="265" y="600"/>
                  <a:pt x="264" y="601"/>
                </a:cubicBezTo>
                <a:cubicBezTo>
                  <a:pt x="264" y="601"/>
                  <a:pt x="264" y="603"/>
                  <a:pt x="264" y="604"/>
                </a:cubicBezTo>
                <a:cubicBezTo>
                  <a:pt x="263" y="604"/>
                  <a:pt x="260" y="604"/>
                  <a:pt x="259" y="605"/>
                </a:cubicBezTo>
                <a:cubicBezTo>
                  <a:pt x="258" y="606"/>
                  <a:pt x="258" y="609"/>
                  <a:pt x="257" y="609"/>
                </a:cubicBezTo>
                <a:cubicBezTo>
                  <a:pt x="256" y="610"/>
                  <a:pt x="254" y="608"/>
                  <a:pt x="254" y="608"/>
                </a:cubicBezTo>
                <a:cubicBezTo>
                  <a:pt x="253" y="608"/>
                  <a:pt x="251" y="608"/>
                  <a:pt x="250" y="608"/>
                </a:cubicBezTo>
                <a:cubicBezTo>
                  <a:pt x="250" y="608"/>
                  <a:pt x="248" y="609"/>
                  <a:pt x="247" y="610"/>
                </a:cubicBezTo>
                <a:cubicBezTo>
                  <a:pt x="246" y="610"/>
                  <a:pt x="245" y="609"/>
                  <a:pt x="244" y="608"/>
                </a:cubicBezTo>
                <a:cubicBezTo>
                  <a:pt x="244" y="608"/>
                  <a:pt x="243" y="607"/>
                  <a:pt x="244" y="606"/>
                </a:cubicBezTo>
                <a:cubicBezTo>
                  <a:pt x="244" y="606"/>
                  <a:pt x="246" y="605"/>
                  <a:pt x="246" y="605"/>
                </a:cubicBezTo>
                <a:cubicBezTo>
                  <a:pt x="247" y="604"/>
                  <a:pt x="245" y="601"/>
                  <a:pt x="244" y="601"/>
                </a:cubicBezTo>
                <a:cubicBezTo>
                  <a:pt x="244" y="600"/>
                  <a:pt x="242" y="601"/>
                  <a:pt x="241" y="601"/>
                </a:cubicBezTo>
                <a:cubicBezTo>
                  <a:pt x="240" y="601"/>
                  <a:pt x="239" y="601"/>
                  <a:pt x="239" y="601"/>
                </a:cubicBezTo>
                <a:cubicBezTo>
                  <a:pt x="238" y="602"/>
                  <a:pt x="237" y="604"/>
                  <a:pt x="236" y="605"/>
                </a:cubicBezTo>
                <a:cubicBezTo>
                  <a:pt x="234" y="605"/>
                  <a:pt x="232" y="605"/>
                  <a:pt x="230" y="604"/>
                </a:cubicBezTo>
                <a:cubicBezTo>
                  <a:pt x="229" y="604"/>
                  <a:pt x="226" y="603"/>
                  <a:pt x="226" y="602"/>
                </a:cubicBezTo>
                <a:cubicBezTo>
                  <a:pt x="225" y="601"/>
                  <a:pt x="225" y="598"/>
                  <a:pt x="225" y="596"/>
                </a:cubicBezTo>
                <a:cubicBezTo>
                  <a:pt x="226" y="595"/>
                  <a:pt x="228" y="592"/>
                  <a:pt x="229" y="591"/>
                </a:cubicBezTo>
                <a:cubicBezTo>
                  <a:pt x="231" y="591"/>
                  <a:pt x="235" y="591"/>
                  <a:pt x="236" y="590"/>
                </a:cubicBezTo>
                <a:cubicBezTo>
                  <a:pt x="236" y="589"/>
                  <a:pt x="236" y="587"/>
                  <a:pt x="236" y="585"/>
                </a:cubicBezTo>
                <a:cubicBezTo>
                  <a:pt x="236" y="584"/>
                  <a:pt x="237" y="581"/>
                  <a:pt x="236" y="580"/>
                </a:cubicBezTo>
                <a:cubicBezTo>
                  <a:pt x="236" y="579"/>
                  <a:pt x="235" y="577"/>
                  <a:pt x="234" y="576"/>
                </a:cubicBezTo>
                <a:cubicBezTo>
                  <a:pt x="234" y="575"/>
                  <a:pt x="234" y="573"/>
                  <a:pt x="233" y="573"/>
                </a:cubicBezTo>
                <a:cubicBezTo>
                  <a:pt x="232" y="572"/>
                  <a:pt x="230" y="573"/>
                  <a:pt x="229" y="573"/>
                </a:cubicBezTo>
                <a:cubicBezTo>
                  <a:pt x="228" y="572"/>
                  <a:pt x="225" y="572"/>
                  <a:pt x="224" y="572"/>
                </a:cubicBezTo>
                <a:cubicBezTo>
                  <a:pt x="222" y="571"/>
                  <a:pt x="220" y="569"/>
                  <a:pt x="219" y="568"/>
                </a:cubicBezTo>
                <a:cubicBezTo>
                  <a:pt x="218" y="568"/>
                  <a:pt x="216" y="568"/>
                  <a:pt x="215" y="567"/>
                </a:cubicBezTo>
                <a:cubicBezTo>
                  <a:pt x="214" y="566"/>
                  <a:pt x="214" y="564"/>
                  <a:pt x="214" y="562"/>
                </a:cubicBezTo>
                <a:cubicBezTo>
                  <a:pt x="214" y="561"/>
                  <a:pt x="217" y="559"/>
                  <a:pt x="219" y="558"/>
                </a:cubicBezTo>
                <a:cubicBezTo>
                  <a:pt x="220" y="557"/>
                  <a:pt x="223" y="558"/>
                  <a:pt x="225" y="557"/>
                </a:cubicBezTo>
                <a:cubicBezTo>
                  <a:pt x="226" y="556"/>
                  <a:pt x="229" y="553"/>
                  <a:pt x="229" y="551"/>
                </a:cubicBezTo>
                <a:cubicBezTo>
                  <a:pt x="230" y="550"/>
                  <a:pt x="229" y="546"/>
                  <a:pt x="229" y="544"/>
                </a:cubicBezTo>
                <a:cubicBezTo>
                  <a:pt x="230" y="542"/>
                  <a:pt x="233" y="540"/>
                  <a:pt x="233" y="539"/>
                </a:cubicBezTo>
                <a:cubicBezTo>
                  <a:pt x="233" y="537"/>
                  <a:pt x="231" y="533"/>
                  <a:pt x="230" y="532"/>
                </a:cubicBezTo>
                <a:cubicBezTo>
                  <a:pt x="229" y="531"/>
                  <a:pt x="225" y="530"/>
                  <a:pt x="223" y="530"/>
                </a:cubicBezTo>
                <a:cubicBezTo>
                  <a:pt x="222" y="530"/>
                  <a:pt x="219" y="531"/>
                  <a:pt x="217" y="531"/>
                </a:cubicBezTo>
                <a:cubicBezTo>
                  <a:pt x="216" y="530"/>
                  <a:pt x="213" y="530"/>
                  <a:pt x="212" y="529"/>
                </a:cubicBezTo>
                <a:cubicBezTo>
                  <a:pt x="211" y="528"/>
                  <a:pt x="211" y="525"/>
                  <a:pt x="211" y="525"/>
                </a:cubicBezTo>
                <a:cubicBezTo>
                  <a:pt x="210" y="524"/>
                  <a:pt x="208" y="525"/>
                  <a:pt x="207" y="525"/>
                </a:cubicBezTo>
                <a:cubicBezTo>
                  <a:pt x="206" y="524"/>
                  <a:pt x="206" y="521"/>
                  <a:pt x="205" y="521"/>
                </a:cubicBezTo>
                <a:cubicBezTo>
                  <a:pt x="203" y="520"/>
                  <a:pt x="201" y="521"/>
                  <a:pt x="200" y="522"/>
                </a:cubicBezTo>
                <a:cubicBezTo>
                  <a:pt x="199" y="523"/>
                  <a:pt x="198" y="525"/>
                  <a:pt x="197" y="525"/>
                </a:cubicBezTo>
                <a:cubicBezTo>
                  <a:pt x="196" y="525"/>
                  <a:pt x="196" y="521"/>
                  <a:pt x="195" y="519"/>
                </a:cubicBezTo>
                <a:cubicBezTo>
                  <a:pt x="194" y="518"/>
                  <a:pt x="191" y="518"/>
                  <a:pt x="190" y="516"/>
                </a:cubicBezTo>
                <a:cubicBezTo>
                  <a:pt x="189" y="515"/>
                  <a:pt x="189" y="513"/>
                  <a:pt x="189" y="512"/>
                </a:cubicBezTo>
                <a:cubicBezTo>
                  <a:pt x="188" y="510"/>
                  <a:pt x="186" y="506"/>
                  <a:pt x="185" y="505"/>
                </a:cubicBezTo>
                <a:cubicBezTo>
                  <a:pt x="184" y="504"/>
                  <a:pt x="183" y="501"/>
                  <a:pt x="182" y="500"/>
                </a:cubicBezTo>
                <a:cubicBezTo>
                  <a:pt x="182" y="499"/>
                  <a:pt x="181" y="496"/>
                  <a:pt x="181" y="495"/>
                </a:cubicBezTo>
                <a:cubicBezTo>
                  <a:pt x="181" y="494"/>
                  <a:pt x="183" y="491"/>
                  <a:pt x="184" y="490"/>
                </a:cubicBezTo>
                <a:cubicBezTo>
                  <a:pt x="184" y="489"/>
                  <a:pt x="184" y="487"/>
                  <a:pt x="184" y="486"/>
                </a:cubicBezTo>
                <a:cubicBezTo>
                  <a:pt x="183" y="485"/>
                  <a:pt x="182" y="482"/>
                  <a:pt x="181" y="482"/>
                </a:cubicBezTo>
                <a:cubicBezTo>
                  <a:pt x="180" y="481"/>
                  <a:pt x="178" y="481"/>
                  <a:pt x="177" y="481"/>
                </a:cubicBezTo>
                <a:cubicBezTo>
                  <a:pt x="176" y="480"/>
                  <a:pt x="174" y="479"/>
                  <a:pt x="173" y="478"/>
                </a:cubicBezTo>
                <a:cubicBezTo>
                  <a:pt x="171" y="477"/>
                  <a:pt x="168" y="476"/>
                  <a:pt x="166" y="475"/>
                </a:cubicBezTo>
                <a:cubicBezTo>
                  <a:pt x="165" y="475"/>
                  <a:pt x="163" y="474"/>
                  <a:pt x="162" y="474"/>
                </a:cubicBezTo>
                <a:cubicBezTo>
                  <a:pt x="161" y="473"/>
                  <a:pt x="161" y="472"/>
                  <a:pt x="160" y="471"/>
                </a:cubicBezTo>
                <a:cubicBezTo>
                  <a:pt x="159" y="471"/>
                  <a:pt x="157" y="471"/>
                  <a:pt x="157" y="470"/>
                </a:cubicBezTo>
                <a:cubicBezTo>
                  <a:pt x="156" y="469"/>
                  <a:pt x="156" y="467"/>
                  <a:pt x="155" y="466"/>
                </a:cubicBezTo>
                <a:cubicBezTo>
                  <a:pt x="154" y="465"/>
                  <a:pt x="152" y="463"/>
                  <a:pt x="150" y="463"/>
                </a:cubicBezTo>
                <a:cubicBezTo>
                  <a:pt x="149" y="462"/>
                  <a:pt x="146" y="460"/>
                  <a:pt x="144" y="459"/>
                </a:cubicBezTo>
                <a:cubicBezTo>
                  <a:pt x="143" y="459"/>
                  <a:pt x="140" y="459"/>
                  <a:pt x="138" y="460"/>
                </a:cubicBezTo>
                <a:cubicBezTo>
                  <a:pt x="137" y="461"/>
                  <a:pt x="136" y="464"/>
                  <a:pt x="136" y="465"/>
                </a:cubicBezTo>
                <a:cubicBezTo>
                  <a:pt x="136" y="467"/>
                  <a:pt x="137" y="470"/>
                  <a:pt x="137" y="471"/>
                </a:cubicBezTo>
                <a:cubicBezTo>
                  <a:pt x="136" y="472"/>
                  <a:pt x="132" y="473"/>
                  <a:pt x="131" y="473"/>
                </a:cubicBezTo>
                <a:cubicBezTo>
                  <a:pt x="129" y="474"/>
                  <a:pt x="125" y="472"/>
                  <a:pt x="123" y="471"/>
                </a:cubicBezTo>
                <a:cubicBezTo>
                  <a:pt x="121" y="471"/>
                  <a:pt x="118" y="470"/>
                  <a:pt x="117" y="471"/>
                </a:cubicBezTo>
                <a:cubicBezTo>
                  <a:pt x="115" y="472"/>
                  <a:pt x="113" y="476"/>
                  <a:pt x="112" y="478"/>
                </a:cubicBezTo>
                <a:cubicBezTo>
                  <a:pt x="111" y="479"/>
                  <a:pt x="108" y="480"/>
                  <a:pt x="106" y="480"/>
                </a:cubicBezTo>
                <a:cubicBezTo>
                  <a:pt x="104" y="480"/>
                  <a:pt x="101" y="479"/>
                  <a:pt x="99" y="478"/>
                </a:cubicBezTo>
                <a:cubicBezTo>
                  <a:pt x="99" y="477"/>
                  <a:pt x="98" y="475"/>
                  <a:pt x="97" y="474"/>
                </a:cubicBezTo>
                <a:cubicBezTo>
                  <a:pt x="96" y="474"/>
                  <a:pt x="94" y="475"/>
                  <a:pt x="93" y="475"/>
                </a:cubicBezTo>
                <a:cubicBezTo>
                  <a:pt x="92" y="476"/>
                  <a:pt x="92" y="478"/>
                  <a:pt x="91" y="479"/>
                </a:cubicBezTo>
                <a:cubicBezTo>
                  <a:pt x="90" y="480"/>
                  <a:pt x="88" y="481"/>
                  <a:pt x="87" y="482"/>
                </a:cubicBezTo>
                <a:cubicBezTo>
                  <a:pt x="86" y="482"/>
                  <a:pt x="84" y="483"/>
                  <a:pt x="82" y="483"/>
                </a:cubicBezTo>
                <a:cubicBezTo>
                  <a:pt x="81" y="482"/>
                  <a:pt x="79" y="482"/>
                  <a:pt x="78" y="481"/>
                </a:cubicBezTo>
                <a:cubicBezTo>
                  <a:pt x="77" y="481"/>
                  <a:pt x="78" y="478"/>
                  <a:pt x="78" y="477"/>
                </a:cubicBezTo>
                <a:cubicBezTo>
                  <a:pt x="78" y="476"/>
                  <a:pt x="78" y="473"/>
                  <a:pt x="77" y="472"/>
                </a:cubicBezTo>
                <a:cubicBezTo>
                  <a:pt x="76" y="471"/>
                  <a:pt x="73" y="469"/>
                  <a:pt x="71" y="469"/>
                </a:cubicBezTo>
                <a:cubicBezTo>
                  <a:pt x="70" y="469"/>
                  <a:pt x="68" y="470"/>
                  <a:pt x="66" y="470"/>
                </a:cubicBezTo>
                <a:cubicBezTo>
                  <a:pt x="64" y="470"/>
                  <a:pt x="60" y="471"/>
                  <a:pt x="58" y="470"/>
                </a:cubicBezTo>
                <a:cubicBezTo>
                  <a:pt x="57" y="469"/>
                  <a:pt x="57" y="466"/>
                  <a:pt x="56" y="464"/>
                </a:cubicBezTo>
                <a:cubicBezTo>
                  <a:pt x="55" y="463"/>
                  <a:pt x="52" y="463"/>
                  <a:pt x="51" y="462"/>
                </a:cubicBezTo>
                <a:cubicBezTo>
                  <a:pt x="51" y="460"/>
                  <a:pt x="50" y="458"/>
                  <a:pt x="50" y="456"/>
                </a:cubicBezTo>
                <a:cubicBezTo>
                  <a:pt x="49" y="455"/>
                  <a:pt x="48" y="453"/>
                  <a:pt x="47" y="452"/>
                </a:cubicBezTo>
                <a:cubicBezTo>
                  <a:pt x="47" y="452"/>
                  <a:pt x="45" y="452"/>
                  <a:pt x="44" y="451"/>
                </a:cubicBezTo>
                <a:cubicBezTo>
                  <a:pt x="43" y="451"/>
                  <a:pt x="42" y="449"/>
                  <a:pt x="41" y="449"/>
                </a:cubicBezTo>
                <a:cubicBezTo>
                  <a:pt x="40" y="449"/>
                  <a:pt x="39" y="450"/>
                  <a:pt x="39" y="450"/>
                </a:cubicBezTo>
                <a:cubicBezTo>
                  <a:pt x="37" y="450"/>
                  <a:pt x="33" y="451"/>
                  <a:pt x="31" y="451"/>
                </a:cubicBezTo>
                <a:cubicBezTo>
                  <a:pt x="29" y="451"/>
                  <a:pt x="25" y="450"/>
                  <a:pt x="23" y="449"/>
                </a:cubicBezTo>
                <a:cubicBezTo>
                  <a:pt x="22" y="449"/>
                  <a:pt x="19" y="449"/>
                  <a:pt x="19" y="448"/>
                </a:cubicBezTo>
                <a:cubicBezTo>
                  <a:pt x="17" y="447"/>
                  <a:pt x="15" y="444"/>
                  <a:pt x="15" y="443"/>
                </a:cubicBezTo>
                <a:cubicBezTo>
                  <a:pt x="14" y="442"/>
                  <a:pt x="15" y="439"/>
                  <a:pt x="15" y="438"/>
                </a:cubicBezTo>
                <a:cubicBezTo>
                  <a:pt x="14" y="437"/>
                  <a:pt x="12" y="436"/>
                  <a:pt x="10" y="436"/>
                </a:cubicBezTo>
                <a:cubicBezTo>
                  <a:pt x="10" y="435"/>
                  <a:pt x="7" y="435"/>
                  <a:pt x="7" y="435"/>
                </a:cubicBezTo>
                <a:cubicBezTo>
                  <a:pt x="6" y="434"/>
                  <a:pt x="6" y="432"/>
                  <a:pt x="7" y="431"/>
                </a:cubicBezTo>
                <a:cubicBezTo>
                  <a:pt x="7" y="430"/>
                  <a:pt x="9" y="429"/>
                  <a:pt x="9" y="428"/>
                </a:cubicBezTo>
                <a:cubicBezTo>
                  <a:pt x="9" y="427"/>
                  <a:pt x="9" y="425"/>
                  <a:pt x="8" y="425"/>
                </a:cubicBezTo>
                <a:cubicBezTo>
                  <a:pt x="8" y="424"/>
                  <a:pt x="7" y="424"/>
                  <a:pt x="6" y="424"/>
                </a:cubicBezTo>
                <a:cubicBezTo>
                  <a:pt x="7" y="422"/>
                  <a:pt x="8" y="420"/>
                  <a:pt x="8" y="419"/>
                </a:cubicBezTo>
                <a:cubicBezTo>
                  <a:pt x="8" y="417"/>
                  <a:pt x="7" y="414"/>
                  <a:pt x="6" y="413"/>
                </a:cubicBezTo>
                <a:cubicBezTo>
                  <a:pt x="5" y="411"/>
                  <a:pt x="2" y="410"/>
                  <a:pt x="1" y="409"/>
                </a:cubicBezTo>
                <a:cubicBezTo>
                  <a:pt x="0" y="408"/>
                  <a:pt x="0" y="405"/>
                  <a:pt x="1" y="404"/>
                </a:cubicBezTo>
                <a:cubicBezTo>
                  <a:pt x="1" y="403"/>
                  <a:pt x="4" y="402"/>
                  <a:pt x="5" y="401"/>
                </a:cubicBezTo>
                <a:cubicBezTo>
                  <a:pt x="6" y="401"/>
                  <a:pt x="9" y="402"/>
                  <a:pt x="10" y="402"/>
                </a:cubicBezTo>
                <a:cubicBezTo>
                  <a:pt x="11" y="402"/>
                  <a:pt x="13" y="401"/>
                  <a:pt x="14" y="401"/>
                </a:cubicBezTo>
                <a:cubicBezTo>
                  <a:pt x="15" y="400"/>
                  <a:pt x="14" y="397"/>
                  <a:pt x="14" y="396"/>
                </a:cubicBezTo>
                <a:cubicBezTo>
                  <a:pt x="15" y="395"/>
                  <a:pt x="17" y="394"/>
                  <a:pt x="17" y="393"/>
                </a:cubicBezTo>
                <a:cubicBezTo>
                  <a:pt x="18" y="392"/>
                  <a:pt x="18" y="389"/>
                  <a:pt x="19" y="388"/>
                </a:cubicBezTo>
                <a:cubicBezTo>
                  <a:pt x="20" y="387"/>
                  <a:pt x="23" y="386"/>
                  <a:pt x="24" y="385"/>
                </a:cubicBezTo>
                <a:cubicBezTo>
                  <a:pt x="24" y="385"/>
                  <a:pt x="24" y="382"/>
                  <a:pt x="24" y="382"/>
                </a:cubicBezTo>
                <a:cubicBezTo>
                  <a:pt x="23" y="380"/>
                  <a:pt x="21" y="378"/>
                  <a:pt x="19" y="378"/>
                </a:cubicBezTo>
                <a:cubicBezTo>
                  <a:pt x="18" y="377"/>
                  <a:pt x="16" y="378"/>
                  <a:pt x="15" y="378"/>
                </a:cubicBezTo>
                <a:cubicBezTo>
                  <a:pt x="14" y="377"/>
                  <a:pt x="12" y="376"/>
                  <a:pt x="11" y="374"/>
                </a:cubicBezTo>
                <a:cubicBezTo>
                  <a:pt x="11" y="373"/>
                  <a:pt x="10" y="370"/>
                  <a:pt x="11" y="369"/>
                </a:cubicBezTo>
                <a:cubicBezTo>
                  <a:pt x="12" y="368"/>
                  <a:pt x="15" y="368"/>
                  <a:pt x="17" y="368"/>
                </a:cubicBezTo>
                <a:cubicBezTo>
                  <a:pt x="17" y="367"/>
                  <a:pt x="19" y="367"/>
                  <a:pt x="20" y="366"/>
                </a:cubicBezTo>
                <a:cubicBezTo>
                  <a:pt x="20" y="365"/>
                  <a:pt x="18" y="362"/>
                  <a:pt x="19" y="361"/>
                </a:cubicBezTo>
                <a:cubicBezTo>
                  <a:pt x="20" y="360"/>
                  <a:pt x="24" y="362"/>
                  <a:pt x="25" y="361"/>
                </a:cubicBezTo>
                <a:cubicBezTo>
                  <a:pt x="25" y="360"/>
                  <a:pt x="25" y="358"/>
                  <a:pt x="25" y="357"/>
                </a:cubicBezTo>
                <a:cubicBezTo>
                  <a:pt x="25" y="357"/>
                  <a:pt x="27" y="353"/>
                  <a:pt x="28" y="352"/>
                </a:cubicBezTo>
                <a:cubicBezTo>
                  <a:pt x="28" y="351"/>
                  <a:pt x="28" y="348"/>
                  <a:pt x="28" y="347"/>
                </a:cubicBezTo>
                <a:cubicBezTo>
                  <a:pt x="26" y="345"/>
                  <a:pt x="21" y="345"/>
                  <a:pt x="20" y="344"/>
                </a:cubicBezTo>
                <a:cubicBezTo>
                  <a:pt x="19" y="343"/>
                  <a:pt x="18" y="341"/>
                  <a:pt x="17" y="339"/>
                </a:cubicBezTo>
                <a:cubicBezTo>
                  <a:pt x="17" y="338"/>
                  <a:pt x="17" y="334"/>
                  <a:pt x="17" y="333"/>
                </a:cubicBezTo>
                <a:cubicBezTo>
                  <a:pt x="17" y="331"/>
                  <a:pt x="18" y="329"/>
                  <a:pt x="19" y="328"/>
                </a:cubicBezTo>
                <a:cubicBezTo>
                  <a:pt x="20" y="327"/>
                  <a:pt x="21" y="324"/>
                  <a:pt x="23" y="323"/>
                </a:cubicBezTo>
                <a:cubicBezTo>
                  <a:pt x="24" y="322"/>
                  <a:pt x="26" y="321"/>
                  <a:pt x="28" y="321"/>
                </a:cubicBezTo>
                <a:cubicBezTo>
                  <a:pt x="29" y="320"/>
                  <a:pt x="31" y="319"/>
                  <a:pt x="32" y="319"/>
                </a:cubicBezTo>
                <a:cubicBezTo>
                  <a:pt x="33" y="318"/>
                  <a:pt x="34" y="316"/>
                  <a:pt x="33" y="315"/>
                </a:cubicBezTo>
                <a:cubicBezTo>
                  <a:pt x="33" y="314"/>
                  <a:pt x="31" y="313"/>
                  <a:pt x="31" y="312"/>
                </a:cubicBezTo>
                <a:cubicBezTo>
                  <a:pt x="31" y="310"/>
                  <a:pt x="31" y="307"/>
                  <a:pt x="31" y="306"/>
                </a:cubicBezTo>
                <a:cubicBezTo>
                  <a:pt x="31" y="304"/>
                  <a:pt x="31" y="301"/>
                  <a:pt x="32" y="300"/>
                </a:cubicBezTo>
                <a:cubicBezTo>
                  <a:pt x="33" y="300"/>
                  <a:pt x="36" y="299"/>
                  <a:pt x="37" y="299"/>
                </a:cubicBezTo>
                <a:cubicBezTo>
                  <a:pt x="39" y="300"/>
                  <a:pt x="42" y="302"/>
                  <a:pt x="44" y="302"/>
                </a:cubicBezTo>
                <a:cubicBezTo>
                  <a:pt x="45" y="302"/>
                  <a:pt x="48" y="301"/>
                  <a:pt x="49" y="300"/>
                </a:cubicBezTo>
                <a:cubicBezTo>
                  <a:pt x="50" y="299"/>
                  <a:pt x="51" y="297"/>
                  <a:pt x="51" y="295"/>
                </a:cubicBezTo>
                <a:cubicBezTo>
                  <a:pt x="51" y="293"/>
                  <a:pt x="50" y="290"/>
                  <a:pt x="49" y="289"/>
                </a:cubicBezTo>
                <a:cubicBezTo>
                  <a:pt x="49" y="288"/>
                  <a:pt x="48" y="286"/>
                  <a:pt x="48" y="285"/>
                </a:cubicBezTo>
                <a:cubicBezTo>
                  <a:pt x="48" y="284"/>
                  <a:pt x="49" y="279"/>
                  <a:pt x="48" y="278"/>
                </a:cubicBezTo>
                <a:cubicBezTo>
                  <a:pt x="46" y="277"/>
                  <a:pt x="42" y="280"/>
                  <a:pt x="40" y="279"/>
                </a:cubicBezTo>
                <a:cubicBezTo>
                  <a:pt x="39" y="279"/>
                  <a:pt x="36" y="277"/>
                  <a:pt x="35" y="276"/>
                </a:cubicBezTo>
                <a:cubicBezTo>
                  <a:pt x="35" y="274"/>
                  <a:pt x="35" y="271"/>
                  <a:pt x="35" y="270"/>
                </a:cubicBezTo>
                <a:cubicBezTo>
                  <a:pt x="34" y="269"/>
                  <a:pt x="34" y="267"/>
                  <a:pt x="33" y="266"/>
                </a:cubicBezTo>
                <a:cubicBezTo>
                  <a:pt x="32" y="266"/>
                  <a:pt x="29" y="266"/>
                  <a:pt x="28" y="265"/>
                </a:cubicBezTo>
                <a:cubicBezTo>
                  <a:pt x="27" y="264"/>
                  <a:pt x="26" y="261"/>
                  <a:pt x="26" y="260"/>
                </a:cubicBezTo>
                <a:cubicBezTo>
                  <a:pt x="25" y="258"/>
                  <a:pt x="25" y="256"/>
                  <a:pt x="26" y="255"/>
                </a:cubicBezTo>
                <a:cubicBezTo>
                  <a:pt x="26" y="254"/>
                  <a:pt x="28" y="254"/>
                  <a:pt x="29" y="253"/>
                </a:cubicBezTo>
                <a:cubicBezTo>
                  <a:pt x="30" y="253"/>
                  <a:pt x="31" y="251"/>
                  <a:pt x="32" y="250"/>
                </a:cubicBezTo>
                <a:cubicBezTo>
                  <a:pt x="33" y="248"/>
                  <a:pt x="35" y="245"/>
                  <a:pt x="37" y="244"/>
                </a:cubicBezTo>
                <a:cubicBezTo>
                  <a:pt x="38" y="243"/>
                  <a:pt x="41" y="244"/>
                  <a:pt x="42" y="243"/>
                </a:cubicBezTo>
                <a:cubicBezTo>
                  <a:pt x="42" y="242"/>
                  <a:pt x="42" y="240"/>
                  <a:pt x="42" y="239"/>
                </a:cubicBezTo>
                <a:cubicBezTo>
                  <a:pt x="41" y="238"/>
                  <a:pt x="39" y="235"/>
                  <a:pt x="39" y="233"/>
                </a:cubicBezTo>
                <a:cubicBezTo>
                  <a:pt x="39" y="231"/>
                  <a:pt x="41" y="227"/>
                  <a:pt x="40" y="226"/>
                </a:cubicBezTo>
                <a:cubicBezTo>
                  <a:pt x="39" y="225"/>
                  <a:pt x="35" y="225"/>
                  <a:pt x="34" y="224"/>
                </a:cubicBezTo>
                <a:cubicBezTo>
                  <a:pt x="33" y="223"/>
                  <a:pt x="33" y="219"/>
                  <a:pt x="33" y="218"/>
                </a:cubicBezTo>
                <a:cubicBezTo>
                  <a:pt x="34" y="216"/>
                  <a:pt x="37" y="213"/>
                  <a:pt x="38" y="214"/>
                </a:cubicBezTo>
                <a:cubicBezTo>
                  <a:pt x="40" y="214"/>
                  <a:pt x="41" y="217"/>
                  <a:pt x="42" y="217"/>
                </a:cubicBezTo>
                <a:cubicBezTo>
                  <a:pt x="43" y="218"/>
                  <a:pt x="46" y="216"/>
                  <a:pt x="47" y="216"/>
                </a:cubicBezTo>
                <a:cubicBezTo>
                  <a:pt x="49" y="216"/>
                  <a:pt x="52" y="216"/>
                  <a:pt x="54" y="216"/>
                </a:cubicBezTo>
                <a:cubicBezTo>
                  <a:pt x="55" y="215"/>
                  <a:pt x="57" y="213"/>
                  <a:pt x="58" y="213"/>
                </a:cubicBezTo>
                <a:cubicBezTo>
                  <a:pt x="60" y="212"/>
                  <a:pt x="63" y="212"/>
                  <a:pt x="64" y="211"/>
                </a:cubicBezTo>
                <a:cubicBezTo>
                  <a:pt x="64" y="210"/>
                  <a:pt x="65" y="207"/>
                  <a:pt x="65" y="206"/>
                </a:cubicBezTo>
                <a:cubicBezTo>
                  <a:pt x="65" y="205"/>
                  <a:pt x="64" y="203"/>
                  <a:pt x="64" y="202"/>
                </a:cubicBezTo>
                <a:cubicBezTo>
                  <a:pt x="63" y="201"/>
                  <a:pt x="59" y="201"/>
                  <a:pt x="59" y="199"/>
                </a:cubicBezTo>
                <a:cubicBezTo>
                  <a:pt x="58" y="199"/>
                  <a:pt x="58" y="196"/>
                  <a:pt x="59" y="195"/>
                </a:cubicBezTo>
                <a:cubicBezTo>
                  <a:pt x="59" y="195"/>
                  <a:pt x="61" y="193"/>
                  <a:pt x="62" y="193"/>
                </a:cubicBezTo>
                <a:cubicBezTo>
                  <a:pt x="63" y="193"/>
                  <a:pt x="66" y="193"/>
                  <a:pt x="67" y="193"/>
                </a:cubicBezTo>
                <a:cubicBezTo>
                  <a:pt x="69" y="194"/>
                  <a:pt x="71" y="196"/>
                  <a:pt x="73" y="197"/>
                </a:cubicBezTo>
                <a:cubicBezTo>
                  <a:pt x="74" y="199"/>
                  <a:pt x="77" y="202"/>
                  <a:pt x="79" y="204"/>
                </a:cubicBezTo>
                <a:cubicBezTo>
                  <a:pt x="80" y="204"/>
                  <a:pt x="83" y="205"/>
                  <a:pt x="85" y="205"/>
                </a:cubicBezTo>
                <a:cubicBezTo>
                  <a:pt x="86" y="205"/>
                  <a:pt x="88" y="203"/>
                  <a:pt x="88" y="202"/>
                </a:cubicBezTo>
                <a:cubicBezTo>
                  <a:pt x="88" y="201"/>
                  <a:pt x="87" y="198"/>
                  <a:pt x="86" y="197"/>
                </a:cubicBezTo>
                <a:cubicBezTo>
                  <a:pt x="86" y="195"/>
                  <a:pt x="84" y="193"/>
                  <a:pt x="84" y="191"/>
                </a:cubicBezTo>
                <a:cubicBezTo>
                  <a:pt x="83" y="190"/>
                  <a:pt x="84" y="187"/>
                  <a:pt x="85" y="186"/>
                </a:cubicBezTo>
                <a:cubicBezTo>
                  <a:pt x="85" y="183"/>
                  <a:pt x="85" y="179"/>
                  <a:pt x="84" y="177"/>
                </a:cubicBezTo>
                <a:cubicBezTo>
                  <a:pt x="83" y="175"/>
                  <a:pt x="81" y="173"/>
                  <a:pt x="81" y="171"/>
                </a:cubicBezTo>
                <a:cubicBezTo>
                  <a:pt x="80" y="169"/>
                  <a:pt x="81" y="165"/>
                  <a:pt x="81" y="163"/>
                </a:cubicBezTo>
                <a:cubicBezTo>
                  <a:pt x="80" y="161"/>
                  <a:pt x="78" y="159"/>
                  <a:pt x="77" y="157"/>
                </a:cubicBezTo>
                <a:cubicBezTo>
                  <a:pt x="77" y="156"/>
                  <a:pt x="77" y="152"/>
                  <a:pt x="77" y="150"/>
                </a:cubicBezTo>
                <a:cubicBezTo>
                  <a:pt x="77" y="149"/>
                  <a:pt x="75" y="147"/>
                  <a:pt x="75" y="146"/>
                </a:cubicBezTo>
                <a:cubicBezTo>
                  <a:pt x="75" y="145"/>
                  <a:pt x="76" y="143"/>
                  <a:pt x="77" y="142"/>
                </a:cubicBezTo>
                <a:cubicBezTo>
                  <a:pt x="78" y="142"/>
                  <a:pt x="79" y="144"/>
                  <a:pt x="80" y="145"/>
                </a:cubicBezTo>
                <a:cubicBezTo>
                  <a:pt x="82" y="145"/>
                  <a:pt x="84" y="145"/>
                  <a:pt x="85" y="145"/>
                </a:cubicBezTo>
                <a:cubicBezTo>
                  <a:pt x="86" y="144"/>
                  <a:pt x="87" y="141"/>
                  <a:pt x="88" y="141"/>
                </a:cubicBezTo>
                <a:cubicBezTo>
                  <a:pt x="89" y="140"/>
                  <a:pt x="91" y="140"/>
                  <a:pt x="92" y="140"/>
                </a:cubicBezTo>
                <a:cubicBezTo>
                  <a:pt x="92" y="140"/>
                  <a:pt x="94" y="139"/>
                  <a:pt x="95" y="138"/>
                </a:cubicBezTo>
                <a:cubicBezTo>
                  <a:pt x="96" y="137"/>
                  <a:pt x="96" y="133"/>
                  <a:pt x="97" y="132"/>
                </a:cubicBezTo>
                <a:cubicBezTo>
                  <a:pt x="98" y="131"/>
                  <a:pt x="102" y="130"/>
                  <a:pt x="103" y="128"/>
                </a:cubicBezTo>
                <a:cubicBezTo>
                  <a:pt x="103" y="128"/>
                  <a:pt x="103" y="128"/>
                  <a:pt x="103" y="128"/>
                </a:cubicBezTo>
                <a:cubicBezTo>
                  <a:pt x="104" y="128"/>
                  <a:pt x="106" y="128"/>
                  <a:pt x="107" y="129"/>
                </a:cubicBezTo>
                <a:cubicBezTo>
                  <a:pt x="108" y="129"/>
                  <a:pt x="111" y="129"/>
                  <a:pt x="112" y="130"/>
                </a:cubicBezTo>
                <a:cubicBezTo>
                  <a:pt x="115" y="130"/>
                  <a:pt x="119" y="133"/>
                  <a:pt x="121" y="132"/>
                </a:cubicBezTo>
                <a:cubicBezTo>
                  <a:pt x="122" y="132"/>
                  <a:pt x="124" y="129"/>
                  <a:pt x="125" y="128"/>
                </a:cubicBezTo>
                <a:cubicBezTo>
                  <a:pt x="125" y="127"/>
                  <a:pt x="125" y="125"/>
                  <a:pt x="125" y="124"/>
                </a:cubicBezTo>
                <a:cubicBezTo>
                  <a:pt x="124" y="122"/>
                  <a:pt x="121" y="119"/>
                  <a:pt x="121" y="118"/>
                </a:cubicBezTo>
                <a:cubicBezTo>
                  <a:pt x="121" y="116"/>
                  <a:pt x="123" y="113"/>
                  <a:pt x="125" y="112"/>
                </a:cubicBezTo>
                <a:cubicBezTo>
                  <a:pt x="126" y="111"/>
                  <a:pt x="129" y="111"/>
                  <a:pt x="131" y="110"/>
                </a:cubicBezTo>
                <a:cubicBezTo>
                  <a:pt x="132" y="109"/>
                  <a:pt x="132" y="105"/>
                  <a:pt x="133" y="105"/>
                </a:cubicBezTo>
                <a:cubicBezTo>
                  <a:pt x="134" y="104"/>
                  <a:pt x="137" y="103"/>
                  <a:pt x="138" y="103"/>
                </a:cubicBezTo>
                <a:cubicBezTo>
                  <a:pt x="140" y="104"/>
                  <a:pt x="142" y="106"/>
                  <a:pt x="142" y="108"/>
                </a:cubicBezTo>
                <a:cubicBezTo>
                  <a:pt x="142" y="109"/>
                  <a:pt x="141" y="110"/>
                  <a:pt x="141" y="111"/>
                </a:cubicBezTo>
                <a:cubicBezTo>
                  <a:pt x="141" y="112"/>
                  <a:pt x="140" y="114"/>
                  <a:pt x="140" y="115"/>
                </a:cubicBezTo>
                <a:cubicBezTo>
                  <a:pt x="140" y="116"/>
                  <a:pt x="141" y="117"/>
                  <a:pt x="141" y="118"/>
                </a:cubicBezTo>
                <a:cubicBezTo>
                  <a:pt x="142" y="119"/>
                  <a:pt x="144" y="121"/>
                  <a:pt x="145" y="122"/>
                </a:cubicBezTo>
                <a:cubicBezTo>
                  <a:pt x="146" y="123"/>
                  <a:pt x="148" y="124"/>
                  <a:pt x="149" y="125"/>
                </a:cubicBezTo>
                <a:cubicBezTo>
                  <a:pt x="150" y="126"/>
                  <a:pt x="152" y="129"/>
                  <a:pt x="154" y="129"/>
                </a:cubicBezTo>
                <a:cubicBezTo>
                  <a:pt x="155" y="130"/>
                  <a:pt x="159" y="128"/>
                  <a:pt x="161" y="128"/>
                </a:cubicBezTo>
                <a:cubicBezTo>
                  <a:pt x="163" y="128"/>
                  <a:pt x="166" y="130"/>
                  <a:pt x="167" y="129"/>
                </a:cubicBezTo>
                <a:cubicBezTo>
                  <a:pt x="168" y="129"/>
                  <a:pt x="170" y="127"/>
                  <a:pt x="170" y="126"/>
                </a:cubicBezTo>
                <a:cubicBezTo>
                  <a:pt x="171" y="126"/>
                  <a:pt x="174" y="126"/>
                  <a:pt x="176" y="126"/>
                </a:cubicBezTo>
                <a:cubicBezTo>
                  <a:pt x="178" y="126"/>
                  <a:pt x="181" y="124"/>
                  <a:pt x="183" y="123"/>
                </a:cubicBezTo>
                <a:cubicBezTo>
                  <a:pt x="184" y="123"/>
                  <a:pt x="185" y="123"/>
                  <a:pt x="186" y="123"/>
                </a:cubicBezTo>
                <a:cubicBezTo>
                  <a:pt x="187" y="124"/>
                  <a:pt x="188" y="126"/>
                  <a:pt x="189" y="127"/>
                </a:cubicBezTo>
                <a:cubicBezTo>
                  <a:pt x="190" y="128"/>
                  <a:pt x="193" y="130"/>
                  <a:pt x="195" y="130"/>
                </a:cubicBezTo>
                <a:cubicBezTo>
                  <a:pt x="197" y="129"/>
                  <a:pt x="199" y="127"/>
                  <a:pt x="200" y="126"/>
                </a:cubicBezTo>
                <a:cubicBezTo>
                  <a:pt x="203" y="126"/>
                  <a:pt x="208" y="125"/>
                  <a:pt x="210" y="125"/>
                </a:cubicBezTo>
                <a:cubicBezTo>
                  <a:pt x="212" y="126"/>
                  <a:pt x="216" y="128"/>
                  <a:pt x="219" y="129"/>
                </a:cubicBezTo>
                <a:cubicBezTo>
                  <a:pt x="222" y="130"/>
                  <a:pt x="228" y="131"/>
                  <a:pt x="231" y="131"/>
                </a:cubicBezTo>
                <a:cubicBezTo>
                  <a:pt x="235" y="131"/>
                  <a:pt x="241" y="129"/>
                  <a:pt x="244" y="130"/>
                </a:cubicBezTo>
                <a:cubicBezTo>
                  <a:pt x="246" y="130"/>
                  <a:pt x="249" y="132"/>
                  <a:pt x="251" y="131"/>
                </a:cubicBezTo>
                <a:cubicBezTo>
                  <a:pt x="252" y="131"/>
                  <a:pt x="253" y="127"/>
                  <a:pt x="254" y="126"/>
                </a:cubicBezTo>
                <a:cubicBezTo>
                  <a:pt x="255" y="125"/>
                  <a:pt x="258" y="124"/>
                  <a:pt x="259" y="123"/>
                </a:cubicBezTo>
                <a:cubicBezTo>
                  <a:pt x="260" y="122"/>
                  <a:pt x="260" y="119"/>
                  <a:pt x="260" y="118"/>
                </a:cubicBezTo>
                <a:cubicBezTo>
                  <a:pt x="259" y="116"/>
                  <a:pt x="256" y="113"/>
                  <a:pt x="256" y="111"/>
                </a:cubicBezTo>
                <a:cubicBezTo>
                  <a:pt x="256" y="108"/>
                  <a:pt x="256" y="103"/>
                  <a:pt x="258" y="101"/>
                </a:cubicBezTo>
                <a:cubicBezTo>
                  <a:pt x="259" y="99"/>
                  <a:pt x="263" y="97"/>
                  <a:pt x="264" y="95"/>
                </a:cubicBezTo>
                <a:cubicBezTo>
                  <a:pt x="265" y="94"/>
                  <a:pt x="268" y="93"/>
                  <a:pt x="269" y="91"/>
                </a:cubicBezTo>
                <a:cubicBezTo>
                  <a:pt x="270" y="90"/>
                  <a:pt x="270" y="86"/>
                  <a:pt x="271" y="85"/>
                </a:cubicBezTo>
                <a:cubicBezTo>
                  <a:pt x="272" y="84"/>
                  <a:pt x="274" y="83"/>
                  <a:pt x="275" y="83"/>
                </a:cubicBezTo>
                <a:cubicBezTo>
                  <a:pt x="277" y="82"/>
                  <a:pt x="281" y="84"/>
                  <a:pt x="283" y="85"/>
                </a:cubicBezTo>
                <a:cubicBezTo>
                  <a:pt x="284" y="86"/>
                  <a:pt x="285" y="89"/>
                  <a:pt x="287" y="90"/>
                </a:cubicBezTo>
                <a:cubicBezTo>
                  <a:pt x="288" y="90"/>
                  <a:pt x="291" y="88"/>
                  <a:pt x="292" y="88"/>
                </a:cubicBezTo>
                <a:cubicBezTo>
                  <a:pt x="294" y="88"/>
                  <a:pt x="297" y="90"/>
                  <a:pt x="298" y="89"/>
                </a:cubicBezTo>
                <a:cubicBezTo>
                  <a:pt x="300" y="89"/>
                  <a:pt x="302" y="88"/>
                  <a:pt x="304" y="87"/>
                </a:cubicBezTo>
                <a:cubicBezTo>
                  <a:pt x="305" y="86"/>
                  <a:pt x="305" y="82"/>
                  <a:pt x="307" y="81"/>
                </a:cubicBezTo>
                <a:cubicBezTo>
                  <a:pt x="309" y="80"/>
                  <a:pt x="314" y="83"/>
                  <a:pt x="316" y="81"/>
                </a:cubicBezTo>
                <a:cubicBezTo>
                  <a:pt x="318" y="80"/>
                  <a:pt x="319" y="77"/>
                  <a:pt x="320" y="75"/>
                </a:cubicBezTo>
                <a:cubicBezTo>
                  <a:pt x="321" y="73"/>
                  <a:pt x="321" y="69"/>
                  <a:pt x="322" y="67"/>
                </a:cubicBezTo>
                <a:cubicBezTo>
                  <a:pt x="323" y="66"/>
                  <a:pt x="326" y="65"/>
                  <a:pt x="327" y="64"/>
                </a:cubicBezTo>
                <a:cubicBezTo>
                  <a:pt x="328" y="63"/>
                  <a:pt x="329" y="60"/>
                  <a:pt x="331" y="59"/>
                </a:cubicBezTo>
                <a:cubicBezTo>
                  <a:pt x="333" y="58"/>
                  <a:pt x="337" y="57"/>
                  <a:pt x="340" y="57"/>
                </a:cubicBezTo>
                <a:cubicBezTo>
                  <a:pt x="341" y="57"/>
                  <a:pt x="344" y="59"/>
                  <a:pt x="346" y="59"/>
                </a:cubicBezTo>
                <a:cubicBezTo>
                  <a:pt x="348" y="59"/>
                  <a:pt x="351" y="61"/>
                  <a:pt x="352" y="60"/>
                </a:cubicBezTo>
                <a:cubicBezTo>
                  <a:pt x="353" y="60"/>
                  <a:pt x="354" y="56"/>
                  <a:pt x="355" y="55"/>
                </a:cubicBezTo>
                <a:cubicBezTo>
                  <a:pt x="356" y="55"/>
                  <a:pt x="359" y="56"/>
                  <a:pt x="360" y="55"/>
                </a:cubicBezTo>
                <a:cubicBezTo>
                  <a:pt x="362" y="55"/>
                  <a:pt x="366" y="54"/>
                  <a:pt x="367" y="53"/>
                </a:cubicBezTo>
                <a:cubicBezTo>
                  <a:pt x="368" y="52"/>
                  <a:pt x="366" y="49"/>
                  <a:pt x="366" y="48"/>
                </a:cubicBezTo>
                <a:cubicBezTo>
                  <a:pt x="366" y="47"/>
                  <a:pt x="367" y="44"/>
                  <a:pt x="367" y="44"/>
                </a:cubicBezTo>
                <a:cubicBezTo>
                  <a:pt x="368" y="42"/>
                  <a:pt x="371" y="42"/>
                  <a:pt x="372" y="42"/>
                </a:cubicBezTo>
                <a:cubicBezTo>
                  <a:pt x="375" y="41"/>
                  <a:pt x="380" y="42"/>
                  <a:pt x="382" y="41"/>
                </a:cubicBezTo>
                <a:cubicBezTo>
                  <a:pt x="383" y="40"/>
                  <a:pt x="384" y="36"/>
                  <a:pt x="385" y="35"/>
                </a:cubicBezTo>
                <a:cubicBezTo>
                  <a:pt x="386" y="34"/>
                  <a:pt x="389" y="33"/>
                  <a:pt x="391" y="33"/>
                </a:cubicBezTo>
                <a:cubicBezTo>
                  <a:pt x="392" y="33"/>
                  <a:pt x="395" y="34"/>
                  <a:pt x="397" y="35"/>
                </a:cubicBezTo>
                <a:cubicBezTo>
                  <a:pt x="398" y="36"/>
                  <a:pt x="399" y="39"/>
                  <a:pt x="400" y="40"/>
                </a:cubicBezTo>
                <a:cubicBezTo>
                  <a:pt x="401" y="41"/>
                  <a:pt x="403" y="42"/>
                  <a:pt x="404" y="42"/>
                </a:cubicBezTo>
                <a:cubicBezTo>
                  <a:pt x="406" y="42"/>
                  <a:pt x="408" y="39"/>
                  <a:pt x="409" y="38"/>
                </a:cubicBezTo>
                <a:cubicBezTo>
                  <a:pt x="410" y="37"/>
                  <a:pt x="413" y="35"/>
                  <a:pt x="414" y="33"/>
                </a:cubicBezTo>
                <a:cubicBezTo>
                  <a:pt x="416" y="32"/>
                  <a:pt x="418" y="28"/>
                  <a:pt x="419" y="27"/>
                </a:cubicBezTo>
                <a:cubicBezTo>
                  <a:pt x="420" y="26"/>
                  <a:pt x="422" y="26"/>
                  <a:pt x="423" y="25"/>
                </a:cubicBezTo>
                <a:cubicBezTo>
                  <a:pt x="424" y="25"/>
                  <a:pt x="427" y="25"/>
                  <a:pt x="428" y="25"/>
                </a:cubicBezTo>
                <a:cubicBezTo>
                  <a:pt x="429" y="26"/>
                  <a:pt x="430" y="28"/>
                  <a:pt x="431" y="28"/>
                </a:cubicBezTo>
                <a:cubicBezTo>
                  <a:pt x="432" y="28"/>
                  <a:pt x="434" y="26"/>
                  <a:pt x="435" y="25"/>
                </a:cubicBezTo>
                <a:cubicBezTo>
                  <a:pt x="437" y="24"/>
                  <a:pt x="439" y="21"/>
                  <a:pt x="440" y="20"/>
                </a:cubicBezTo>
                <a:cubicBezTo>
                  <a:pt x="441" y="20"/>
                  <a:pt x="443" y="19"/>
                  <a:pt x="444" y="18"/>
                </a:cubicBezTo>
                <a:cubicBezTo>
                  <a:pt x="446" y="18"/>
                  <a:pt x="447" y="16"/>
                  <a:pt x="449" y="16"/>
                </a:cubicBezTo>
                <a:cubicBezTo>
                  <a:pt x="450" y="15"/>
                  <a:pt x="453" y="14"/>
                  <a:pt x="454" y="15"/>
                </a:cubicBezTo>
                <a:cubicBezTo>
                  <a:pt x="455" y="15"/>
                  <a:pt x="455" y="19"/>
                  <a:pt x="456" y="20"/>
                </a:cubicBezTo>
                <a:cubicBezTo>
                  <a:pt x="457" y="20"/>
                  <a:pt x="460" y="18"/>
                  <a:pt x="461" y="18"/>
                </a:cubicBezTo>
                <a:cubicBezTo>
                  <a:pt x="463" y="18"/>
                  <a:pt x="466" y="21"/>
                  <a:pt x="468" y="20"/>
                </a:cubicBezTo>
                <a:cubicBezTo>
                  <a:pt x="470" y="19"/>
                  <a:pt x="470" y="15"/>
                  <a:pt x="471" y="15"/>
                </a:cubicBezTo>
                <a:cubicBezTo>
                  <a:pt x="473" y="14"/>
                  <a:pt x="478" y="15"/>
                  <a:pt x="480" y="15"/>
                </a:cubicBezTo>
                <a:cubicBezTo>
                  <a:pt x="482" y="14"/>
                  <a:pt x="485" y="13"/>
                  <a:pt x="486" y="12"/>
                </a:cubicBezTo>
                <a:cubicBezTo>
                  <a:pt x="487" y="12"/>
                  <a:pt x="489" y="11"/>
                  <a:pt x="489" y="10"/>
                </a:cubicBezTo>
                <a:cubicBezTo>
                  <a:pt x="490" y="9"/>
                  <a:pt x="489" y="7"/>
                  <a:pt x="489" y="6"/>
                </a:cubicBezTo>
                <a:cubicBezTo>
                  <a:pt x="490" y="5"/>
                  <a:pt x="493" y="5"/>
                  <a:pt x="494" y="5"/>
                </a:cubicBezTo>
                <a:cubicBezTo>
                  <a:pt x="496" y="5"/>
                  <a:pt x="499" y="8"/>
                  <a:pt x="501" y="8"/>
                </a:cubicBezTo>
                <a:cubicBezTo>
                  <a:pt x="502" y="8"/>
                  <a:pt x="505" y="8"/>
                  <a:pt x="507" y="7"/>
                </a:cubicBezTo>
                <a:cubicBezTo>
                  <a:pt x="509" y="7"/>
                  <a:pt x="514" y="4"/>
                  <a:pt x="516" y="3"/>
                </a:cubicBezTo>
                <a:cubicBezTo>
                  <a:pt x="518" y="3"/>
                  <a:pt x="521" y="0"/>
                  <a:pt x="523" y="0"/>
                </a:cubicBezTo>
                <a:cubicBezTo>
                  <a:pt x="525" y="0"/>
                  <a:pt x="528" y="0"/>
                  <a:pt x="531" y="0"/>
                </a:cubicBezTo>
                <a:cubicBezTo>
                  <a:pt x="530" y="2"/>
                  <a:pt x="530" y="5"/>
                  <a:pt x="531" y="6"/>
                </a:cubicBezTo>
                <a:cubicBezTo>
                  <a:pt x="531" y="7"/>
                  <a:pt x="534" y="9"/>
                  <a:pt x="535" y="10"/>
                </a:cubicBezTo>
                <a:cubicBezTo>
                  <a:pt x="536" y="11"/>
                  <a:pt x="537" y="15"/>
                  <a:pt x="538" y="16"/>
                </a:cubicBezTo>
                <a:cubicBezTo>
                  <a:pt x="538" y="18"/>
                  <a:pt x="537" y="21"/>
                  <a:pt x="538" y="23"/>
                </a:cubicBezTo>
                <a:cubicBezTo>
                  <a:pt x="538" y="24"/>
                  <a:pt x="542" y="25"/>
                  <a:pt x="544" y="26"/>
                </a:cubicBezTo>
                <a:cubicBezTo>
                  <a:pt x="545" y="28"/>
                  <a:pt x="548" y="32"/>
                  <a:pt x="548" y="34"/>
                </a:cubicBezTo>
                <a:cubicBezTo>
                  <a:pt x="549" y="36"/>
                  <a:pt x="549" y="39"/>
                  <a:pt x="548" y="40"/>
                </a:cubicBezTo>
                <a:cubicBezTo>
                  <a:pt x="548" y="41"/>
                  <a:pt x="546" y="42"/>
                  <a:pt x="545" y="43"/>
                </a:cubicBezTo>
                <a:cubicBezTo>
                  <a:pt x="545" y="45"/>
                  <a:pt x="546" y="49"/>
                  <a:pt x="548" y="49"/>
                </a:cubicBezTo>
                <a:cubicBezTo>
                  <a:pt x="549" y="50"/>
                  <a:pt x="551" y="47"/>
                  <a:pt x="553" y="47"/>
                </a:cubicBezTo>
                <a:cubicBezTo>
                  <a:pt x="554" y="47"/>
                  <a:pt x="557" y="49"/>
                  <a:pt x="558" y="50"/>
                </a:cubicBezTo>
                <a:cubicBezTo>
                  <a:pt x="559" y="51"/>
                  <a:pt x="561" y="54"/>
                  <a:pt x="561" y="55"/>
                </a:cubicBezTo>
                <a:cubicBezTo>
                  <a:pt x="561" y="57"/>
                  <a:pt x="559" y="60"/>
                  <a:pt x="558" y="60"/>
                </a:cubicBezTo>
                <a:cubicBezTo>
                  <a:pt x="556" y="61"/>
                  <a:pt x="553" y="61"/>
                  <a:pt x="552" y="60"/>
                </a:cubicBezTo>
                <a:cubicBezTo>
                  <a:pt x="550" y="60"/>
                  <a:pt x="547" y="57"/>
                  <a:pt x="545" y="57"/>
                </a:cubicBezTo>
                <a:cubicBezTo>
                  <a:pt x="543" y="56"/>
                  <a:pt x="539" y="57"/>
                  <a:pt x="538" y="58"/>
                </a:cubicBezTo>
                <a:cubicBezTo>
                  <a:pt x="537" y="58"/>
                  <a:pt x="536" y="60"/>
                  <a:pt x="536" y="61"/>
                </a:cubicBezTo>
                <a:cubicBezTo>
                  <a:pt x="536" y="62"/>
                  <a:pt x="536" y="65"/>
                  <a:pt x="537" y="67"/>
                </a:cubicBezTo>
                <a:cubicBezTo>
                  <a:pt x="538" y="68"/>
                  <a:pt x="542" y="68"/>
                  <a:pt x="543" y="70"/>
                </a:cubicBezTo>
                <a:cubicBezTo>
                  <a:pt x="543" y="71"/>
                  <a:pt x="543" y="74"/>
                  <a:pt x="542" y="76"/>
                </a:cubicBezTo>
                <a:cubicBezTo>
                  <a:pt x="542" y="77"/>
                  <a:pt x="539" y="79"/>
                  <a:pt x="539" y="80"/>
                </a:cubicBezTo>
                <a:cubicBezTo>
                  <a:pt x="539" y="82"/>
                  <a:pt x="541" y="84"/>
                  <a:pt x="542" y="85"/>
                </a:cubicBezTo>
                <a:cubicBezTo>
                  <a:pt x="542" y="86"/>
                  <a:pt x="544" y="87"/>
                  <a:pt x="544" y="88"/>
                </a:cubicBezTo>
                <a:cubicBezTo>
                  <a:pt x="546" y="89"/>
                  <a:pt x="548" y="91"/>
                  <a:pt x="549" y="92"/>
                </a:cubicBezTo>
                <a:cubicBezTo>
                  <a:pt x="549" y="94"/>
                  <a:pt x="549" y="98"/>
                  <a:pt x="549" y="99"/>
                </a:cubicBezTo>
                <a:cubicBezTo>
                  <a:pt x="549" y="100"/>
                  <a:pt x="548" y="102"/>
                  <a:pt x="549" y="103"/>
                </a:cubicBezTo>
                <a:cubicBezTo>
                  <a:pt x="549" y="105"/>
                  <a:pt x="553" y="107"/>
                  <a:pt x="554" y="109"/>
                </a:cubicBezTo>
                <a:cubicBezTo>
                  <a:pt x="555" y="111"/>
                  <a:pt x="554" y="116"/>
                  <a:pt x="554" y="118"/>
                </a:cubicBezTo>
                <a:cubicBezTo>
                  <a:pt x="554" y="120"/>
                  <a:pt x="553" y="123"/>
                  <a:pt x="554" y="125"/>
                </a:cubicBezTo>
                <a:cubicBezTo>
                  <a:pt x="555" y="127"/>
                  <a:pt x="558" y="130"/>
                  <a:pt x="559" y="131"/>
                </a:cubicBezTo>
                <a:cubicBezTo>
                  <a:pt x="561" y="132"/>
                  <a:pt x="563" y="135"/>
                  <a:pt x="565" y="136"/>
                </a:cubicBezTo>
                <a:cubicBezTo>
                  <a:pt x="566" y="137"/>
                  <a:pt x="568" y="139"/>
                  <a:pt x="570" y="139"/>
                </a:cubicBezTo>
                <a:cubicBezTo>
                  <a:pt x="572" y="139"/>
                  <a:pt x="575" y="136"/>
                  <a:pt x="577" y="135"/>
                </a:cubicBezTo>
                <a:cubicBezTo>
                  <a:pt x="579" y="135"/>
                  <a:pt x="584" y="135"/>
                  <a:pt x="586" y="136"/>
                </a:cubicBezTo>
                <a:cubicBezTo>
                  <a:pt x="588" y="137"/>
                  <a:pt x="589" y="140"/>
                  <a:pt x="590" y="141"/>
                </a:cubicBezTo>
                <a:cubicBezTo>
                  <a:pt x="592" y="143"/>
                  <a:pt x="596" y="147"/>
                  <a:pt x="597" y="149"/>
                </a:cubicBezTo>
                <a:cubicBezTo>
                  <a:pt x="598" y="150"/>
                  <a:pt x="599" y="154"/>
                  <a:pt x="600" y="155"/>
                </a:cubicBezTo>
                <a:cubicBezTo>
                  <a:pt x="601" y="156"/>
                  <a:pt x="602" y="156"/>
                  <a:pt x="603" y="156"/>
                </a:cubicBezTo>
                <a:cubicBezTo>
                  <a:pt x="604" y="155"/>
                  <a:pt x="604" y="151"/>
                  <a:pt x="606" y="151"/>
                </a:cubicBezTo>
                <a:cubicBezTo>
                  <a:pt x="607" y="150"/>
                  <a:pt x="609" y="149"/>
                  <a:pt x="610" y="149"/>
                </a:cubicBezTo>
                <a:cubicBezTo>
                  <a:pt x="611" y="149"/>
                  <a:pt x="614" y="150"/>
                  <a:pt x="614" y="151"/>
                </a:cubicBezTo>
                <a:cubicBezTo>
                  <a:pt x="615" y="152"/>
                  <a:pt x="613" y="154"/>
                  <a:pt x="614" y="156"/>
                </a:cubicBezTo>
                <a:cubicBezTo>
                  <a:pt x="614" y="156"/>
                  <a:pt x="615" y="157"/>
                  <a:pt x="616" y="158"/>
                </a:cubicBezTo>
                <a:cubicBezTo>
                  <a:pt x="616" y="159"/>
                  <a:pt x="616" y="162"/>
                  <a:pt x="616" y="164"/>
                </a:cubicBezTo>
                <a:cubicBezTo>
                  <a:pt x="615" y="164"/>
                  <a:pt x="614" y="165"/>
                  <a:pt x="613" y="165"/>
                </a:cubicBezTo>
                <a:cubicBezTo>
                  <a:pt x="612" y="165"/>
                  <a:pt x="609" y="162"/>
                  <a:pt x="608" y="162"/>
                </a:cubicBezTo>
                <a:cubicBezTo>
                  <a:pt x="607" y="163"/>
                  <a:pt x="607" y="165"/>
                  <a:pt x="606" y="166"/>
                </a:cubicBezTo>
                <a:cubicBezTo>
                  <a:pt x="606" y="167"/>
                  <a:pt x="606" y="170"/>
                  <a:pt x="606" y="171"/>
                </a:cubicBezTo>
                <a:cubicBezTo>
                  <a:pt x="607" y="174"/>
                  <a:pt x="608" y="178"/>
                  <a:pt x="609" y="180"/>
                </a:cubicBezTo>
                <a:cubicBezTo>
                  <a:pt x="610" y="182"/>
                  <a:pt x="613" y="185"/>
                  <a:pt x="615" y="186"/>
                </a:cubicBezTo>
                <a:cubicBezTo>
                  <a:pt x="617" y="186"/>
                  <a:pt x="622" y="184"/>
                  <a:pt x="624" y="186"/>
                </a:cubicBezTo>
                <a:cubicBezTo>
                  <a:pt x="626" y="187"/>
                  <a:pt x="628" y="191"/>
                  <a:pt x="629" y="193"/>
                </a:cubicBezTo>
                <a:cubicBezTo>
                  <a:pt x="629" y="195"/>
                  <a:pt x="628" y="198"/>
                  <a:pt x="629" y="199"/>
                </a:cubicBezTo>
                <a:cubicBezTo>
                  <a:pt x="629" y="201"/>
                  <a:pt x="633" y="203"/>
                  <a:pt x="633" y="204"/>
                </a:cubicBezTo>
                <a:cubicBezTo>
                  <a:pt x="634" y="205"/>
                  <a:pt x="634" y="208"/>
                  <a:pt x="633" y="210"/>
                </a:cubicBezTo>
                <a:cubicBezTo>
                  <a:pt x="632" y="211"/>
                  <a:pt x="629" y="210"/>
                  <a:pt x="628" y="211"/>
                </a:cubicBezTo>
                <a:cubicBezTo>
                  <a:pt x="627" y="212"/>
                  <a:pt x="626" y="214"/>
                  <a:pt x="626" y="215"/>
                </a:cubicBezTo>
                <a:cubicBezTo>
                  <a:pt x="627" y="217"/>
                  <a:pt x="630" y="219"/>
                  <a:pt x="631" y="221"/>
                </a:cubicBezTo>
                <a:cubicBezTo>
                  <a:pt x="631" y="223"/>
                  <a:pt x="629" y="227"/>
                  <a:pt x="629" y="229"/>
                </a:cubicBezTo>
                <a:cubicBezTo>
                  <a:pt x="630" y="230"/>
                  <a:pt x="633" y="230"/>
                  <a:pt x="634" y="231"/>
                </a:cubicBezTo>
                <a:cubicBezTo>
                  <a:pt x="635" y="232"/>
                  <a:pt x="637" y="233"/>
                  <a:pt x="638" y="234"/>
                </a:cubicBezTo>
                <a:cubicBezTo>
                  <a:pt x="639" y="235"/>
                  <a:pt x="641" y="238"/>
                  <a:pt x="642" y="239"/>
                </a:cubicBezTo>
                <a:cubicBezTo>
                  <a:pt x="644" y="239"/>
                  <a:pt x="647" y="236"/>
                  <a:pt x="649" y="236"/>
                </a:cubicBezTo>
                <a:cubicBezTo>
                  <a:pt x="651" y="236"/>
                  <a:pt x="653" y="239"/>
                  <a:pt x="654" y="239"/>
                </a:cubicBezTo>
                <a:cubicBezTo>
                  <a:pt x="657" y="239"/>
                  <a:pt x="662" y="235"/>
                  <a:pt x="665" y="234"/>
                </a:cubicBezTo>
                <a:cubicBezTo>
                  <a:pt x="666" y="234"/>
                  <a:pt x="669" y="235"/>
                  <a:pt x="670" y="234"/>
                </a:cubicBezTo>
                <a:cubicBezTo>
                  <a:pt x="671" y="233"/>
                  <a:pt x="671" y="231"/>
                  <a:pt x="671" y="230"/>
                </a:cubicBezTo>
                <a:cubicBezTo>
                  <a:pt x="672" y="228"/>
                  <a:pt x="675" y="223"/>
                  <a:pt x="677" y="222"/>
                </a:cubicBezTo>
                <a:cubicBezTo>
                  <a:pt x="679" y="221"/>
                  <a:pt x="684" y="222"/>
                  <a:pt x="687" y="222"/>
                </a:cubicBezTo>
                <a:cubicBezTo>
                  <a:pt x="689" y="223"/>
                  <a:pt x="693" y="223"/>
                  <a:pt x="695" y="224"/>
                </a:cubicBezTo>
                <a:cubicBezTo>
                  <a:pt x="696" y="225"/>
                  <a:pt x="698" y="229"/>
                  <a:pt x="699" y="230"/>
                </a:cubicBezTo>
                <a:cubicBezTo>
                  <a:pt x="700" y="231"/>
                  <a:pt x="704" y="231"/>
                  <a:pt x="704" y="233"/>
                </a:cubicBezTo>
                <a:cubicBezTo>
                  <a:pt x="705" y="234"/>
                  <a:pt x="704" y="236"/>
                  <a:pt x="703" y="237"/>
                </a:cubicBezTo>
                <a:cubicBezTo>
                  <a:pt x="703" y="238"/>
                  <a:pt x="701" y="241"/>
                  <a:pt x="700" y="242"/>
                </a:cubicBezTo>
                <a:cubicBezTo>
                  <a:pt x="698" y="242"/>
                  <a:pt x="696" y="240"/>
                  <a:pt x="694" y="240"/>
                </a:cubicBezTo>
                <a:cubicBezTo>
                  <a:pt x="693" y="240"/>
                  <a:pt x="691" y="240"/>
                  <a:pt x="690" y="241"/>
                </a:cubicBezTo>
                <a:cubicBezTo>
                  <a:pt x="690" y="242"/>
                  <a:pt x="690" y="245"/>
                  <a:pt x="690" y="246"/>
                </a:cubicBezTo>
                <a:cubicBezTo>
                  <a:pt x="691" y="247"/>
                  <a:pt x="696" y="248"/>
                  <a:pt x="697" y="250"/>
                </a:cubicBezTo>
                <a:cubicBezTo>
                  <a:pt x="699" y="252"/>
                  <a:pt x="696" y="259"/>
                  <a:pt x="697" y="261"/>
                </a:cubicBezTo>
                <a:cubicBezTo>
                  <a:pt x="698" y="264"/>
                  <a:pt x="704" y="265"/>
                  <a:pt x="706" y="266"/>
                </a:cubicBezTo>
                <a:cubicBezTo>
                  <a:pt x="708" y="267"/>
                  <a:pt x="711" y="270"/>
                  <a:pt x="713" y="270"/>
                </a:cubicBezTo>
                <a:cubicBezTo>
                  <a:pt x="716" y="269"/>
                  <a:pt x="717" y="264"/>
                  <a:pt x="718" y="262"/>
                </a:cubicBezTo>
                <a:cubicBezTo>
                  <a:pt x="719" y="260"/>
                  <a:pt x="722" y="257"/>
                  <a:pt x="724" y="257"/>
                </a:cubicBezTo>
                <a:cubicBezTo>
                  <a:pt x="725" y="256"/>
                  <a:pt x="727" y="259"/>
                  <a:pt x="729" y="259"/>
                </a:cubicBezTo>
                <a:cubicBezTo>
                  <a:pt x="730" y="260"/>
                  <a:pt x="734" y="261"/>
                  <a:pt x="736" y="263"/>
                </a:cubicBezTo>
                <a:cubicBezTo>
                  <a:pt x="737" y="264"/>
                  <a:pt x="738" y="268"/>
                  <a:pt x="738" y="269"/>
                </a:cubicBezTo>
                <a:cubicBezTo>
                  <a:pt x="739" y="272"/>
                  <a:pt x="739" y="277"/>
                  <a:pt x="738" y="279"/>
                </a:cubicBezTo>
                <a:cubicBezTo>
                  <a:pt x="738" y="282"/>
                  <a:pt x="735" y="287"/>
                  <a:pt x="734" y="289"/>
                </a:cubicBezTo>
                <a:cubicBezTo>
                  <a:pt x="734" y="293"/>
                  <a:pt x="734" y="301"/>
                  <a:pt x="734" y="305"/>
                </a:cubicBezTo>
                <a:cubicBezTo>
                  <a:pt x="735" y="307"/>
                  <a:pt x="737" y="310"/>
                  <a:pt x="737" y="312"/>
                </a:cubicBezTo>
                <a:cubicBezTo>
                  <a:pt x="737" y="314"/>
                  <a:pt x="732" y="318"/>
                  <a:pt x="731" y="320"/>
                </a:cubicBezTo>
                <a:cubicBezTo>
                  <a:pt x="731" y="322"/>
                  <a:pt x="731" y="325"/>
                  <a:pt x="731" y="327"/>
                </a:cubicBezTo>
                <a:cubicBezTo>
                  <a:pt x="732" y="329"/>
                  <a:pt x="735" y="331"/>
                  <a:pt x="735" y="332"/>
                </a:cubicBezTo>
                <a:cubicBezTo>
                  <a:pt x="736" y="333"/>
                  <a:pt x="736" y="335"/>
                  <a:pt x="737" y="336"/>
                </a:cubicBezTo>
                <a:cubicBezTo>
                  <a:pt x="737" y="337"/>
                  <a:pt x="739" y="338"/>
                  <a:pt x="740" y="339"/>
                </a:cubicBezTo>
                <a:cubicBezTo>
                  <a:pt x="741" y="340"/>
                  <a:pt x="746" y="342"/>
                  <a:pt x="747" y="344"/>
                </a:cubicBezTo>
                <a:cubicBezTo>
                  <a:pt x="748" y="346"/>
                  <a:pt x="749" y="350"/>
                  <a:pt x="750" y="352"/>
                </a:cubicBezTo>
                <a:cubicBezTo>
                  <a:pt x="751" y="354"/>
                  <a:pt x="753" y="357"/>
                  <a:pt x="754" y="359"/>
                </a:cubicBezTo>
                <a:cubicBezTo>
                  <a:pt x="757" y="360"/>
                  <a:pt x="763" y="360"/>
                  <a:pt x="765" y="362"/>
                </a:cubicBezTo>
                <a:cubicBezTo>
                  <a:pt x="766" y="363"/>
                  <a:pt x="767" y="366"/>
                  <a:pt x="767" y="367"/>
                </a:cubicBezTo>
                <a:cubicBezTo>
                  <a:pt x="768" y="369"/>
                  <a:pt x="768" y="374"/>
                  <a:pt x="770" y="376"/>
                </a:cubicBezTo>
                <a:cubicBezTo>
                  <a:pt x="771" y="378"/>
                  <a:pt x="776" y="377"/>
                  <a:pt x="777" y="379"/>
                </a:cubicBezTo>
                <a:cubicBezTo>
                  <a:pt x="779" y="381"/>
                  <a:pt x="777" y="388"/>
                  <a:pt x="777" y="391"/>
                </a:cubicBezTo>
                <a:cubicBezTo>
                  <a:pt x="778" y="393"/>
                  <a:pt x="779" y="397"/>
                  <a:pt x="780" y="399"/>
                </a:cubicBezTo>
                <a:cubicBezTo>
                  <a:pt x="781" y="400"/>
                  <a:pt x="781" y="403"/>
                  <a:pt x="782" y="404"/>
                </a:cubicBezTo>
                <a:cubicBezTo>
                  <a:pt x="783" y="405"/>
                  <a:pt x="787" y="404"/>
                  <a:pt x="789" y="406"/>
                </a:cubicBezTo>
                <a:cubicBezTo>
                  <a:pt x="791" y="407"/>
                  <a:pt x="791" y="413"/>
                  <a:pt x="793" y="415"/>
                </a:cubicBezTo>
                <a:cubicBezTo>
                  <a:pt x="796" y="416"/>
                  <a:pt x="802" y="416"/>
                  <a:pt x="805" y="415"/>
                </a:cubicBezTo>
                <a:cubicBezTo>
                  <a:pt x="807" y="415"/>
                  <a:pt x="811" y="412"/>
                  <a:pt x="813" y="411"/>
                </a:cubicBezTo>
                <a:cubicBezTo>
                  <a:pt x="815" y="411"/>
                  <a:pt x="820" y="410"/>
                  <a:pt x="822" y="411"/>
                </a:cubicBezTo>
                <a:cubicBezTo>
                  <a:pt x="824" y="412"/>
                  <a:pt x="827" y="417"/>
                  <a:pt x="830" y="418"/>
                </a:cubicBezTo>
                <a:cubicBezTo>
                  <a:pt x="834" y="419"/>
                  <a:pt x="844" y="418"/>
                  <a:pt x="848" y="418"/>
                </a:cubicBezTo>
                <a:cubicBezTo>
                  <a:pt x="851" y="418"/>
                  <a:pt x="857" y="417"/>
                  <a:pt x="860" y="417"/>
                </a:cubicBezTo>
                <a:cubicBezTo>
                  <a:pt x="861" y="416"/>
                  <a:pt x="864" y="416"/>
                  <a:pt x="865" y="417"/>
                </a:cubicBezTo>
                <a:cubicBezTo>
                  <a:pt x="867" y="417"/>
                  <a:pt x="870" y="418"/>
                  <a:pt x="871" y="419"/>
                </a:cubicBezTo>
                <a:cubicBezTo>
                  <a:pt x="873" y="421"/>
                  <a:pt x="877" y="425"/>
                  <a:pt x="879" y="426"/>
                </a:cubicBezTo>
                <a:cubicBezTo>
                  <a:pt x="880" y="427"/>
                  <a:pt x="884" y="427"/>
                  <a:pt x="885" y="428"/>
                </a:cubicBezTo>
                <a:cubicBezTo>
                  <a:pt x="887" y="429"/>
                  <a:pt x="891" y="432"/>
                  <a:pt x="892" y="434"/>
                </a:cubicBezTo>
                <a:cubicBezTo>
                  <a:pt x="892" y="435"/>
                  <a:pt x="892" y="437"/>
                  <a:pt x="892" y="438"/>
                </a:cubicBezTo>
                <a:cubicBezTo>
                  <a:pt x="893" y="440"/>
                  <a:pt x="895" y="442"/>
                  <a:pt x="897" y="443"/>
                </a:cubicBezTo>
                <a:cubicBezTo>
                  <a:pt x="898" y="443"/>
                  <a:pt x="902" y="443"/>
                  <a:pt x="904" y="443"/>
                </a:cubicBezTo>
                <a:cubicBezTo>
                  <a:pt x="906" y="442"/>
                  <a:pt x="909" y="439"/>
                  <a:pt x="911" y="438"/>
                </a:cubicBezTo>
                <a:cubicBezTo>
                  <a:pt x="912" y="438"/>
                  <a:pt x="913" y="437"/>
                  <a:pt x="914" y="43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8"/>
          <p:cNvSpPr>
            <a:spLocks/>
          </p:cNvSpPr>
          <p:nvPr/>
        </p:nvSpPr>
        <p:spPr bwMode="auto">
          <a:xfrm>
            <a:off x="7430136" y="978570"/>
            <a:ext cx="1483356" cy="2182779"/>
          </a:xfrm>
          <a:custGeom>
            <a:avLst/>
            <a:gdLst/>
            <a:ahLst/>
            <a:cxnLst>
              <a:cxn ang="0">
                <a:pos x="362" y="822"/>
              </a:cxn>
              <a:cxn ang="0">
                <a:pos x="335" y="801"/>
              </a:cxn>
              <a:cxn ang="0">
                <a:pos x="283" y="795"/>
              </a:cxn>
              <a:cxn ang="0">
                <a:pos x="250" y="783"/>
              </a:cxn>
              <a:cxn ang="0">
                <a:pos x="235" y="746"/>
              </a:cxn>
              <a:cxn ang="0">
                <a:pos x="207" y="720"/>
              </a:cxn>
              <a:cxn ang="0">
                <a:pos x="204" y="689"/>
              </a:cxn>
              <a:cxn ang="0">
                <a:pos x="199" y="643"/>
              </a:cxn>
              <a:cxn ang="0">
                <a:pos x="167" y="645"/>
              </a:cxn>
              <a:cxn ang="0">
                <a:pos x="170" y="626"/>
              </a:cxn>
              <a:cxn ang="0">
                <a:pos x="157" y="606"/>
              </a:cxn>
              <a:cxn ang="0">
                <a:pos x="124" y="623"/>
              </a:cxn>
              <a:cxn ang="0">
                <a:pos x="99" y="613"/>
              </a:cxn>
              <a:cxn ang="0">
                <a:pos x="103" y="588"/>
              </a:cxn>
              <a:cxn ang="0">
                <a:pos x="79" y="564"/>
              </a:cxn>
              <a:cxn ang="0">
                <a:pos x="86" y="548"/>
              </a:cxn>
              <a:cxn ang="0">
                <a:pos x="76" y="535"/>
              </a:cxn>
              <a:cxn ang="0">
                <a:pos x="56" y="520"/>
              </a:cxn>
              <a:cxn ang="0">
                <a:pos x="24" y="509"/>
              </a:cxn>
              <a:cxn ang="0">
                <a:pos x="19" y="476"/>
              </a:cxn>
              <a:cxn ang="0">
                <a:pos x="13" y="454"/>
              </a:cxn>
              <a:cxn ang="0">
                <a:pos x="22" y="444"/>
              </a:cxn>
              <a:cxn ang="0">
                <a:pos x="18" y="433"/>
              </a:cxn>
              <a:cxn ang="0">
                <a:pos x="8" y="407"/>
              </a:cxn>
              <a:cxn ang="0">
                <a:pos x="4" y="384"/>
              </a:cxn>
              <a:cxn ang="0">
                <a:pos x="47" y="379"/>
              </a:cxn>
              <a:cxn ang="0">
                <a:pos x="73" y="369"/>
              </a:cxn>
              <a:cxn ang="0">
                <a:pos x="101" y="365"/>
              </a:cxn>
              <a:cxn ang="0">
                <a:pos x="147" y="325"/>
              </a:cxn>
              <a:cxn ang="0">
                <a:pos x="180" y="294"/>
              </a:cxn>
              <a:cxn ang="0">
                <a:pos x="200" y="290"/>
              </a:cxn>
              <a:cxn ang="0">
                <a:pos x="210" y="268"/>
              </a:cxn>
              <a:cxn ang="0">
                <a:pos x="227" y="255"/>
              </a:cxn>
              <a:cxn ang="0">
                <a:pos x="251" y="240"/>
              </a:cxn>
              <a:cxn ang="0">
                <a:pos x="261" y="211"/>
              </a:cxn>
              <a:cxn ang="0">
                <a:pos x="248" y="163"/>
              </a:cxn>
              <a:cxn ang="0">
                <a:pos x="232" y="132"/>
              </a:cxn>
              <a:cxn ang="0">
                <a:pos x="229" y="119"/>
              </a:cxn>
              <a:cxn ang="0">
                <a:pos x="211" y="96"/>
              </a:cxn>
              <a:cxn ang="0">
                <a:pos x="198" y="75"/>
              </a:cxn>
              <a:cxn ang="0">
                <a:pos x="219" y="55"/>
              </a:cxn>
              <a:cxn ang="0">
                <a:pos x="248" y="48"/>
              </a:cxn>
              <a:cxn ang="0">
                <a:pos x="263" y="30"/>
              </a:cxn>
              <a:cxn ang="0">
                <a:pos x="263" y="8"/>
              </a:cxn>
              <a:cxn ang="0">
                <a:pos x="308" y="20"/>
              </a:cxn>
              <a:cxn ang="0">
                <a:pos x="341" y="34"/>
              </a:cxn>
              <a:cxn ang="0">
                <a:pos x="392" y="59"/>
              </a:cxn>
              <a:cxn ang="0">
                <a:pos x="428" y="113"/>
              </a:cxn>
              <a:cxn ang="0">
                <a:pos x="428" y="170"/>
              </a:cxn>
              <a:cxn ang="0">
                <a:pos x="448" y="208"/>
              </a:cxn>
              <a:cxn ang="0">
                <a:pos x="463" y="297"/>
              </a:cxn>
              <a:cxn ang="0">
                <a:pos x="535" y="461"/>
              </a:cxn>
              <a:cxn ang="0">
                <a:pos x="542" y="503"/>
              </a:cxn>
              <a:cxn ang="0">
                <a:pos x="555" y="570"/>
              </a:cxn>
              <a:cxn ang="0">
                <a:pos x="542" y="676"/>
              </a:cxn>
              <a:cxn ang="0">
                <a:pos x="451" y="734"/>
              </a:cxn>
              <a:cxn ang="0">
                <a:pos x="419" y="789"/>
              </a:cxn>
              <a:cxn ang="0">
                <a:pos x="391" y="827"/>
              </a:cxn>
            </a:cxnLst>
            <a:rect l="0" t="0" r="r" b="b"/>
            <a:pathLst>
              <a:path w="563" h="828">
                <a:moveTo>
                  <a:pt x="384" y="821"/>
                </a:moveTo>
                <a:cubicBezTo>
                  <a:pt x="383" y="821"/>
                  <a:pt x="382" y="822"/>
                  <a:pt x="381" y="822"/>
                </a:cubicBezTo>
                <a:cubicBezTo>
                  <a:pt x="379" y="823"/>
                  <a:pt x="376" y="826"/>
                  <a:pt x="374" y="827"/>
                </a:cubicBezTo>
                <a:cubicBezTo>
                  <a:pt x="372" y="827"/>
                  <a:pt x="368" y="827"/>
                  <a:pt x="367" y="827"/>
                </a:cubicBezTo>
                <a:cubicBezTo>
                  <a:pt x="365" y="826"/>
                  <a:pt x="363" y="824"/>
                  <a:pt x="362" y="822"/>
                </a:cubicBezTo>
                <a:cubicBezTo>
                  <a:pt x="362" y="821"/>
                  <a:pt x="362" y="819"/>
                  <a:pt x="362" y="818"/>
                </a:cubicBezTo>
                <a:cubicBezTo>
                  <a:pt x="361" y="816"/>
                  <a:pt x="357" y="813"/>
                  <a:pt x="355" y="812"/>
                </a:cubicBezTo>
                <a:cubicBezTo>
                  <a:pt x="354" y="811"/>
                  <a:pt x="350" y="811"/>
                  <a:pt x="349" y="810"/>
                </a:cubicBezTo>
                <a:cubicBezTo>
                  <a:pt x="347" y="809"/>
                  <a:pt x="343" y="805"/>
                  <a:pt x="341" y="803"/>
                </a:cubicBezTo>
                <a:cubicBezTo>
                  <a:pt x="340" y="802"/>
                  <a:pt x="337" y="801"/>
                  <a:pt x="335" y="801"/>
                </a:cubicBezTo>
                <a:cubicBezTo>
                  <a:pt x="334" y="800"/>
                  <a:pt x="331" y="800"/>
                  <a:pt x="330" y="801"/>
                </a:cubicBezTo>
                <a:cubicBezTo>
                  <a:pt x="327" y="801"/>
                  <a:pt x="321" y="802"/>
                  <a:pt x="318" y="802"/>
                </a:cubicBezTo>
                <a:cubicBezTo>
                  <a:pt x="314" y="802"/>
                  <a:pt x="304" y="803"/>
                  <a:pt x="300" y="802"/>
                </a:cubicBezTo>
                <a:cubicBezTo>
                  <a:pt x="297" y="801"/>
                  <a:pt x="294" y="796"/>
                  <a:pt x="292" y="795"/>
                </a:cubicBezTo>
                <a:cubicBezTo>
                  <a:pt x="290" y="794"/>
                  <a:pt x="285" y="795"/>
                  <a:pt x="283" y="795"/>
                </a:cubicBezTo>
                <a:cubicBezTo>
                  <a:pt x="281" y="796"/>
                  <a:pt x="277" y="799"/>
                  <a:pt x="275" y="799"/>
                </a:cubicBezTo>
                <a:cubicBezTo>
                  <a:pt x="272" y="800"/>
                  <a:pt x="266" y="800"/>
                  <a:pt x="263" y="799"/>
                </a:cubicBezTo>
                <a:cubicBezTo>
                  <a:pt x="261" y="797"/>
                  <a:pt x="261" y="791"/>
                  <a:pt x="259" y="790"/>
                </a:cubicBezTo>
                <a:cubicBezTo>
                  <a:pt x="257" y="788"/>
                  <a:pt x="253" y="789"/>
                  <a:pt x="252" y="788"/>
                </a:cubicBezTo>
                <a:cubicBezTo>
                  <a:pt x="251" y="787"/>
                  <a:pt x="251" y="784"/>
                  <a:pt x="250" y="783"/>
                </a:cubicBezTo>
                <a:cubicBezTo>
                  <a:pt x="249" y="781"/>
                  <a:pt x="248" y="777"/>
                  <a:pt x="247" y="775"/>
                </a:cubicBezTo>
                <a:cubicBezTo>
                  <a:pt x="247" y="772"/>
                  <a:pt x="249" y="765"/>
                  <a:pt x="247" y="763"/>
                </a:cubicBezTo>
                <a:cubicBezTo>
                  <a:pt x="246" y="761"/>
                  <a:pt x="241" y="762"/>
                  <a:pt x="240" y="760"/>
                </a:cubicBezTo>
                <a:cubicBezTo>
                  <a:pt x="238" y="758"/>
                  <a:pt x="238" y="753"/>
                  <a:pt x="237" y="751"/>
                </a:cubicBezTo>
                <a:cubicBezTo>
                  <a:pt x="237" y="750"/>
                  <a:pt x="236" y="747"/>
                  <a:pt x="235" y="746"/>
                </a:cubicBezTo>
                <a:cubicBezTo>
                  <a:pt x="233" y="744"/>
                  <a:pt x="227" y="744"/>
                  <a:pt x="224" y="743"/>
                </a:cubicBezTo>
                <a:cubicBezTo>
                  <a:pt x="223" y="741"/>
                  <a:pt x="221" y="738"/>
                  <a:pt x="220" y="736"/>
                </a:cubicBezTo>
                <a:cubicBezTo>
                  <a:pt x="219" y="734"/>
                  <a:pt x="218" y="730"/>
                  <a:pt x="217" y="728"/>
                </a:cubicBezTo>
                <a:cubicBezTo>
                  <a:pt x="216" y="726"/>
                  <a:pt x="211" y="724"/>
                  <a:pt x="210" y="723"/>
                </a:cubicBezTo>
                <a:cubicBezTo>
                  <a:pt x="209" y="722"/>
                  <a:pt x="207" y="721"/>
                  <a:pt x="207" y="720"/>
                </a:cubicBezTo>
                <a:cubicBezTo>
                  <a:pt x="206" y="719"/>
                  <a:pt x="206" y="717"/>
                  <a:pt x="205" y="716"/>
                </a:cubicBezTo>
                <a:cubicBezTo>
                  <a:pt x="205" y="715"/>
                  <a:pt x="202" y="713"/>
                  <a:pt x="201" y="711"/>
                </a:cubicBezTo>
                <a:cubicBezTo>
                  <a:pt x="201" y="709"/>
                  <a:pt x="201" y="706"/>
                  <a:pt x="201" y="704"/>
                </a:cubicBezTo>
                <a:cubicBezTo>
                  <a:pt x="202" y="702"/>
                  <a:pt x="207" y="698"/>
                  <a:pt x="207" y="696"/>
                </a:cubicBezTo>
                <a:cubicBezTo>
                  <a:pt x="207" y="694"/>
                  <a:pt x="205" y="691"/>
                  <a:pt x="204" y="689"/>
                </a:cubicBezTo>
                <a:cubicBezTo>
                  <a:pt x="204" y="685"/>
                  <a:pt x="204" y="677"/>
                  <a:pt x="204" y="673"/>
                </a:cubicBezTo>
                <a:cubicBezTo>
                  <a:pt x="205" y="671"/>
                  <a:pt x="208" y="666"/>
                  <a:pt x="208" y="663"/>
                </a:cubicBezTo>
                <a:cubicBezTo>
                  <a:pt x="209" y="661"/>
                  <a:pt x="209" y="656"/>
                  <a:pt x="208" y="653"/>
                </a:cubicBezTo>
                <a:cubicBezTo>
                  <a:pt x="208" y="652"/>
                  <a:pt x="207" y="648"/>
                  <a:pt x="206" y="647"/>
                </a:cubicBezTo>
                <a:cubicBezTo>
                  <a:pt x="204" y="645"/>
                  <a:pt x="200" y="644"/>
                  <a:pt x="199" y="643"/>
                </a:cubicBezTo>
                <a:cubicBezTo>
                  <a:pt x="197" y="643"/>
                  <a:pt x="195" y="640"/>
                  <a:pt x="194" y="641"/>
                </a:cubicBezTo>
                <a:cubicBezTo>
                  <a:pt x="192" y="641"/>
                  <a:pt x="189" y="644"/>
                  <a:pt x="188" y="646"/>
                </a:cubicBezTo>
                <a:cubicBezTo>
                  <a:pt x="187" y="648"/>
                  <a:pt x="186" y="653"/>
                  <a:pt x="183" y="654"/>
                </a:cubicBezTo>
                <a:cubicBezTo>
                  <a:pt x="181" y="654"/>
                  <a:pt x="178" y="651"/>
                  <a:pt x="176" y="650"/>
                </a:cubicBezTo>
                <a:cubicBezTo>
                  <a:pt x="174" y="649"/>
                  <a:pt x="168" y="648"/>
                  <a:pt x="167" y="645"/>
                </a:cubicBezTo>
                <a:cubicBezTo>
                  <a:pt x="166" y="643"/>
                  <a:pt x="169" y="636"/>
                  <a:pt x="167" y="634"/>
                </a:cubicBezTo>
                <a:cubicBezTo>
                  <a:pt x="166" y="632"/>
                  <a:pt x="161" y="631"/>
                  <a:pt x="160" y="630"/>
                </a:cubicBezTo>
                <a:cubicBezTo>
                  <a:pt x="160" y="629"/>
                  <a:pt x="160" y="626"/>
                  <a:pt x="160" y="625"/>
                </a:cubicBezTo>
                <a:cubicBezTo>
                  <a:pt x="161" y="624"/>
                  <a:pt x="163" y="624"/>
                  <a:pt x="164" y="624"/>
                </a:cubicBezTo>
                <a:cubicBezTo>
                  <a:pt x="166" y="624"/>
                  <a:pt x="168" y="626"/>
                  <a:pt x="170" y="626"/>
                </a:cubicBezTo>
                <a:cubicBezTo>
                  <a:pt x="171" y="625"/>
                  <a:pt x="173" y="622"/>
                  <a:pt x="173" y="621"/>
                </a:cubicBezTo>
                <a:cubicBezTo>
                  <a:pt x="174" y="620"/>
                  <a:pt x="175" y="618"/>
                  <a:pt x="174" y="617"/>
                </a:cubicBezTo>
                <a:cubicBezTo>
                  <a:pt x="174" y="615"/>
                  <a:pt x="170" y="615"/>
                  <a:pt x="169" y="614"/>
                </a:cubicBezTo>
                <a:cubicBezTo>
                  <a:pt x="168" y="613"/>
                  <a:pt x="166" y="609"/>
                  <a:pt x="165" y="608"/>
                </a:cubicBezTo>
                <a:cubicBezTo>
                  <a:pt x="163" y="607"/>
                  <a:pt x="159" y="607"/>
                  <a:pt x="157" y="606"/>
                </a:cubicBezTo>
                <a:cubicBezTo>
                  <a:pt x="154" y="606"/>
                  <a:pt x="149" y="605"/>
                  <a:pt x="147" y="606"/>
                </a:cubicBezTo>
                <a:cubicBezTo>
                  <a:pt x="145" y="607"/>
                  <a:pt x="142" y="612"/>
                  <a:pt x="141" y="614"/>
                </a:cubicBezTo>
                <a:cubicBezTo>
                  <a:pt x="141" y="615"/>
                  <a:pt x="141" y="617"/>
                  <a:pt x="140" y="618"/>
                </a:cubicBezTo>
                <a:cubicBezTo>
                  <a:pt x="139" y="619"/>
                  <a:pt x="136" y="618"/>
                  <a:pt x="135" y="618"/>
                </a:cubicBezTo>
                <a:cubicBezTo>
                  <a:pt x="132" y="619"/>
                  <a:pt x="127" y="623"/>
                  <a:pt x="124" y="623"/>
                </a:cubicBezTo>
                <a:cubicBezTo>
                  <a:pt x="123" y="623"/>
                  <a:pt x="121" y="620"/>
                  <a:pt x="119" y="620"/>
                </a:cubicBezTo>
                <a:cubicBezTo>
                  <a:pt x="117" y="620"/>
                  <a:pt x="114" y="623"/>
                  <a:pt x="112" y="623"/>
                </a:cubicBezTo>
                <a:cubicBezTo>
                  <a:pt x="111" y="622"/>
                  <a:pt x="109" y="619"/>
                  <a:pt x="108" y="618"/>
                </a:cubicBezTo>
                <a:cubicBezTo>
                  <a:pt x="107" y="617"/>
                  <a:pt x="105" y="616"/>
                  <a:pt x="104" y="615"/>
                </a:cubicBezTo>
                <a:cubicBezTo>
                  <a:pt x="103" y="614"/>
                  <a:pt x="100" y="614"/>
                  <a:pt x="99" y="613"/>
                </a:cubicBezTo>
                <a:cubicBezTo>
                  <a:pt x="99" y="611"/>
                  <a:pt x="101" y="607"/>
                  <a:pt x="101" y="605"/>
                </a:cubicBezTo>
                <a:cubicBezTo>
                  <a:pt x="100" y="603"/>
                  <a:pt x="97" y="601"/>
                  <a:pt x="96" y="599"/>
                </a:cubicBezTo>
                <a:cubicBezTo>
                  <a:pt x="96" y="598"/>
                  <a:pt x="97" y="596"/>
                  <a:pt x="98" y="595"/>
                </a:cubicBezTo>
                <a:cubicBezTo>
                  <a:pt x="99" y="594"/>
                  <a:pt x="102" y="595"/>
                  <a:pt x="103" y="594"/>
                </a:cubicBezTo>
                <a:cubicBezTo>
                  <a:pt x="104" y="592"/>
                  <a:pt x="104" y="589"/>
                  <a:pt x="103" y="588"/>
                </a:cubicBezTo>
                <a:cubicBezTo>
                  <a:pt x="103" y="587"/>
                  <a:pt x="99" y="585"/>
                  <a:pt x="99" y="583"/>
                </a:cubicBezTo>
                <a:cubicBezTo>
                  <a:pt x="98" y="582"/>
                  <a:pt x="99" y="579"/>
                  <a:pt x="99" y="577"/>
                </a:cubicBezTo>
                <a:cubicBezTo>
                  <a:pt x="98" y="575"/>
                  <a:pt x="96" y="571"/>
                  <a:pt x="94" y="570"/>
                </a:cubicBezTo>
                <a:cubicBezTo>
                  <a:pt x="92" y="568"/>
                  <a:pt x="87" y="570"/>
                  <a:pt x="85" y="570"/>
                </a:cubicBezTo>
                <a:cubicBezTo>
                  <a:pt x="83" y="569"/>
                  <a:pt x="80" y="566"/>
                  <a:pt x="79" y="564"/>
                </a:cubicBezTo>
                <a:cubicBezTo>
                  <a:pt x="78" y="562"/>
                  <a:pt x="77" y="558"/>
                  <a:pt x="76" y="555"/>
                </a:cubicBezTo>
                <a:cubicBezTo>
                  <a:pt x="76" y="554"/>
                  <a:pt x="76" y="551"/>
                  <a:pt x="76" y="550"/>
                </a:cubicBezTo>
                <a:cubicBezTo>
                  <a:pt x="77" y="549"/>
                  <a:pt x="77" y="547"/>
                  <a:pt x="78" y="546"/>
                </a:cubicBezTo>
                <a:cubicBezTo>
                  <a:pt x="79" y="546"/>
                  <a:pt x="82" y="549"/>
                  <a:pt x="83" y="549"/>
                </a:cubicBezTo>
                <a:cubicBezTo>
                  <a:pt x="84" y="549"/>
                  <a:pt x="85" y="548"/>
                  <a:pt x="86" y="548"/>
                </a:cubicBezTo>
                <a:cubicBezTo>
                  <a:pt x="86" y="546"/>
                  <a:pt x="86" y="543"/>
                  <a:pt x="86" y="542"/>
                </a:cubicBezTo>
                <a:cubicBezTo>
                  <a:pt x="85" y="541"/>
                  <a:pt x="84" y="540"/>
                  <a:pt x="84" y="540"/>
                </a:cubicBezTo>
                <a:cubicBezTo>
                  <a:pt x="83" y="538"/>
                  <a:pt x="85" y="536"/>
                  <a:pt x="84" y="535"/>
                </a:cubicBezTo>
                <a:cubicBezTo>
                  <a:pt x="84" y="534"/>
                  <a:pt x="81" y="533"/>
                  <a:pt x="80" y="533"/>
                </a:cubicBezTo>
                <a:cubicBezTo>
                  <a:pt x="79" y="533"/>
                  <a:pt x="77" y="534"/>
                  <a:pt x="76" y="535"/>
                </a:cubicBezTo>
                <a:cubicBezTo>
                  <a:pt x="74" y="535"/>
                  <a:pt x="74" y="539"/>
                  <a:pt x="73" y="540"/>
                </a:cubicBezTo>
                <a:cubicBezTo>
                  <a:pt x="72" y="540"/>
                  <a:pt x="71" y="540"/>
                  <a:pt x="70" y="539"/>
                </a:cubicBezTo>
                <a:cubicBezTo>
                  <a:pt x="69" y="538"/>
                  <a:pt x="68" y="534"/>
                  <a:pt x="67" y="533"/>
                </a:cubicBezTo>
                <a:cubicBezTo>
                  <a:pt x="66" y="531"/>
                  <a:pt x="62" y="527"/>
                  <a:pt x="60" y="525"/>
                </a:cubicBezTo>
                <a:cubicBezTo>
                  <a:pt x="59" y="524"/>
                  <a:pt x="58" y="521"/>
                  <a:pt x="56" y="520"/>
                </a:cubicBezTo>
                <a:cubicBezTo>
                  <a:pt x="54" y="519"/>
                  <a:pt x="49" y="519"/>
                  <a:pt x="47" y="519"/>
                </a:cubicBezTo>
                <a:cubicBezTo>
                  <a:pt x="45" y="520"/>
                  <a:pt x="42" y="523"/>
                  <a:pt x="40" y="523"/>
                </a:cubicBezTo>
                <a:cubicBezTo>
                  <a:pt x="38" y="523"/>
                  <a:pt x="36" y="521"/>
                  <a:pt x="35" y="520"/>
                </a:cubicBezTo>
                <a:cubicBezTo>
                  <a:pt x="33" y="519"/>
                  <a:pt x="31" y="516"/>
                  <a:pt x="29" y="515"/>
                </a:cubicBezTo>
                <a:cubicBezTo>
                  <a:pt x="28" y="514"/>
                  <a:pt x="25" y="511"/>
                  <a:pt x="24" y="509"/>
                </a:cubicBezTo>
                <a:cubicBezTo>
                  <a:pt x="23" y="507"/>
                  <a:pt x="24" y="504"/>
                  <a:pt x="24" y="502"/>
                </a:cubicBezTo>
                <a:cubicBezTo>
                  <a:pt x="24" y="500"/>
                  <a:pt x="25" y="495"/>
                  <a:pt x="24" y="493"/>
                </a:cubicBezTo>
                <a:cubicBezTo>
                  <a:pt x="23" y="491"/>
                  <a:pt x="19" y="489"/>
                  <a:pt x="19" y="487"/>
                </a:cubicBezTo>
                <a:cubicBezTo>
                  <a:pt x="18" y="486"/>
                  <a:pt x="19" y="484"/>
                  <a:pt x="19" y="483"/>
                </a:cubicBezTo>
                <a:cubicBezTo>
                  <a:pt x="19" y="482"/>
                  <a:pt x="19" y="478"/>
                  <a:pt x="19" y="476"/>
                </a:cubicBezTo>
                <a:cubicBezTo>
                  <a:pt x="18" y="475"/>
                  <a:pt x="16" y="473"/>
                  <a:pt x="14" y="472"/>
                </a:cubicBezTo>
                <a:cubicBezTo>
                  <a:pt x="14" y="471"/>
                  <a:pt x="12" y="470"/>
                  <a:pt x="12" y="469"/>
                </a:cubicBezTo>
                <a:cubicBezTo>
                  <a:pt x="11" y="468"/>
                  <a:pt x="9" y="466"/>
                  <a:pt x="9" y="464"/>
                </a:cubicBezTo>
                <a:cubicBezTo>
                  <a:pt x="9" y="463"/>
                  <a:pt x="12" y="461"/>
                  <a:pt x="12" y="460"/>
                </a:cubicBezTo>
                <a:cubicBezTo>
                  <a:pt x="13" y="458"/>
                  <a:pt x="13" y="455"/>
                  <a:pt x="13" y="454"/>
                </a:cubicBezTo>
                <a:cubicBezTo>
                  <a:pt x="12" y="452"/>
                  <a:pt x="8" y="452"/>
                  <a:pt x="7" y="451"/>
                </a:cubicBezTo>
                <a:cubicBezTo>
                  <a:pt x="6" y="449"/>
                  <a:pt x="6" y="446"/>
                  <a:pt x="6" y="445"/>
                </a:cubicBezTo>
                <a:cubicBezTo>
                  <a:pt x="6" y="444"/>
                  <a:pt x="7" y="442"/>
                  <a:pt x="8" y="442"/>
                </a:cubicBezTo>
                <a:cubicBezTo>
                  <a:pt x="9" y="441"/>
                  <a:pt x="13" y="440"/>
                  <a:pt x="15" y="441"/>
                </a:cubicBezTo>
                <a:cubicBezTo>
                  <a:pt x="17" y="441"/>
                  <a:pt x="20" y="444"/>
                  <a:pt x="22" y="444"/>
                </a:cubicBezTo>
                <a:cubicBezTo>
                  <a:pt x="23" y="445"/>
                  <a:pt x="26" y="445"/>
                  <a:pt x="28" y="444"/>
                </a:cubicBezTo>
                <a:cubicBezTo>
                  <a:pt x="29" y="444"/>
                  <a:pt x="31" y="441"/>
                  <a:pt x="31" y="439"/>
                </a:cubicBezTo>
                <a:cubicBezTo>
                  <a:pt x="31" y="438"/>
                  <a:pt x="29" y="435"/>
                  <a:pt x="28" y="434"/>
                </a:cubicBezTo>
                <a:cubicBezTo>
                  <a:pt x="27" y="433"/>
                  <a:pt x="24" y="431"/>
                  <a:pt x="23" y="431"/>
                </a:cubicBezTo>
                <a:cubicBezTo>
                  <a:pt x="21" y="431"/>
                  <a:pt x="19" y="434"/>
                  <a:pt x="18" y="433"/>
                </a:cubicBezTo>
                <a:cubicBezTo>
                  <a:pt x="16" y="433"/>
                  <a:pt x="15" y="429"/>
                  <a:pt x="15" y="427"/>
                </a:cubicBezTo>
                <a:cubicBezTo>
                  <a:pt x="16" y="426"/>
                  <a:pt x="18" y="425"/>
                  <a:pt x="18" y="424"/>
                </a:cubicBezTo>
                <a:cubicBezTo>
                  <a:pt x="19" y="423"/>
                  <a:pt x="19" y="420"/>
                  <a:pt x="18" y="418"/>
                </a:cubicBezTo>
                <a:cubicBezTo>
                  <a:pt x="18" y="416"/>
                  <a:pt x="15" y="412"/>
                  <a:pt x="14" y="410"/>
                </a:cubicBezTo>
                <a:cubicBezTo>
                  <a:pt x="12" y="409"/>
                  <a:pt x="8" y="408"/>
                  <a:pt x="8" y="407"/>
                </a:cubicBezTo>
                <a:cubicBezTo>
                  <a:pt x="7" y="405"/>
                  <a:pt x="8" y="402"/>
                  <a:pt x="8" y="400"/>
                </a:cubicBezTo>
                <a:cubicBezTo>
                  <a:pt x="7" y="399"/>
                  <a:pt x="6" y="395"/>
                  <a:pt x="5" y="394"/>
                </a:cubicBezTo>
                <a:cubicBezTo>
                  <a:pt x="4" y="393"/>
                  <a:pt x="1" y="391"/>
                  <a:pt x="1" y="390"/>
                </a:cubicBezTo>
                <a:cubicBezTo>
                  <a:pt x="0" y="389"/>
                  <a:pt x="0" y="386"/>
                  <a:pt x="1" y="384"/>
                </a:cubicBezTo>
                <a:cubicBezTo>
                  <a:pt x="2" y="384"/>
                  <a:pt x="3" y="384"/>
                  <a:pt x="4" y="384"/>
                </a:cubicBezTo>
                <a:cubicBezTo>
                  <a:pt x="7" y="384"/>
                  <a:pt x="13" y="384"/>
                  <a:pt x="15" y="383"/>
                </a:cubicBezTo>
                <a:cubicBezTo>
                  <a:pt x="17" y="382"/>
                  <a:pt x="18" y="379"/>
                  <a:pt x="20" y="378"/>
                </a:cubicBezTo>
                <a:cubicBezTo>
                  <a:pt x="21" y="377"/>
                  <a:pt x="23" y="377"/>
                  <a:pt x="24" y="377"/>
                </a:cubicBezTo>
                <a:cubicBezTo>
                  <a:pt x="27" y="376"/>
                  <a:pt x="34" y="376"/>
                  <a:pt x="38" y="377"/>
                </a:cubicBezTo>
                <a:cubicBezTo>
                  <a:pt x="40" y="377"/>
                  <a:pt x="45" y="378"/>
                  <a:pt x="47" y="379"/>
                </a:cubicBezTo>
                <a:cubicBezTo>
                  <a:pt x="49" y="379"/>
                  <a:pt x="53" y="380"/>
                  <a:pt x="54" y="381"/>
                </a:cubicBezTo>
                <a:cubicBezTo>
                  <a:pt x="56" y="382"/>
                  <a:pt x="57" y="385"/>
                  <a:pt x="59" y="386"/>
                </a:cubicBezTo>
                <a:cubicBezTo>
                  <a:pt x="60" y="386"/>
                  <a:pt x="63" y="386"/>
                  <a:pt x="64" y="386"/>
                </a:cubicBezTo>
                <a:cubicBezTo>
                  <a:pt x="66" y="385"/>
                  <a:pt x="69" y="381"/>
                  <a:pt x="70" y="379"/>
                </a:cubicBezTo>
                <a:cubicBezTo>
                  <a:pt x="71" y="377"/>
                  <a:pt x="71" y="371"/>
                  <a:pt x="73" y="369"/>
                </a:cubicBezTo>
                <a:cubicBezTo>
                  <a:pt x="74" y="367"/>
                  <a:pt x="78" y="363"/>
                  <a:pt x="80" y="362"/>
                </a:cubicBezTo>
                <a:cubicBezTo>
                  <a:pt x="81" y="362"/>
                  <a:pt x="85" y="362"/>
                  <a:pt x="86" y="362"/>
                </a:cubicBezTo>
                <a:cubicBezTo>
                  <a:pt x="87" y="362"/>
                  <a:pt x="90" y="363"/>
                  <a:pt x="91" y="364"/>
                </a:cubicBezTo>
                <a:cubicBezTo>
                  <a:pt x="92" y="365"/>
                  <a:pt x="93" y="369"/>
                  <a:pt x="95" y="369"/>
                </a:cubicBezTo>
                <a:cubicBezTo>
                  <a:pt x="96" y="370"/>
                  <a:pt x="100" y="367"/>
                  <a:pt x="101" y="365"/>
                </a:cubicBezTo>
                <a:cubicBezTo>
                  <a:pt x="102" y="364"/>
                  <a:pt x="101" y="359"/>
                  <a:pt x="102" y="357"/>
                </a:cubicBezTo>
                <a:cubicBezTo>
                  <a:pt x="103" y="356"/>
                  <a:pt x="104" y="354"/>
                  <a:pt x="105" y="353"/>
                </a:cubicBezTo>
                <a:cubicBezTo>
                  <a:pt x="108" y="352"/>
                  <a:pt x="115" y="353"/>
                  <a:pt x="118" y="352"/>
                </a:cubicBezTo>
                <a:cubicBezTo>
                  <a:pt x="121" y="351"/>
                  <a:pt x="127" y="347"/>
                  <a:pt x="130" y="345"/>
                </a:cubicBezTo>
                <a:cubicBezTo>
                  <a:pt x="135" y="341"/>
                  <a:pt x="143" y="330"/>
                  <a:pt x="147" y="325"/>
                </a:cubicBezTo>
                <a:cubicBezTo>
                  <a:pt x="150" y="322"/>
                  <a:pt x="153" y="317"/>
                  <a:pt x="156" y="315"/>
                </a:cubicBezTo>
                <a:cubicBezTo>
                  <a:pt x="158" y="313"/>
                  <a:pt x="162" y="312"/>
                  <a:pt x="164" y="310"/>
                </a:cubicBezTo>
                <a:cubicBezTo>
                  <a:pt x="166" y="309"/>
                  <a:pt x="169" y="305"/>
                  <a:pt x="171" y="303"/>
                </a:cubicBezTo>
                <a:cubicBezTo>
                  <a:pt x="172" y="302"/>
                  <a:pt x="173" y="299"/>
                  <a:pt x="174" y="298"/>
                </a:cubicBezTo>
                <a:cubicBezTo>
                  <a:pt x="175" y="297"/>
                  <a:pt x="178" y="296"/>
                  <a:pt x="180" y="294"/>
                </a:cubicBezTo>
                <a:cubicBezTo>
                  <a:pt x="181" y="293"/>
                  <a:pt x="182" y="290"/>
                  <a:pt x="184" y="290"/>
                </a:cubicBezTo>
                <a:cubicBezTo>
                  <a:pt x="185" y="289"/>
                  <a:pt x="190" y="288"/>
                  <a:pt x="191" y="290"/>
                </a:cubicBezTo>
                <a:cubicBezTo>
                  <a:pt x="192" y="290"/>
                  <a:pt x="192" y="294"/>
                  <a:pt x="193" y="294"/>
                </a:cubicBezTo>
                <a:cubicBezTo>
                  <a:pt x="194" y="295"/>
                  <a:pt x="198" y="295"/>
                  <a:pt x="199" y="294"/>
                </a:cubicBezTo>
                <a:cubicBezTo>
                  <a:pt x="200" y="294"/>
                  <a:pt x="200" y="291"/>
                  <a:pt x="200" y="290"/>
                </a:cubicBezTo>
                <a:cubicBezTo>
                  <a:pt x="200" y="288"/>
                  <a:pt x="197" y="284"/>
                  <a:pt x="197" y="282"/>
                </a:cubicBezTo>
                <a:cubicBezTo>
                  <a:pt x="197" y="281"/>
                  <a:pt x="196" y="278"/>
                  <a:pt x="197" y="276"/>
                </a:cubicBezTo>
                <a:cubicBezTo>
                  <a:pt x="197" y="276"/>
                  <a:pt x="199" y="275"/>
                  <a:pt x="200" y="275"/>
                </a:cubicBezTo>
                <a:cubicBezTo>
                  <a:pt x="202" y="274"/>
                  <a:pt x="206" y="276"/>
                  <a:pt x="208" y="275"/>
                </a:cubicBezTo>
                <a:cubicBezTo>
                  <a:pt x="210" y="274"/>
                  <a:pt x="209" y="269"/>
                  <a:pt x="210" y="268"/>
                </a:cubicBezTo>
                <a:cubicBezTo>
                  <a:pt x="211" y="266"/>
                  <a:pt x="214" y="261"/>
                  <a:pt x="216" y="261"/>
                </a:cubicBezTo>
                <a:cubicBezTo>
                  <a:pt x="217" y="261"/>
                  <a:pt x="218" y="265"/>
                  <a:pt x="220" y="266"/>
                </a:cubicBezTo>
                <a:cubicBezTo>
                  <a:pt x="221" y="267"/>
                  <a:pt x="223" y="267"/>
                  <a:pt x="224" y="267"/>
                </a:cubicBezTo>
                <a:cubicBezTo>
                  <a:pt x="225" y="266"/>
                  <a:pt x="225" y="263"/>
                  <a:pt x="225" y="261"/>
                </a:cubicBezTo>
                <a:cubicBezTo>
                  <a:pt x="226" y="260"/>
                  <a:pt x="226" y="256"/>
                  <a:pt x="227" y="255"/>
                </a:cubicBezTo>
                <a:cubicBezTo>
                  <a:pt x="228" y="254"/>
                  <a:pt x="233" y="253"/>
                  <a:pt x="234" y="252"/>
                </a:cubicBezTo>
                <a:cubicBezTo>
                  <a:pt x="235" y="251"/>
                  <a:pt x="238" y="248"/>
                  <a:pt x="239" y="246"/>
                </a:cubicBezTo>
                <a:cubicBezTo>
                  <a:pt x="239" y="245"/>
                  <a:pt x="240" y="242"/>
                  <a:pt x="241" y="241"/>
                </a:cubicBezTo>
                <a:cubicBezTo>
                  <a:pt x="242" y="240"/>
                  <a:pt x="244" y="239"/>
                  <a:pt x="245" y="238"/>
                </a:cubicBezTo>
                <a:cubicBezTo>
                  <a:pt x="247" y="238"/>
                  <a:pt x="250" y="241"/>
                  <a:pt x="251" y="240"/>
                </a:cubicBezTo>
                <a:cubicBezTo>
                  <a:pt x="252" y="239"/>
                  <a:pt x="252" y="235"/>
                  <a:pt x="252" y="234"/>
                </a:cubicBezTo>
                <a:cubicBezTo>
                  <a:pt x="252" y="232"/>
                  <a:pt x="251" y="230"/>
                  <a:pt x="250" y="229"/>
                </a:cubicBezTo>
                <a:cubicBezTo>
                  <a:pt x="250" y="227"/>
                  <a:pt x="249" y="222"/>
                  <a:pt x="250" y="220"/>
                </a:cubicBezTo>
                <a:cubicBezTo>
                  <a:pt x="252" y="218"/>
                  <a:pt x="257" y="218"/>
                  <a:pt x="258" y="217"/>
                </a:cubicBezTo>
                <a:cubicBezTo>
                  <a:pt x="259" y="216"/>
                  <a:pt x="260" y="212"/>
                  <a:pt x="261" y="211"/>
                </a:cubicBezTo>
                <a:cubicBezTo>
                  <a:pt x="262" y="208"/>
                  <a:pt x="264" y="201"/>
                  <a:pt x="265" y="198"/>
                </a:cubicBezTo>
                <a:cubicBezTo>
                  <a:pt x="265" y="195"/>
                  <a:pt x="265" y="190"/>
                  <a:pt x="265" y="187"/>
                </a:cubicBezTo>
                <a:cubicBezTo>
                  <a:pt x="264" y="185"/>
                  <a:pt x="263" y="181"/>
                  <a:pt x="261" y="179"/>
                </a:cubicBezTo>
                <a:cubicBezTo>
                  <a:pt x="260" y="177"/>
                  <a:pt x="256" y="173"/>
                  <a:pt x="254" y="171"/>
                </a:cubicBezTo>
                <a:cubicBezTo>
                  <a:pt x="253" y="169"/>
                  <a:pt x="249" y="165"/>
                  <a:pt x="248" y="163"/>
                </a:cubicBezTo>
                <a:cubicBezTo>
                  <a:pt x="247" y="161"/>
                  <a:pt x="247" y="156"/>
                  <a:pt x="246" y="153"/>
                </a:cubicBezTo>
                <a:cubicBezTo>
                  <a:pt x="245" y="152"/>
                  <a:pt x="242" y="150"/>
                  <a:pt x="241" y="148"/>
                </a:cubicBezTo>
                <a:cubicBezTo>
                  <a:pt x="240" y="146"/>
                  <a:pt x="238" y="142"/>
                  <a:pt x="238" y="140"/>
                </a:cubicBezTo>
                <a:cubicBezTo>
                  <a:pt x="237" y="139"/>
                  <a:pt x="237" y="136"/>
                  <a:pt x="236" y="134"/>
                </a:cubicBezTo>
                <a:cubicBezTo>
                  <a:pt x="235" y="134"/>
                  <a:pt x="233" y="132"/>
                  <a:pt x="232" y="132"/>
                </a:cubicBezTo>
                <a:cubicBezTo>
                  <a:pt x="232" y="133"/>
                  <a:pt x="231" y="135"/>
                  <a:pt x="231" y="136"/>
                </a:cubicBezTo>
                <a:cubicBezTo>
                  <a:pt x="230" y="136"/>
                  <a:pt x="228" y="134"/>
                  <a:pt x="227" y="134"/>
                </a:cubicBezTo>
                <a:cubicBezTo>
                  <a:pt x="226" y="133"/>
                  <a:pt x="224" y="131"/>
                  <a:pt x="224" y="129"/>
                </a:cubicBezTo>
                <a:cubicBezTo>
                  <a:pt x="224" y="127"/>
                  <a:pt x="224" y="122"/>
                  <a:pt x="225" y="121"/>
                </a:cubicBezTo>
                <a:cubicBezTo>
                  <a:pt x="226" y="120"/>
                  <a:pt x="229" y="120"/>
                  <a:pt x="229" y="119"/>
                </a:cubicBezTo>
                <a:cubicBezTo>
                  <a:pt x="230" y="116"/>
                  <a:pt x="227" y="109"/>
                  <a:pt x="226" y="106"/>
                </a:cubicBezTo>
                <a:cubicBezTo>
                  <a:pt x="225" y="104"/>
                  <a:pt x="225" y="100"/>
                  <a:pt x="223" y="98"/>
                </a:cubicBezTo>
                <a:cubicBezTo>
                  <a:pt x="223" y="98"/>
                  <a:pt x="220" y="98"/>
                  <a:pt x="219" y="98"/>
                </a:cubicBezTo>
                <a:cubicBezTo>
                  <a:pt x="218" y="98"/>
                  <a:pt x="215" y="99"/>
                  <a:pt x="214" y="98"/>
                </a:cubicBezTo>
                <a:cubicBezTo>
                  <a:pt x="213" y="98"/>
                  <a:pt x="211" y="97"/>
                  <a:pt x="211" y="96"/>
                </a:cubicBezTo>
                <a:cubicBezTo>
                  <a:pt x="210" y="94"/>
                  <a:pt x="209" y="91"/>
                  <a:pt x="208" y="89"/>
                </a:cubicBezTo>
                <a:cubicBezTo>
                  <a:pt x="207" y="88"/>
                  <a:pt x="204" y="87"/>
                  <a:pt x="203" y="86"/>
                </a:cubicBezTo>
                <a:cubicBezTo>
                  <a:pt x="203" y="86"/>
                  <a:pt x="203" y="84"/>
                  <a:pt x="202" y="83"/>
                </a:cubicBezTo>
                <a:cubicBezTo>
                  <a:pt x="202" y="82"/>
                  <a:pt x="199" y="81"/>
                  <a:pt x="198" y="80"/>
                </a:cubicBezTo>
                <a:cubicBezTo>
                  <a:pt x="198" y="79"/>
                  <a:pt x="198" y="76"/>
                  <a:pt x="198" y="75"/>
                </a:cubicBezTo>
                <a:cubicBezTo>
                  <a:pt x="199" y="74"/>
                  <a:pt x="204" y="73"/>
                  <a:pt x="204" y="72"/>
                </a:cubicBezTo>
                <a:cubicBezTo>
                  <a:pt x="205" y="70"/>
                  <a:pt x="204" y="66"/>
                  <a:pt x="204" y="65"/>
                </a:cubicBezTo>
                <a:cubicBezTo>
                  <a:pt x="205" y="63"/>
                  <a:pt x="207" y="61"/>
                  <a:pt x="208" y="61"/>
                </a:cubicBezTo>
                <a:cubicBezTo>
                  <a:pt x="209" y="59"/>
                  <a:pt x="213" y="58"/>
                  <a:pt x="214" y="57"/>
                </a:cubicBezTo>
                <a:cubicBezTo>
                  <a:pt x="216" y="57"/>
                  <a:pt x="218" y="56"/>
                  <a:pt x="219" y="55"/>
                </a:cubicBezTo>
                <a:cubicBezTo>
                  <a:pt x="221" y="55"/>
                  <a:pt x="226" y="55"/>
                  <a:pt x="228" y="54"/>
                </a:cubicBezTo>
                <a:cubicBezTo>
                  <a:pt x="229" y="53"/>
                  <a:pt x="229" y="50"/>
                  <a:pt x="229" y="49"/>
                </a:cubicBezTo>
                <a:cubicBezTo>
                  <a:pt x="230" y="49"/>
                  <a:pt x="232" y="47"/>
                  <a:pt x="233" y="47"/>
                </a:cubicBezTo>
                <a:cubicBezTo>
                  <a:pt x="235" y="47"/>
                  <a:pt x="238" y="49"/>
                  <a:pt x="239" y="49"/>
                </a:cubicBezTo>
                <a:cubicBezTo>
                  <a:pt x="241" y="49"/>
                  <a:pt x="246" y="49"/>
                  <a:pt x="248" y="48"/>
                </a:cubicBezTo>
                <a:cubicBezTo>
                  <a:pt x="249" y="48"/>
                  <a:pt x="250" y="45"/>
                  <a:pt x="251" y="44"/>
                </a:cubicBezTo>
                <a:cubicBezTo>
                  <a:pt x="252" y="43"/>
                  <a:pt x="255" y="44"/>
                  <a:pt x="257" y="44"/>
                </a:cubicBezTo>
                <a:cubicBezTo>
                  <a:pt x="258" y="43"/>
                  <a:pt x="261" y="42"/>
                  <a:pt x="262" y="40"/>
                </a:cubicBezTo>
                <a:cubicBezTo>
                  <a:pt x="263" y="39"/>
                  <a:pt x="265" y="37"/>
                  <a:pt x="265" y="35"/>
                </a:cubicBezTo>
                <a:cubicBezTo>
                  <a:pt x="265" y="34"/>
                  <a:pt x="263" y="32"/>
                  <a:pt x="263" y="30"/>
                </a:cubicBezTo>
                <a:cubicBezTo>
                  <a:pt x="263" y="28"/>
                  <a:pt x="265" y="25"/>
                  <a:pt x="265" y="23"/>
                </a:cubicBezTo>
                <a:cubicBezTo>
                  <a:pt x="265" y="21"/>
                  <a:pt x="265" y="18"/>
                  <a:pt x="265" y="16"/>
                </a:cubicBezTo>
                <a:cubicBezTo>
                  <a:pt x="265" y="15"/>
                  <a:pt x="264" y="14"/>
                  <a:pt x="263" y="13"/>
                </a:cubicBezTo>
                <a:cubicBezTo>
                  <a:pt x="263" y="13"/>
                  <a:pt x="261" y="12"/>
                  <a:pt x="260" y="11"/>
                </a:cubicBezTo>
                <a:cubicBezTo>
                  <a:pt x="261" y="10"/>
                  <a:pt x="262" y="9"/>
                  <a:pt x="263" y="8"/>
                </a:cubicBezTo>
                <a:cubicBezTo>
                  <a:pt x="265" y="7"/>
                  <a:pt x="268" y="5"/>
                  <a:pt x="270" y="4"/>
                </a:cubicBezTo>
                <a:cubicBezTo>
                  <a:pt x="271" y="3"/>
                  <a:pt x="274" y="0"/>
                  <a:pt x="276" y="0"/>
                </a:cubicBezTo>
                <a:cubicBezTo>
                  <a:pt x="281" y="0"/>
                  <a:pt x="290" y="8"/>
                  <a:pt x="295" y="9"/>
                </a:cubicBezTo>
                <a:cubicBezTo>
                  <a:pt x="298" y="10"/>
                  <a:pt x="303" y="9"/>
                  <a:pt x="305" y="10"/>
                </a:cubicBezTo>
                <a:cubicBezTo>
                  <a:pt x="307" y="12"/>
                  <a:pt x="306" y="18"/>
                  <a:pt x="308" y="20"/>
                </a:cubicBezTo>
                <a:cubicBezTo>
                  <a:pt x="310" y="21"/>
                  <a:pt x="316" y="20"/>
                  <a:pt x="318" y="21"/>
                </a:cubicBezTo>
                <a:cubicBezTo>
                  <a:pt x="320" y="21"/>
                  <a:pt x="322" y="22"/>
                  <a:pt x="323" y="24"/>
                </a:cubicBezTo>
                <a:cubicBezTo>
                  <a:pt x="325" y="25"/>
                  <a:pt x="326" y="30"/>
                  <a:pt x="327" y="32"/>
                </a:cubicBezTo>
                <a:cubicBezTo>
                  <a:pt x="329" y="34"/>
                  <a:pt x="333" y="37"/>
                  <a:pt x="335" y="37"/>
                </a:cubicBezTo>
                <a:cubicBezTo>
                  <a:pt x="337" y="37"/>
                  <a:pt x="340" y="34"/>
                  <a:pt x="341" y="34"/>
                </a:cubicBezTo>
                <a:cubicBezTo>
                  <a:pt x="343" y="35"/>
                  <a:pt x="343" y="40"/>
                  <a:pt x="344" y="41"/>
                </a:cubicBezTo>
                <a:cubicBezTo>
                  <a:pt x="347" y="43"/>
                  <a:pt x="356" y="40"/>
                  <a:pt x="359" y="43"/>
                </a:cubicBezTo>
                <a:cubicBezTo>
                  <a:pt x="361" y="44"/>
                  <a:pt x="360" y="50"/>
                  <a:pt x="362" y="51"/>
                </a:cubicBezTo>
                <a:cubicBezTo>
                  <a:pt x="365" y="54"/>
                  <a:pt x="374" y="54"/>
                  <a:pt x="378" y="55"/>
                </a:cubicBezTo>
                <a:cubicBezTo>
                  <a:pt x="382" y="56"/>
                  <a:pt x="389" y="56"/>
                  <a:pt x="392" y="59"/>
                </a:cubicBezTo>
                <a:cubicBezTo>
                  <a:pt x="396" y="61"/>
                  <a:pt x="400" y="67"/>
                  <a:pt x="401" y="71"/>
                </a:cubicBezTo>
                <a:cubicBezTo>
                  <a:pt x="403" y="73"/>
                  <a:pt x="403" y="79"/>
                  <a:pt x="405" y="81"/>
                </a:cubicBezTo>
                <a:cubicBezTo>
                  <a:pt x="406" y="83"/>
                  <a:pt x="411" y="86"/>
                  <a:pt x="413" y="88"/>
                </a:cubicBezTo>
                <a:cubicBezTo>
                  <a:pt x="416" y="90"/>
                  <a:pt x="420" y="96"/>
                  <a:pt x="422" y="99"/>
                </a:cubicBezTo>
                <a:cubicBezTo>
                  <a:pt x="424" y="102"/>
                  <a:pt x="426" y="109"/>
                  <a:pt x="428" y="113"/>
                </a:cubicBezTo>
                <a:cubicBezTo>
                  <a:pt x="429" y="117"/>
                  <a:pt x="433" y="125"/>
                  <a:pt x="433" y="129"/>
                </a:cubicBezTo>
                <a:cubicBezTo>
                  <a:pt x="433" y="132"/>
                  <a:pt x="429" y="138"/>
                  <a:pt x="428" y="142"/>
                </a:cubicBezTo>
                <a:cubicBezTo>
                  <a:pt x="426" y="145"/>
                  <a:pt x="424" y="153"/>
                  <a:pt x="423" y="156"/>
                </a:cubicBezTo>
                <a:cubicBezTo>
                  <a:pt x="423" y="158"/>
                  <a:pt x="424" y="161"/>
                  <a:pt x="425" y="163"/>
                </a:cubicBezTo>
                <a:cubicBezTo>
                  <a:pt x="425" y="165"/>
                  <a:pt x="427" y="168"/>
                  <a:pt x="428" y="170"/>
                </a:cubicBezTo>
                <a:cubicBezTo>
                  <a:pt x="430" y="172"/>
                  <a:pt x="435" y="179"/>
                  <a:pt x="435" y="179"/>
                </a:cubicBezTo>
                <a:cubicBezTo>
                  <a:pt x="435" y="180"/>
                  <a:pt x="434" y="187"/>
                  <a:pt x="435" y="189"/>
                </a:cubicBezTo>
                <a:cubicBezTo>
                  <a:pt x="435" y="191"/>
                  <a:pt x="437" y="195"/>
                  <a:pt x="438" y="197"/>
                </a:cubicBezTo>
                <a:cubicBezTo>
                  <a:pt x="440" y="198"/>
                  <a:pt x="443" y="200"/>
                  <a:pt x="445" y="201"/>
                </a:cubicBezTo>
                <a:cubicBezTo>
                  <a:pt x="446" y="203"/>
                  <a:pt x="448" y="206"/>
                  <a:pt x="448" y="208"/>
                </a:cubicBezTo>
                <a:cubicBezTo>
                  <a:pt x="448" y="211"/>
                  <a:pt x="445" y="217"/>
                  <a:pt x="445" y="220"/>
                </a:cubicBezTo>
                <a:cubicBezTo>
                  <a:pt x="444" y="223"/>
                  <a:pt x="443" y="228"/>
                  <a:pt x="443" y="231"/>
                </a:cubicBezTo>
                <a:cubicBezTo>
                  <a:pt x="443" y="234"/>
                  <a:pt x="446" y="240"/>
                  <a:pt x="447" y="242"/>
                </a:cubicBezTo>
                <a:cubicBezTo>
                  <a:pt x="449" y="246"/>
                  <a:pt x="451" y="253"/>
                  <a:pt x="452" y="257"/>
                </a:cubicBezTo>
                <a:cubicBezTo>
                  <a:pt x="455" y="267"/>
                  <a:pt x="460" y="287"/>
                  <a:pt x="463" y="297"/>
                </a:cubicBezTo>
                <a:cubicBezTo>
                  <a:pt x="466" y="308"/>
                  <a:pt x="471" y="329"/>
                  <a:pt x="475" y="339"/>
                </a:cubicBezTo>
                <a:cubicBezTo>
                  <a:pt x="479" y="349"/>
                  <a:pt x="489" y="369"/>
                  <a:pt x="494" y="380"/>
                </a:cubicBezTo>
                <a:cubicBezTo>
                  <a:pt x="496" y="385"/>
                  <a:pt x="500" y="397"/>
                  <a:pt x="503" y="402"/>
                </a:cubicBezTo>
                <a:cubicBezTo>
                  <a:pt x="507" y="411"/>
                  <a:pt x="517" y="427"/>
                  <a:pt x="522" y="435"/>
                </a:cubicBezTo>
                <a:cubicBezTo>
                  <a:pt x="525" y="442"/>
                  <a:pt x="531" y="455"/>
                  <a:pt x="535" y="461"/>
                </a:cubicBezTo>
                <a:cubicBezTo>
                  <a:pt x="537" y="463"/>
                  <a:pt x="541" y="466"/>
                  <a:pt x="542" y="467"/>
                </a:cubicBezTo>
                <a:cubicBezTo>
                  <a:pt x="543" y="469"/>
                  <a:pt x="546" y="471"/>
                  <a:pt x="547" y="473"/>
                </a:cubicBezTo>
                <a:cubicBezTo>
                  <a:pt x="548" y="475"/>
                  <a:pt x="547" y="480"/>
                  <a:pt x="547" y="482"/>
                </a:cubicBezTo>
                <a:cubicBezTo>
                  <a:pt x="547" y="485"/>
                  <a:pt x="547" y="490"/>
                  <a:pt x="547" y="492"/>
                </a:cubicBezTo>
                <a:cubicBezTo>
                  <a:pt x="546" y="495"/>
                  <a:pt x="542" y="500"/>
                  <a:pt x="542" y="503"/>
                </a:cubicBezTo>
                <a:cubicBezTo>
                  <a:pt x="542" y="506"/>
                  <a:pt x="543" y="510"/>
                  <a:pt x="544" y="512"/>
                </a:cubicBezTo>
                <a:cubicBezTo>
                  <a:pt x="545" y="515"/>
                  <a:pt x="550" y="519"/>
                  <a:pt x="551" y="522"/>
                </a:cubicBezTo>
                <a:cubicBezTo>
                  <a:pt x="553" y="527"/>
                  <a:pt x="555" y="538"/>
                  <a:pt x="556" y="543"/>
                </a:cubicBezTo>
                <a:cubicBezTo>
                  <a:pt x="557" y="547"/>
                  <a:pt x="559" y="554"/>
                  <a:pt x="559" y="558"/>
                </a:cubicBezTo>
                <a:cubicBezTo>
                  <a:pt x="559" y="561"/>
                  <a:pt x="556" y="567"/>
                  <a:pt x="555" y="570"/>
                </a:cubicBezTo>
                <a:cubicBezTo>
                  <a:pt x="554" y="576"/>
                  <a:pt x="553" y="588"/>
                  <a:pt x="554" y="594"/>
                </a:cubicBezTo>
                <a:cubicBezTo>
                  <a:pt x="555" y="599"/>
                  <a:pt x="560" y="607"/>
                  <a:pt x="561" y="612"/>
                </a:cubicBezTo>
                <a:cubicBezTo>
                  <a:pt x="562" y="619"/>
                  <a:pt x="563" y="634"/>
                  <a:pt x="562" y="642"/>
                </a:cubicBezTo>
                <a:cubicBezTo>
                  <a:pt x="562" y="646"/>
                  <a:pt x="562" y="654"/>
                  <a:pt x="560" y="657"/>
                </a:cubicBezTo>
                <a:cubicBezTo>
                  <a:pt x="557" y="663"/>
                  <a:pt x="547" y="671"/>
                  <a:pt x="542" y="676"/>
                </a:cubicBezTo>
                <a:cubicBezTo>
                  <a:pt x="538" y="680"/>
                  <a:pt x="527" y="689"/>
                  <a:pt x="522" y="693"/>
                </a:cubicBezTo>
                <a:cubicBezTo>
                  <a:pt x="516" y="696"/>
                  <a:pt x="505" y="701"/>
                  <a:pt x="500" y="704"/>
                </a:cubicBezTo>
                <a:cubicBezTo>
                  <a:pt x="494" y="706"/>
                  <a:pt x="484" y="710"/>
                  <a:pt x="479" y="712"/>
                </a:cubicBezTo>
                <a:cubicBezTo>
                  <a:pt x="474" y="715"/>
                  <a:pt x="464" y="719"/>
                  <a:pt x="460" y="723"/>
                </a:cubicBezTo>
                <a:cubicBezTo>
                  <a:pt x="457" y="725"/>
                  <a:pt x="453" y="731"/>
                  <a:pt x="451" y="734"/>
                </a:cubicBezTo>
                <a:cubicBezTo>
                  <a:pt x="449" y="736"/>
                  <a:pt x="446" y="742"/>
                  <a:pt x="444" y="744"/>
                </a:cubicBezTo>
                <a:cubicBezTo>
                  <a:pt x="441" y="748"/>
                  <a:pt x="435" y="753"/>
                  <a:pt x="433" y="757"/>
                </a:cubicBezTo>
                <a:cubicBezTo>
                  <a:pt x="431" y="760"/>
                  <a:pt x="426" y="767"/>
                  <a:pt x="425" y="771"/>
                </a:cubicBezTo>
                <a:cubicBezTo>
                  <a:pt x="424" y="773"/>
                  <a:pt x="425" y="778"/>
                  <a:pt x="425" y="781"/>
                </a:cubicBezTo>
                <a:cubicBezTo>
                  <a:pt x="424" y="783"/>
                  <a:pt x="420" y="787"/>
                  <a:pt x="419" y="789"/>
                </a:cubicBezTo>
                <a:cubicBezTo>
                  <a:pt x="416" y="792"/>
                  <a:pt x="412" y="797"/>
                  <a:pt x="411" y="800"/>
                </a:cubicBezTo>
                <a:cubicBezTo>
                  <a:pt x="409" y="803"/>
                  <a:pt x="407" y="807"/>
                  <a:pt x="406" y="810"/>
                </a:cubicBezTo>
                <a:cubicBezTo>
                  <a:pt x="404" y="813"/>
                  <a:pt x="401" y="819"/>
                  <a:pt x="399" y="822"/>
                </a:cubicBezTo>
                <a:cubicBezTo>
                  <a:pt x="398" y="823"/>
                  <a:pt x="395" y="826"/>
                  <a:pt x="394" y="828"/>
                </a:cubicBezTo>
                <a:cubicBezTo>
                  <a:pt x="393" y="827"/>
                  <a:pt x="391" y="827"/>
                  <a:pt x="391" y="827"/>
                </a:cubicBezTo>
                <a:cubicBezTo>
                  <a:pt x="389" y="825"/>
                  <a:pt x="387" y="821"/>
                  <a:pt x="385" y="821"/>
                </a:cubicBezTo>
                <a:cubicBezTo>
                  <a:pt x="385" y="821"/>
                  <a:pt x="384" y="821"/>
                  <a:pt x="384" y="821"/>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0"/>
          <p:cNvSpPr>
            <a:spLocks/>
          </p:cNvSpPr>
          <p:nvPr/>
        </p:nvSpPr>
        <p:spPr bwMode="auto">
          <a:xfrm>
            <a:off x="5935127" y="990225"/>
            <a:ext cx="2194434" cy="1352215"/>
          </a:xfrm>
          <a:custGeom>
            <a:avLst/>
            <a:gdLst/>
            <a:ahLst/>
            <a:cxnLst>
              <a:cxn ang="0">
                <a:pos x="531" y="385"/>
              </a:cxn>
              <a:cxn ang="0">
                <a:pos x="505" y="400"/>
              </a:cxn>
              <a:cxn ang="0">
                <a:pos x="477" y="400"/>
              </a:cxn>
              <a:cxn ang="0">
                <a:pos x="451" y="413"/>
              </a:cxn>
              <a:cxn ang="0">
                <a:pos x="422" y="415"/>
              </a:cxn>
              <a:cxn ang="0">
                <a:pos x="397" y="435"/>
              </a:cxn>
              <a:cxn ang="0">
                <a:pos x="364" y="444"/>
              </a:cxn>
              <a:cxn ang="0">
                <a:pos x="335" y="469"/>
              </a:cxn>
              <a:cxn ang="0">
                <a:pos x="306" y="471"/>
              </a:cxn>
              <a:cxn ang="0">
                <a:pos x="291" y="506"/>
              </a:cxn>
              <a:cxn ang="0">
                <a:pos x="237" y="506"/>
              </a:cxn>
              <a:cxn ang="0">
                <a:pos x="207" y="506"/>
              </a:cxn>
              <a:cxn ang="0">
                <a:pos x="178" y="498"/>
              </a:cxn>
              <a:cxn ang="0">
                <a:pos x="168" y="490"/>
              </a:cxn>
              <a:cxn ang="0">
                <a:pos x="149" y="510"/>
              </a:cxn>
              <a:cxn ang="0">
                <a:pos x="136" y="478"/>
              </a:cxn>
              <a:cxn ang="0">
                <a:pos x="136" y="457"/>
              </a:cxn>
              <a:cxn ang="0">
                <a:pos x="111" y="429"/>
              </a:cxn>
              <a:cxn ang="0">
                <a:pos x="84" y="425"/>
              </a:cxn>
              <a:cxn ang="0">
                <a:pos x="65" y="415"/>
              </a:cxn>
              <a:cxn ang="0">
                <a:pos x="46" y="399"/>
              </a:cxn>
              <a:cxn ang="0">
                <a:pos x="31" y="401"/>
              </a:cxn>
              <a:cxn ang="0">
                <a:pos x="23" y="367"/>
              </a:cxn>
              <a:cxn ang="0">
                <a:pos x="18" y="343"/>
              </a:cxn>
              <a:cxn ang="0">
                <a:pos x="1" y="325"/>
              </a:cxn>
              <a:cxn ang="0">
                <a:pos x="20" y="310"/>
              </a:cxn>
              <a:cxn ang="0">
                <a:pos x="37" y="273"/>
              </a:cxn>
              <a:cxn ang="0">
                <a:pos x="43" y="241"/>
              </a:cxn>
              <a:cxn ang="0">
                <a:pos x="71" y="252"/>
              </a:cxn>
              <a:cxn ang="0">
                <a:pos x="84" y="234"/>
              </a:cxn>
              <a:cxn ang="0">
                <a:pos x="92" y="205"/>
              </a:cxn>
              <a:cxn ang="0">
                <a:pos x="76" y="191"/>
              </a:cxn>
              <a:cxn ang="0">
                <a:pos x="59" y="178"/>
              </a:cxn>
              <a:cxn ang="0">
                <a:pos x="39" y="167"/>
              </a:cxn>
              <a:cxn ang="0">
                <a:pos x="27" y="152"/>
              </a:cxn>
              <a:cxn ang="0">
                <a:pos x="25" y="131"/>
              </a:cxn>
              <a:cxn ang="0">
                <a:pos x="39" y="105"/>
              </a:cxn>
              <a:cxn ang="0">
                <a:pos x="30" y="82"/>
              </a:cxn>
              <a:cxn ang="0">
                <a:pos x="53" y="77"/>
              </a:cxn>
              <a:cxn ang="0">
                <a:pos x="64" y="65"/>
              </a:cxn>
              <a:cxn ang="0">
                <a:pos x="110" y="40"/>
              </a:cxn>
              <a:cxn ang="0">
                <a:pos x="152" y="2"/>
              </a:cxn>
              <a:cxn ang="0">
                <a:pos x="555" y="37"/>
              </a:cxn>
              <a:cxn ang="0">
                <a:pos x="830" y="9"/>
              </a:cxn>
              <a:cxn ang="0">
                <a:pos x="824" y="40"/>
              </a:cxn>
              <a:cxn ang="0">
                <a:pos x="795" y="50"/>
              </a:cxn>
              <a:cxn ang="0">
                <a:pos x="765" y="71"/>
              </a:cxn>
              <a:cxn ang="0">
                <a:pos x="781" y="94"/>
              </a:cxn>
              <a:cxn ang="0">
                <a:pos x="791" y="125"/>
              </a:cxn>
              <a:cxn ang="0">
                <a:pos x="808" y="144"/>
              </a:cxn>
              <a:cxn ang="0">
                <a:pos x="832" y="194"/>
              </a:cxn>
              <a:cxn ang="0">
                <a:pos x="818" y="236"/>
              </a:cxn>
              <a:cxn ang="0">
                <a:pos x="792" y="257"/>
              </a:cxn>
              <a:cxn ang="0">
                <a:pos x="767" y="271"/>
              </a:cxn>
              <a:cxn ang="0">
                <a:pos x="758" y="286"/>
              </a:cxn>
              <a:cxn ang="0">
                <a:pos x="723" y="311"/>
              </a:cxn>
              <a:cxn ang="0">
                <a:pos x="668" y="361"/>
              </a:cxn>
              <a:cxn ang="0">
                <a:pos x="637" y="375"/>
              </a:cxn>
              <a:cxn ang="0">
                <a:pos x="591" y="373"/>
              </a:cxn>
            </a:cxnLst>
            <a:rect l="0" t="0" r="r" b="b"/>
            <a:pathLst>
              <a:path w="832" h="513">
                <a:moveTo>
                  <a:pt x="568" y="380"/>
                </a:moveTo>
                <a:cubicBezTo>
                  <a:pt x="565" y="380"/>
                  <a:pt x="562" y="380"/>
                  <a:pt x="560" y="380"/>
                </a:cubicBezTo>
                <a:cubicBezTo>
                  <a:pt x="558" y="380"/>
                  <a:pt x="555" y="383"/>
                  <a:pt x="553" y="383"/>
                </a:cubicBezTo>
                <a:cubicBezTo>
                  <a:pt x="551" y="384"/>
                  <a:pt x="546" y="387"/>
                  <a:pt x="544" y="387"/>
                </a:cubicBezTo>
                <a:cubicBezTo>
                  <a:pt x="542" y="388"/>
                  <a:pt x="539" y="388"/>
                  <a:pt x="538" y="388"/>
                </a:cubicBezTo>
                <a:cubicBezTo>
                  <a:pt x="536" y="388"/>
                  <a:pt x="533" y="385"/>
                  <a:pt x="531" y="385"/>
                </a:cubicBezTo>
                <a:cubicBezTo>
                  <a:pt x="530" y="385"/>
                  <a:pt x="527" y="385"/>
                  <a:pt x="526" y="386"/>
                </a:cubicBezTo>
                <a:cubicBezTo>
                  <a:pt x="526" y="387"/>
                  <a:pt x="527" y="389"/>
                  <a:pt x="526" y="390"/>
                </a:cubicBezTo>
                <a:cubicBezTo>
                  <a:pt x="526" y="391"/>
                  <a:pt x="524" y="392"/>
                  <a:pt x="523" y="392"/>
                </a:cubicBezTo>
                <a:cubicBezTo>
                  <a:pt x="522" y="393"/>
                  <a:pt x="519" y="394"/>
                  <a:pt x="517" y="395"/>
                </a:cubicBezTo>
                <a:cubicBezTo>
                  <a:pt x="515" y="395"/>
                  <a:pt x="510" y="394"/>
                  <a:pt x="508" y="395"/>
                </a:cubicBezTo>
                <a:cubicBezTo>
                  <a:pt x="507" y="395"/>
                  <a:pt x="507" y="399"/>
                  <a:pt x="505" y="400"/>
                </a:cubicBezTo>
                <a:cubicBezTo>
                  <a:pt x="503" y="401"/>
                  <a:pt x="500" y="398"/>
                  <a:pt x="498" y="398"/>
                </a:cubicBezTo>
                <a:cubicBezTo>
                  <a:pt x="497" y="398"/>
                  <a:pt x="494" y="400"/>
                  <a:pt x="493" y="400"/>
                </a:cubicBezTo>
                <a:cubicBezTo>
                  <a:pt x="492" y="399"/>
                  <a:pt x="492" y="395"/>
                  <a:pt x="491" y="395"/>
                </a:cubicBezTo>
                <a:cubicBezTo>
                  <a:pt x="490" y="394"/>
                  <a:pt x="487" y="395"/>
                  <a:pt x="486" y="396"/>
                </a:cubicBezTo>
                <a:cubicBezTo>
                  <a:pt x="484" y="396"/>
                  <a:pt x="483" y="398"/>
                  <a:pt x="481" y="398"/>
                </a:cubicBezTo>
                <a:cubicBezTo>
                  <a:pt x="480" y="399"/>
                  <a:pt x="478" y="400"/>
                  <a:pt x="477" y="400"/>
                </a:cubicBezTo>
                <a:cubicBezTo>
                  <a:pt x="476" y="401"/>
                  <a:pt x="474" y="404"/>
                  <a:pt x="472" y="405"/>
                </a:cubicBezTo>
                <a:cubicBezTo>
                  <a:pt x="471" y="406"/>
                  <a:pt x="469" y="408"/>
                  <a:pt x="468" y="408"/>
                </a:cubicBezTo>
                <a:cubicBezTo>
                  <a:pt x="467" y="408"/>
                  <a:pt x="466" y="406"/>
                  <a:pt x="465" y="405"/>
                </a:cubicBezTo>
                <a:cubicBezTo>
                  <a:pt x="464" y="405"/>
                  <a:pt x="461" y="405"/>
                  <a:pt x="460" y="405"/>
                </a:cubicBezTo>
                <a:cubicBezTo>
                  <a:pt x="459" y="406"/>
                  <a:pt x="457" y="406"/>
                  <a:pt x="456" y="407"/>
                </a:cubicBezTo>
                <a:cubicBezTo>
                  <a:pt x="455" y="408"/>
                  <a:pt x="453" y="412"/>
                  <a:pt x="451" y="413"/>
                </a:cubicBezTo>
                <a:cubicBezTo>
                  <a:pt x="450" y="415"/>
                  <a:pt x="447" y="417"/>
                  <a:pt x="446" y="418"/>
                </a:cubicBezTo>
                <a:cubicBezTo>
                  <a:pt x="445" y="419"/>
                  <a:pt x="443" y="422"/>
                  <a:pt x="441" y="422"/>
                </a:cubicBezTo>
                <a:cubicBezTo>
                  <a:pt x="440" y="422"/>
                  <a:pt x="438" y="421"/>
                  <a:pt x="437" y="420"/>
                </a:cubicBezTo>
                <a:cubicBezTo>
                  <a:pt x="436" y="419"/>
                  <a:pt x="435" y="416"/>
                  <a:pt x="434" y="415"/>
                </a:cubicBezTo>
                <a:cubicBezTo>
                  <a:pt x="432" y="414"/>
                  <a:pt x="429" y="413"/>
                  <a:pt x="428" y="413"/>
                </a:cubicBezTo>
                <a:cubicBezTo>
                  <a:pt x="426" y="413"/>
                  <a:pt x="423" y="414"/>
                  <a:pt x="422" y="415"/>
                </a:cubicBezTo>
                <a:cubicBezTo>
                  <a:pt x="421" y="416"/>
                  <a:pt x="420" y="420"/>
                  <a:pt x="419" y="421"/>
                </a:cubicBezTo>
                <a:cubicBezTo>
                  <a:pt x="417" y="422"/>
                  <a:pt x="412" y="421"/>
                  <a:pt x="409" y="422"/>
                </a:cubicBezTo>
                <a:cubicBezTo>
                  <a:pt x="408" y="422"/>
                  <a:pt x="405" y="422"/>
                  <a:pt x="404" y="424"/>
                </a:cubicBezTo>
                <a:cubicBezTo>
                  <a:pt x="404" y="424"/>
                  <a:pt x="403" y="427"/>
                  <a:pt x="403" y="428"/>
                </a:cubicBezTo>
                <a:cubicBezTo>
                  <a:pt x="403" y="429"/>
                  <a:pt x="405" y="432"/>
                  <a:pt x="404" y="433"/>
                </a:cubicBezTo>
                <a:cubicBezTo>
                  <a:pt x="403" y="434"/>
                  <a:pt x="399" y="435"/>
                  <a:pt x="397" y="435"/>
                </a:cubicBezTo>
                <a:cubicBezTo>
                  <a:pt x="396" y="436"/>
                  <a:pt x="393" y="435"/>
                  <a:pt x="392" y="435"/>
                </a:cubicBezTo>
                <a:cubicBezTo>
                  <a:pt x="391" y="436"/>
                  <a:pt x="390" y="440"/>
                  <a:pt x="389" y="440"/>
                </a:cubicBezTo>
                <a:cubicBezTo>
                  <a:pt x="388" y="441"/>
                  <a:pt x="385" y="439"/>
                  <a:pt x="383" y="439"/>
                </a:cubicBezTo>
                <a:cubicBezTo>
                  <a:pt x="381" y="439"/>
                  <a:pt x="378" y="437"/>
                  <a:pt x="377" y="437"/>
                </a:cubicBezTo>
                <a:cubicBezTo>
                  <a:pt x="374" y="437"/>
                  <a:pt x="370" y="438"/>
                  <a:pt x="368" y="439"/>
                </a:cubicBezTo>
                <a:cubicBezTo>
                  <a:pt x="366" y="440"/>
                  <a:pt x="365" y="443"/>
                  <a:pt x="364" y="444"/>
                </a:cubicBezTo>
                <a:cubicBezTo>
                  <a:pt x="363" y="445"/>
                  <a:pt x="360" y="446"/>
                  <a:pt x="359" y="447"/>
                </a:cubicBezTo>
                <a:cubicBezTo>
                  <a:pt x="358" y="449"/>
                  <a:pt x="358" y="453"/>
                  <a:pt x="357" y="455"/>
                </a:cubicBezTo>
                <a:cubicBezTo>
                  <a:pt x="356" y="457"/>
                  <a:pt x="355" y="460"/>
                  <a:pt x="353" y="461"/>
                </a:cubicBezTo>
                <a:cubicBezTo>
                  <a:pt x="351" y="463"/>
                  <a:pt x="346" y="460"/>
                  <a:pt x="344" y="461"/>
                </a:cubicBezTo>
                <a:cubicBezTo>
                  <a:pt x="342" y="462"/>
                  <a:pt x="342" y="466"/>
                  <a:pt x="341" y="467"/>
                </a:cubicBezTo>
                <a:cubicBezTo>
                  <a:pt x="339" y="468"/>
                  <a:pt x="337" y="469"/>
                  <a:pt x="335" y="469"/>
                </a:cubicBezTo>
                <a:cubicBezTo>
                  <a:pt x="334" y="470"/>
                  <a:pt x="331" y="468"/>
                  <a:pt x="329" y="468"/>
                </a:cubicBezTo>
                <a:cubicBezTo>
                  <a:pt x="328" y="468"/>
                  <a:pt x="325" y="470"/>
                  <a:pt x="324" y="470"/>
                </a:cubicBezTo>
                <a:cubicBezTo>
                  <a:pt x="322" y="469"/>
                  <a:pt x="321" y="466"/>
                  <a:pt x="320" y="465"/>
                </a:cubicBezTo>
                <a:cubicBezTo>
                  <a:pt x="318" y="464"/>
                  <a:pt x="314" y="462"/>
                  <a:pt x="312" y="463"/>
                </a:cubicBezTo>
                <a:cubicBezTo>
                  <a:pt x="311" y="463"/>
                  <a:pt x="309" y="464"/>
                  <a:pt x="308" y="465"/>
                </a:cubicBezTo>
                <a:cubicBezTo>
                  <a:pt x="307" y="466"/>
                  <a:pt x="307" y="470"/>
                  <a:pt x="306" y="471"/>
                </a:cubicBezTo>
                <a:cubicBezTo>
                  <a:pt x="305" y="473"/>
                  <a:pt x="302" y="474"/>
                  <a:pt x="301" y="475"/>
                </a:cubicBezTo>
                <a:cubicBezTo>
                  <a:pt x="300" y="477"/>
                  <a:pt x="296" y="479"/>
                  <a:pt x="295" y="481"/>
                </a:cubicBezTo>
                <a:cubicBezTo>
                  <a:pt x="293" y="483"/>
                  <a:pt x="293" y="488"/>
                  <a:pt x="293" y="491"/>
                </a:cubicBezTo>
                <a:cubicBezTo>
                  <a:pt x="293" y="493"/>
                  <a:pt x="296" y="496"/>
                  <a:pt x="297" y="498"/>
                </a:cubicBezTo>
                <a:cubicBezTo>
                  <a:pt x="297" y="499"/>
                  <a:pt x="297" y="502"/>
                  <a:pt x="296" y="503"/>
                </a:cubicBezTo>
                <a:cubicBezTo>
                  <a:pt x="295" y="504"/>
                  <a:pt x="292" y="505"/>
                  <a:pt x="291" y="506"/>
                </a:cubicBezTo>
                <a:cubicBezTo>
                  <a:pt x="290" y="507"/>
                  <a:pt x="289" y="511"/>
                  <a:pt x="288" y="511"/>
                </a:cubicBezTo>
                <a:cubicBezTo>
                  <a:pt x="286" y="512"/>
                  <a:pt x="283" y="510"/>
                  <a:pt x="281" y="510"/>
                </a:cubicBezTo>
                <a:cubicBezTo>
                  <a:pt x="278" y="509"/>
                  <a:pt x="272" y="511"/>
                  <a:pt x="268" y="511"/>
                </a:cubicBezTo>
                <a:cubicBezTo>
                  <a:pt x="265" y="511"/>
                  <a:pt x="259" y="510"/>
                  <a:pt x="256" y="509"/>
                </a:cubicBezTo>
                <a:cubicBezTo>
                  <a:pt x="253" y="508"/>
                  <a:pt x="249" y="506"/>
                  <a:pt x="247" y="505"/>
                </a:cubicBezTo>
                <a:cubicBezTo>
                  <a:pt x="245" y="505"/>
                  <a:pt x="240" y="506"/>
                  <a:pt x="237" y="506"/>
                </a:cubicBezTo>
                <a:cubicBezTo>
                  <a:pt x="236" y="507"/>
                  <a:pt x="234" y="509"/>
                  <a:pt x="232" y="510"/>
                </a:cubicBezTo>
                <a:cubicBezTo>
                  <a:pt x="230" y="510"/>
                  <a:pt x="227" y="508"/>
                  <a:pt x="226" y="507"/>
                </a:cubicBezTo>
                <a:cubicBezTo>
                  <a:pt x="225" y="506"/>
                  <a:pt x="224" y="504"/>
                  <a:pt x="223" y="503"/>
                </a:cubicBezTo>
                <a:cubicBezTo>
                  <a:pt x="222" y="503"/>
                  <a:pt x="221" y="503"/>
                  <a:pt x="220" y="503"/>
                </a:cubicBezTo>
                <a:cubicBezTo>
                  <a:pt x="218" y="504"/>
                  <a:pt x="215" y="506"/>
                  <a:pt x="213" y="506"/>
                </a:cubicBezTo>
                <a:cubicBezTo>
                  <a:pt x="211" y="506"/>
                  <a:pt x="208" y="506"/>
                  <a:pt x="207" y="506"/>
                </a:cubicBezTo>
                <a:cubicBezTo>
                  <a:pt x="207" y="507"/>
                  <a:pt x="205" y="509"/>
                  <a:pt x="204" y="509"/>
                </a:cubicBezTo>
                <a:cubicBezTo>
                  <a:pt x="203" y="510"/>
                  <a:pt x="200" y="508"/>
                  <a:pt x="198" y="508"/>
                </a:cubicBezTo>
                <a:cubicBezTo>
                  <a:pt x="196" y="508"/>
                  <a:pt x="192" y="510"/>
                  <a:pt x="191" y="509"/>
                </a:cubicBezTo>
                <a:cubicBezTo>
                  <a:pt x="189" y="509"/>
                  <a:pt x="187" y="506"/>
                  <a:pt x="186" y="505"/>
                </a:cubicBezTo>
                <a:cubicBezTo>
                  <a:pt x="185" y="504"/>
                  <a:pt x="183" y="503"/>
                  <a:pt x="182" y="502"/>
                </a:cubicBezTo>
                <a:cubicBezTo>
                  <a:pt x="181" y="501"/>
                  <a:pt x="179" y="499"/>
                  <a:pt x="178" y="498"/>
                </a:cubicBezTo>
                <a:cubicBezTo>
                  <a:pt x="178" y="497"/>
                  <a:pt x="177" y="496"/>
                  <a:pt x="177" y="495"/>
                </a:cubicBezTo>
                <a:cubicBezTo>
                  <a:pt x="177" y="494"/>
                  <a:pt x="178" y="492"/>
                  <a:pt x="178" y="491"/>
                </a:cubicBezTo>
                <a:cubicBezTo>
                  <a:pt x="178" y="490"/>
                  <a:pt x="179" y="489"/>
                  <a:pt x="179" y="488"/>
                </a:cubicBezTo>
                <a:cubicBezTo>
                  <a:pt x="179" y="486"/>
                  <a:pt x="177" y="484"/>
                  <a:pt x="175" y="483"/>
                </a:cubicBezTo>
                <a:cubicBezTo>
                  <a:pt x="174" y="483"/>
                  <a:pt x="171" y="484"/>
                  <a:pt x="170" y="485"/>
                </a:cubicBezTo>
                <a:cubicBezTo>
                  <a:pt x="169" y="485"/>
                  <a:pt x="169" y="489"/>
                  <a:pt x="168" y="490"/>
                </a:cubicBezTo>
                <a:cubicBezTo>
                  <a:pt x="166" y="491"/>
                  <a:pt x="163" y="491"/>
                  <a:pt x="162" y="492"/>
                </a:cubicBezTo>
                <a:cubicBezTo>
                  <a:pt x="160" y="493"/>
                  <a:pt x="158" y="496"/>
                  <a:pt x="158" y="498"/>
                </a:cubicBezTo>
                <a:cubicBezTo>
                  <a:pt x="158" y="499"/>
                  <a:pt x="161" y="502"/>
                  <a:pt x="162" y="504"/>
                </a:cubicBezTo>
                <a:cubicBezTo>
                  <a:pt x="162" y="505"/>
                  <a:pt x="162" y="507"/>
                  <a:pt x="162" y="508"/>
                </a:cubicBezTo>
                <a:cubicBezTo>
                  <a:pt x="161" y="509"/>
                  <a:pt x="159" y="512"/>
                  <a:pt x="158" y="512"/>
                </a:cubicBezTo>
                <a:cubicBezTo>
                  <a:pt x="156" y="513"/>
                  <a:pt x="152" y="510"/>
                  <a:pt x="149" y="510"/>
                </a:cubicBezTo>
                <a:cubicBezTo>
                  <a:pt x="148" y="509"/>
                  <a:pt x="145" y="509"/>
                  <a:pt x="144" y="509"/>
                </a:cubicBezTo>
                <a:cubicBezTo>
                  <a:pt x="143" y="508"/>
                  <a:pt x="141" y="508"/>
                  <a:pt x="140" y="508"/>
                </a:cubicBezTo>
                <a:cubicBezTo>
                  <a:pt x="141" y="506"/>
                  <a:pt x="138" y="501"/>
                  <a:pt x="138" y="499"/>
                </a:cubicBezTo>
                <a:cubicBezTo>
                  <a:pt x="138" y="497"/>
                  <a:pt x="137" y="494"/>
                  <a:pt x="138" y="492"/>
                </a:cubicBezTo>
                <a:cubicBezTo>
                  <a:pt x="138" y="489"/>
                  <a:pt x="140" y="484"/>
                  <a:pt x="139" y="482"/>
                </a:cubicBezTo>
                <a:cubicBezTo>
                  <a:pt x="139" y="481"/>
                  <a:pt x="137" y="479"/>
                  <a:pt x="136" y="478"/>
                </a:cubicBezTo>
                <a:cubicBezTo>
                  <a:pt x="135" y="477"/>
                  <a:pt x="133" y="477"/>
                  <a:pt x="132" y="477"/>
                </a:cubicBezTo>
                <a:cubicBezTo>
                  <a:pt x="131" y="477"/>
                  <a:pt x="127" y="476"/>
                  <a:pt x="126" y="475"/>
                </a:cubicBezTo>
                <a:cubicBezTo>
                  <a:pt x="126" y="474"/>
                  <a:pt x="125" y="472"/>
                  <a:pt x="125" y="471"/>
                </a:cubicBezTo>
                <a:cubicBezTo>
                  <a:pt x="125" y="469"/>
                  <a:pt x="125" y="464"/>
                  <a:pt x="127" y="463"/>
                </a:cubicBezTo>
                <a:cubicBezTo>
                  <a:pt x="128" y="461"/>
                  <a:pt x="132" y="462"/>
                  <a:pt x="134" y="461"/>
                </a:cubicBezTo>
                <a:cubicBezTo>
                  <a:pt x="135" y="460"/>
                  <a:pt x="136" y="458"/>
                  <a:pt x="136" y="457"/>
                </a:cubicBezTo>
                <a:cubicBezTo>
                  <a:pt x="135" y="456"/>
                  <a:pt x="133" y="457"/>
                  <a:pt x="132" y="456"/>
                </a:cubicBezTo>
                <a:cubicBezTo>
                  <a:pt x="130" y="455"/>
                  <a:pt x="131" y="449"/>
                  <a:pt x="130" y="447"/>
                </a:cubicBezTo>
                <a:cubicBezTo>
                  <a:pt x="129" y="446"/>
                  <a:pt x="127" y="442"/>
                  <a:pt x="126" y="441"/>
                </a:cubicBezTo>
                <a:cubicBezTo>
                  <a:pt x="125" y="440"/>
                  <a:pt x="122" y="439"/>
                  <a:pt x="121" y="438"/>
                </a:cubicBezTo>
                <a:cubicBezTo>
                  <a:pt x="120" y="437"/>
                  <a:pt x="121" y="432"/>
                  <a:pt x="120" y="431"/>
                </a:cubicBezTo>
                <a:cubicBezTo>
                  <a:pt x="118" y="430"/>
                  <a:pt x="113" y="430"/>
                  <a:pt x="111" y="429"/>
                </a:cubicBezTo>
                <a:cubicBezTo>
                  <a:pt x="108" y="429"/>
                  <a:pt x="103" y="429"/>
                  <a:pt x="101" y="430"/>
                </a:cubicBezTo>
                <a:cubicBezTo>
                  <a:pt x="99" y="430"/>
                  <a:pt x="97" y="433"/>
                  <a:pt x="96" y="434"/>
                </a:cubicBezTo>
                <a:cubicBezTo>
                  <a:pt x="95" y="434"/>
                  <a:pt x="92" y="435"/>
                  <a:pt x="91" y="434"/>
                </a:cubicBezTo>
                <a:cubicBezTo>
                  <a:pt x="90" y="434"/>
                  <a:pt x="87" y="434"/>
                  <a:pt x="87" y="433"/>
                </a:cubicBezTo>
                <a:cubicBezTo>
                  <a:pt x="86" y="432"/>
                  <a:pt x="85" y="430"/>
                  <a:pt x="84" y="429"/>
                </a:cubicBezTo>
                <a:cubicBezTo>
                  <a:pt x="84" y="428"/>
                  <a:pt x="84" y="426"/>
                  <a:pt x="84" y="425"/>
                </a:cubicBezTo>
                <a:cubicBezTo>
                  <a:pt x="84" y="424"/>
                  <a:pt x="83" y="422"/>
                  <a:pt x="82" y="421"/>
                </a:cubicBezTo>
                <a:cubicBezTo>
                  <a:pt x="82" y="420"/>
                  <a:pt x="80" y="421"/>
                  <a:pt x="79" y="421"/>
                </a:cubicBezTo>
                <a:cubicBezTo>
                  <a:pt x="78" y="420"/>
                  <a:pt x="76" y="419"/>
                  <a:pt x="75" y="419"/>
                </a:cubicBezTo>
                <a:cubicBezTo>
                  <a:pt x="74" y="419"/>
                  <a:pt x="71" y="420"/>
                  <a:pt x="70" y="420"/>
                </a:cubicBezTo>
                <a:cubicBezTo>
                  <a:pt x="69" y="421"/>
                  <a:pt x="67" y="421"/>
                  <a:pt x="66" y="421"/>
                </a:cubicBezTo>
                <a:cubicBezTo>
                  <a:pt x="65" y="420"/>
                  <a:pt x="66" y="416"/>
                  <a:pt x="65" y="415"/>
                </a:cubicBezTo>
                <a:cubicBezTo>
                  <a:pt x="65" y="414"/>
                  <a:pt x="62" y="415"/>
                  <a:pt x="61" y="415"/>
                </a:cubicBezTo>
                <a:cubicBezTo>
                  <a:pt x="59" y="414"/>
                  <a:pt x="57" y="412"/>
                  <a:pt x="57" y="411"/>
                </a:cubicBezTo>
                <a:cubicBezTo>
                  <a:pt x="56" y="410"/>
                  <a:pt x="57" y="406"/>
                  <a:pt x="57" y="405"/>
                </a:cubicBezTo>
                <a:cubicBezTo>
                  <a:pt x="56" y="403"/>
                  <a:pt x="56" y="400"/>
                  <a:pt x="55" y="400"/>
                </a:cubicBezTo>
                <a:cubicBezTo>
                  <a:pt x="54" y="399"/>
                  <a:pt x="52" y="400"/>
                  <a:pt x="51" y="400"/>
                </a:cubicBezTo>
                <a:cubicBezTo>
                  <a:pt x="50" y="400"/>
                  <a:pt x="47" y="400"/>
                  <a:pt x="46" y="399"/>
                </a:cubicBezTo>
                <a:cubicBezTo>
                  <a:pt x="46" y="399"/>
                  <a:pt x="45" y="397"/>
                  <a:pt x="45" y="397"/>
                </a:cubicBezTo>
                <a:cubicBezTo>
                  <a:pt x="44" y="396"/>
                  <a:pt x="41" y="397"/>
                  <a:pt x="40" y="398"/>
                </a:cubicBezTo>
                <a:cubicBezTo>
                  <a:pt x="39" y="399"/>
                  <a:pt x="40" y="401"/>
                  <a:pt x="40" y="403"/>
                </a:cubicBezTo>
                <a:cubicBezTo>
                  <a:pt x="39" y="403"/>
                  <a:pt x="38" y="404"/>
                  <a:pt x="38" y="405"/>
                </a:cubicBezTo>
                <a:cubicBezTo>
                  <a:pt x="37" y="405"/>
                  <a:pt x="35" y="404"/>
                  <a:pt x="34" y="403"/>
                </a:cubicBezTo>
                <a:cubicBezTo>
                  <a:pt x="33" y="402"/>
                  <a:pt x="32" y="401"/>
                  <a:pt x="31" y="401"/>
                </a:cubicBezTo>
                <a:cubicBezTo>
                  <a:pt x="30" y="400"/>
                  <a:pt x="28" y="397"/>
                  <a:pt x="28" y="396"/>
                </a:cubicBezTo>
                <a:cubicBezTo>
                  <a:pt x="27" y="395"/>
                  <a:pt x="27" y="393"/>
                  <a:pt x="27" y="391"/>
                </a:cubicBezTo>
                <a:cubicBezTo>
                  <a:pt x="28" y="390"/>
                  <a:pt x="29" y="387"/>
                  <a:pt x="29" y="386"/>
                </a:cubicBezTo>
                <a:cubicBezTo>
                  <a:pt x="29" y="384"/>
                  <a:pt x="27" y="381"/>
                  <a:pt x="27" y="379"/>
                </a:cubicBezTo>
                <a:cubicBezTo>
                  <a:pt x="27" y="377"/>
                  <a:pt x="26" y="373"/>
                  <a:pt x="25" y="372"/>
                </a:cubicBezTo>
                <a:cubicBezTo>
                  <a:pt x="25" y="370"/>
                  <a:pt x="24" y="368"/>
                  <a:pt x="23" y="367"/>
                </a:cubicBezTo>
                <a:cubicBezTo>
                  <a:pt x="22" y="366"/>
                  <a:pt x="19" y="366"/>
                  <a:pt x="18" y="365"/>
                </a:cubicBezTo>
                <a:cubicBezTo>
                  <a:pt x="17" y="363"/>
                  <a:pt x="16" y="360"/>
                  <a:pt x="16" y="359"/>
                </a:cubicBezTo>
                <a:cubicBezTo>
                  <a:pt x="16" y="357"/>
                  <a:pt x="18" y="354"/>
                  <a:pt x="19" y="352"/>
                </a:cubicBezTo>
                <a:cubicBezTo>
                  <a:pt x="19" y="352"/>
                  <a:pt x="20" y="351"/>
                  <a:pt x="20" y="351"/>
                </a:cubicBezTo>
                <a:cubicBezTo>
                  <a:pt x="21" y="350"/>
                  <a:pt x="21" y="347"/>
                  <a:pt x="20" y="346"/>
                </a:cubicBezTo>
                <a:cubicBezTo>
                  <a:pt x="20" y="345"/>
                  <a:pt x="19" y="343"/>
                  <a:pt x="18" y="343"/>
                </a:cubicBezTo>
                <a:cubicBezTo>
                  <a:pt x="17" y="342"/>
                  <a:pt x="15" y="342"/>
                  <a:pt x="15" y="341"/>
                </a:cubicBezTo>
                <a:cubicBezTo>
                  <a:pt x="14" y="340"/>
                  <a:pt x="15" y="336"/>
                  <a:pt x="15" y="335"/>
                </a:cubicBezTo>
                <a:cubicBezTo>
                  <a:pt x="14" y="334"/>
                  <a:pt x="11" y="332"/>
                  <a:pt x="10" y="332"/>
                </a:cubicBezTo>
                <a:cubicBezTo>
                  <a:pt x="9" y="331"/>
                  <a:pt x="8" y="332"/>
                  <a:pt x="7" y="332"/>
                </a:cubicBezTo>
                <a:cubicBezTo>
                  <a:pt x="5" y="331"/>
                  <a:pt x="2" y="329"/>
                  <a:pt x="0" y="329"/>
                </a:cubicBezTo>
                <a:cubicBezTo>
                  <a:pt x="1" y="327"/>
                  <a:pt x="1" y="326"/>
                  <a:pt x="1" y="325"/>
                </a:cubicBezTo>
                <a:cubicBezTo>
                  <a:pt x="2" y="323"/>
                  <a:pt x="2" y="320"/>
                  <a:pt x="3" y="319"/>
                </a:cubicBezTo>
                <a:cubicBezTo>
                  <a:pt x="3" y="317"/>
                  <a:pt x="5" y="315"/>
                  <a:pt x="6" y="315"/>
                </a:cubicBezTo>
                <a:cubicBezTo>
                  <a:pt x="7" y="314"/>
                  <a:pt x="8" y="314"/>
                  <a:pt x="9" y="313"/>
                </a:cubicBezTo>
                <a:cubicBezTo>
                  <a:pt x="10" y="313"/>
                  <a:pt x="10" y="312"/>
                  <a:pt x="10" y="312"/>
                </a:cubicBezTo>
                <a:cubicBezTo>
                  <a:pt x="11" y="311"/>
                  <a:pt x="13" y="312"/>
                  <a:pt x="14" y="312"/>
                </a:cubicBezTo>
                <a:cubicBezTo>
                  <a:pt x="16" y="311"/>
                  <a:pt x="19" y="311"/>
                  <a:pt x="20" y="310"/>
                </a:cubicBezTo>
                <a:cubicBezTo>
                  <a:pt x="21" y="309"/>
                  <a:pt x="21" y="306"/>
                  <a:pt x="22" y="305"/>
                </a:cubicBezTo>
                <a:cubicBezTo>
                  <a:pt x="22" y="303"/>
                  <a:pt x="22" y="300"/>
                  <a:pt x="22" y="299"/>
                </a:cubicBezTo>
                <a:cubicBezTo>
                  <a:pt x="22" y="297"/>
                  <a:pt x="21" y="293"/>
                  <a:pt x="21" y="291"/>
                </a:cubicBezTo>
                <a:cubicBezTo>
                  <a:pt x="21" y="289"/>
                  <a:pt x="23" y="286"/>
                  <a:pt x="24" y="284"/>
                </a:cubicBezTo>
                <a:cubicBezTo>
                  <a:pt x="25" y="282"/>
                  <a:pt x="29" y="279"/>
                  <a:pt x="31" y="278"/>
                </a:cubicBezTo>
                <a:cubicBezTo>
                  <a:pt x="33" y="276"/>
                  <a:pt x="36" y="275"/>
                  <a:pt x="37" y="273"/>
                </a:cubicBezTo>
                <a:cubicBezTo>
                  <a:pt x="38" y="272"/>
                  <a:pt x="39" y="269"/>
                  <a:pt x="39" y="267"/>
                </a:cubicBezTo>
                <a:cubicBezTo>
                  <a:pt x="39" y="266"/>
                  <a:pt x="38" y="263"/>
                  <a:pt x="39" y="262"/>
                </a:cubicBezTo>
                <a:cubicBezTo>
                  <a:pt x="39" y="260"/>
                  <a:pt x="41" y="257"/>
                  <a:pt x="42" y="255"/>
                </a:cubicBezTo>
                <a:cubicBezTo>
                  <a:pt x="42" y="253"/>
                  <a:pt x="42" y="250"/>
                  <a:pt x="42" y="249"/>
                </a:cubicBezTo>
                <a:cubicBezTo>
                  <a:pt x="42" y="248"/>
                  <a:pt x="41" y="245"/>
                  <a:pt x="41" y="244"/>
                </a:cubicBezTo>
                <a:cubicBezTo>
                  <a:pt x="42" y="243"/>
                  <a:pt x="43" y="242"/>
                  <a:pt x="43" y="241"/>
                </a:cubicBezTo>
                <a:cubicBezTo>
                  <a:pt x="45" y="240"/>
                  <a:pt x="48" y="241"/>
                  <a:pt x="49" y="241"/>
                </a:cubicBezTo>
                <a:cubicBezTo>
                  <a:pt x="51" y="241"/>
                  <a:pt x="54" y="242"/>
                  <a:pt x="56" y="243"/>
                </a:cubicBezTo>
                <a:cubicBezTo>
                  <a:pt x="57" y="243"/>
                  <a:pt x="60" y="243"/>
                  <a:pt x="61" y="244"/>
                </a:cubicBezTo>
                <a:cubicBezTo>
                  <a:pt x="63" y="244"/>
                  <a:pt x="66" y="244"/>
                  <a:pt x="67" y="245"/>
                </a:cubicBezTo>
                <a:cubicBezTo>
                  <a:pt x="68" y="245"/>
                  <a:pt x="69" y="247"/>
                  <a:pt x="70" y="248"/>
                </a:cubicBezTo>
                <a:cubicBezTo>
                  <a:pt x="70" y="249"/>
                  <a:pt x="70" y="251"/>
                  <a:pt x="71" y="252"/>
                </a:cubicBezTo>
                <a:cubicBezTo>
                  <a:pt x="71" y="253"/>
                  <a:pt x="73" y="255"/>
                  <a:pt x="74" y="256"/>
                </a:cubicBezTo>
                <a:cubicBezTo>
                  <a:pt x="75" y="256"/>
                  <a:pt x="77" y="256"/>
                  <a:pt x="77" y="255"/>
                </a:cubicBezTo>
                <a:cubicBezTo>
                  <a:pt x="79" y="254"/>
                  <a:pt x="79" y="250"/>
                  <a:pt x="79" y="249"/>
                </a:cubicBezTo>
                <a:cubicBezTo>
                  <a:pt x="79" y="247"/>
                  <a:pt x="77" y="244"/>
                  <a:pt x="77" y="242"/>
                </a:cubicBezTo>
                <a:cubicBezTo>
                  <a:pt x="77" y="241"/>
                  <a:pt x="78" y="237"/>
                  <a:pt x="79" y="236"/>
                </a:cubicBezTo>
                <a:cubicBezTo>
                  <a:pt x="80" y="235"/>
                  <a:pt x="83" y="235"/>
                  <a:pt x="84" y="234"/>
                </a:cubicBezTo>
                <a:cubicBezTo>
                  <a:pt x="85" y="233"/>
                  <a:pt x="86" y="230"/>
                  <a:pt x="86" y="229"/>
                </a:cubicBezTo>
                <a:cubicBezTo>
                  <a:pt x="86" y="228"/>
                  <a:pt x="85" y="225"/>
                  <a:pt x="85" y="224"/>
                </a:cubicBezTo>
                <a:cubicBezTo>
                  <a:pt x="85" y="223"/>
                  <a:pt x="86" y="220"/>
                  <a:pt x="87" y="218"/>
                </a:cubicBezTo>
                <a:cubicBezTo>
                  <a:pt x="88" y="217"/>
                  <a:pt x="90" y="216"/>
                  <a:pt x="91" y="215"/>
                </a:cubicBezTo>
                <a:cubicBezTo>
                  <a:pt x="92" y="214"/>
                  <a:pt x="93" y="211"/>
                  <a:pt x="93" y="210"/>
                </a:cubicBezTo>
                <a:cubicBezTo>
                  <a:pt x="94" y="208"/>
                  <a:pt x="92" y="206"/>
                  <a:pt x="92" y="205"/>
                </a:cubicBezTo>
                <a:cubicBezTo>
                  <a:pt x="92" y="203"/>
                  <a:pt x="92" y="201"/>
                  <a:pt x="93" y="200"/>
                </a:cubicBezTo>
                <a:cubicBezTo>
                  <a:pt x="94" y="199"/>
                  <a:pt x="96" y="200"/>
                  <a:pt x="97" y="199"/>
                </a:cubicBezTo>
                <a:cubicBezTo>
                  <a:pt x="98" y="198"/>
                  <a:pt x="99" y="196"/>
                  <a:pt x="98" y="195"/>
                </a:cubicBezTo>
                <a:cubicBezTo>
                  <a:pt x="98" y="193"/>
                  <a:pt x="93" y="190"/>
                  <a:pt x="91" y="190"/>
                </a:cubicBezTo>
                <a:cubicBezTo>
                  <a:pt x="89" y="189"/>
                  <a:pt x="86" y="189"/>
                  <a:pt x="84" y="189"/>
                </a:cubicBezTo>
                <a:cubicBezTo>
                  <a:pt x="82" y="189"/>
                  <a:pt x="78" y="190"/>
                  <a:pt x="76" y="191"/>
                </a:cubicBezTo>
                <a:cubicBezTo>
                  <a:pt x="75" y="191"/>
                  <a:pt x="72" y="193"/>
                  <a:pt x="71" y="194"/>
                </a:cubicBezTo>
                <a:cubicBezTo>
                  <a:pt x="70" y="194"/>
                  <a:pt x="68" y="195"/>
                  <a:pt x="67" y="196"/>
                </a:cubicBezTo>
                <a:cubicBezTo>
                  <a:pt x="65" y="196"/>
                  <a:pt x="61" y="197"/>
                  <a:pt x="60" y="196"/>
                </a:cubicBezTo>
                <a:cubicBezTo>
                  <a:pt x="58" y="195"/>
                  <a:pt x="57" y="192"/>
                  <a:pt x="57" y="190"/>
                </a:cubicBezTo>
                <a:cubicBezTo>
                  <a:pt x="56" y="189"/>
                  <a:pt x="57" y="187"/>
                  <a:pt x="57" y="185"/>
                </a:cubicBezTo>
                <a:cubicBezTo>
                  <a:pt x="57" y="183"/>
                  <a:pt x="59" y="180"/>
                  <a:pt x="59" y="178"/>
                </a:cubicBezTo>
                <a:cubicBezTo>
                  <a:pt x="59" y="176"/>
                  <a:pt x="60" y="174"/>
                  <a:pt x="60" y="173"/>
                </a:cubicBezTo>
                <a:cubicBezTo>
                  <a:pt x="60" y="172"/>
                  <a:pt x="58" y="170"/>
                  <a:pt x="57" y="170"/>
                </a:cubicBezTo>
                <a:cubicBezTo>
                  <a:pt x="55" y="169"/>
                  <a:pt x="51" y="169"/>
                  <a:pt x="50" y="168"/>
                </a:cubicBezTo>
                <a:cubicBezTo>
                  <a:pt x="49" y="167"/>
                  <a:pt x="47" y="164"/>
                  <a:pt x="46" y="164"/>
                </a:cubicBezTo>
                <a:cubicBezTo>
                  <a:pt x="45" y="164"/>
                  <a:pt x="43" y="164"/>
                  <a:pt x="43" y="164"/>
                </a:cubicBezTo>
                <a:cubicBezTo>
                  <a:pt x="42" y="164"/>
                  <a:pt x="40" y="166"/>
                  <a:pt x="39" y="167"/>
                </a:cubicBezTo>
                <a:cubicBezTo>
                  <a:pt x="38" y="167"/>
                  <a:pt x="36" y="167"/>
                  <a:pt x="35" y="166"/>
                </a:cubicBezTo>
                <a:cubicBezTo>
                  <a:pt x="34" y="166"/>
                  <a:pt x="34" y="163"/>
                  <a:pt x="34" y="162"/>
                </a:cubicBezTo>
                <a:cubicBezTo>
                  <a:pt x="34" y="161"/>
                  <a:pt x="35" y="159"/>
                  <a:pt x="35" y="157"/>
                </a:cubicBezTo>
                <a:cubicBezTo>
                  <a:pt x="36" y="157"/>
                  <a:pt x="36" y="155"/>
                  <a:pt x="36" y="154"/>
                </a:cubicBezTo>
                <a:cubicBezTo>
                  <a:pt x="35" y="154"/>
                  <a:pt x="34" y="153"/>
                  <a:pt x="33" y="153"/>
                </a:cubicBezTo>
                <a:cubicBezTo>
                  <a:pt x="32" y="152"/>
                  <a:pt x="28" y="153"/>
                  <a:pt x="27" y="152"/>
                </a:cubicBezTo>
                <a:cubicBezTo>
                  <a:pt x="25" y="152"/>
                  <a:pt x="23" y="148"/>
                  <a:pt x="23" y="148"/>
                </a:cubicBezTo>
                <a:cubicBezTo>
                  <a:pt x="23" y="148"/>
                  <a:pt x="21" y="144"/>
                  <a:pt x="21" y="143"/>
                </a:cubicBezTo>
                <a:cubicBezTo>
                  <a:pt x="22" y="142"/>
                  <a:pt x="25" y="142"/>
                  <a:pt x="25" y="141"/>
                </a:cubicBezTo>
                <a:cubicBezTo>
                  <a:pt x="26" y="140"/>
                  <a:pt x="26" y="138"/>
                  <a:pt x="26" y="138"/>
                </a:cubicBezTo>
                <a:cubicBezTo>
                  <a:pt x="26" y="137"/>
                  <a:pt x="26" y="135"/>
                  <a:pt x="26" y="134"/>
                </a:cubicBezTo>
                <a:cubicBezTo>
                  <a:pt x="25" y="133"/>
                  <a:pt x="25" y="132"/>
                  <a:pt x="25" y="131"/>
                </a:cubicBezTo>
                <a:cubicBezTo>
                  <a:pt x="25" y="130"/>
                  <a:pt x="25" y="127"/>
                  <a:pt x="26" y="126"/>
                </a:cubicBezTo>
                <a:cubicBezTo>
                  <a:pt x="27" y="125"/>
                  <a:pt x="29" y="124"/>
                  <a:pt x="30" y="123"/>
                </a:cubicBezTo>
                <a:cubicBezTo>
                  <a:pt x="31" y="122"/>
                  <a:pt x="33" y="118"/>
                  <a:pt x="33" y="116"/>
                </a:cubicBezTo>
                <a:cubicBezTo>
                  <a:pt x="33" y="115"/>
                  <a:pt x="32" y="112"/>
                  <a:pt x="32" y="111"/>
                </a:cubicBezTo>
                <a:cubicBezTo>
                  <a:pt x="32" y="110"/>
                  <a:pt x="33" y="108"/>
                  <a:pt x="34" y="107"/>
                </a:cubicBezTo>
                <a:cubicBezTo>
                  <a:pt x="35" y="106"/>
                  <a:pt x="37" y="106"/>
                  <a:pt x="39" y="105"/>
                </a:cubicBezTo>
                <a:cubicBezTo>
                  <a:pt x="40" y="105"/>
                  <a:pt x="42" y="105"/>
                  <a:pt x="43" y="104"/>
                </a:cubicBezTo>
                <a:cubicBezTo>
                  <a:pt x="44" y="104"/>
                  <a:pt x="45" y="102"/>
                  <a:pt x="45" y="101"/>
                </a:cubicBezTo>
                <a:cubicBezTo>
                  <a:pt x="45" y="99"/>
                  <a:pt x="42" y="96"/>
                  <a:pt x="41" y="95"/>
                </a:cubicBezTo>
                <a:cubicBezTo>
                  <a:pt x="40" y="93"/>
                  <a:pt x="39" y="90"/>
                  <a:pt x="38" y="89"/>
                </a:cubicBezTo>
                <a:cubicBezTo>
                  <a:pt x="37" y="88"/>
                  <a:pt x="34" y="88"/>
                  <a:pt x="33" y="87"/>
                </a:cubicBezTo>
                <a:cubicBezTo>
                  <a:pt x="32" y="86"/>
                  <a:pt x="31" y="83"/>
                  <a:pt x="30" y="82"/>
                </a:cubicBezTo>
                <a:cubicBezTo>
                  <a:pt x="29" y="81"/>
                  <a:pt x="29" y="78"/>
                  <a:pt x="28" y="76"/>
                </a:cubicBezTo>
                <a:cubicBezTo>
                  <a:pt x="28" y="75"/>
                  <a:pt x="28" y="72"/>
                  <a:pt x="28" y="70"/>
                </a:cubicBezTo>
                <a:cubicBezTo>
                  <a:pt x="28" y="69"/>
                  <a:pt x="29" y="68"/>
                  <a:pt x="29" y="67"/>
                </a:cubicBezTo>
                <a:cubicBezTo>
                  <a:pt x="32" y="69"/>
                  <a:pt x="37" y="66"/>
                  <a:pt x="40" y="67"/>
                </a:cubicBezTo>
                <a:cubicBezTo>
                  <a:pt x="42" y="68"/>
                  <a:pt x="46" y="71"/>
                  <a:pt x="48" y="72"/>
                </a:cubicBezTo>
                <a:cubicBezTo>
                  <a:pt x="50" y="73"/>
                  <a:pt x="53" y="75"/>
                  <a:pt x="53" y="77"/>
                </a:cubicBezTo>
                <a:cubicBezTo>
                  <a:pt x="54" y="78"/>
                  <a:pt x="52" y="83"/>
                  <a:pt x="53" y="85"/>
                </a:cubicBezTo>
                <a:cubicBezTo>
                  <a:pt x="54" y="85"/>
                  <a:pt x="56" y="86"/>
                  <a:pt x="57" y="86"/>
                </a:cubicBezTo>
                <a:cubicBezTo>
                  <a:pt x="58" y="85"/>
                  <a:pt x="59" y="82"/>
                  <a:pt x="59" y="81"/>
                </a:cubicBezTo>
                <a:cubicBezTo>
                  <a:pt x="60" y="79"/>
                  <a:pt x="59" y="75"/>
                  <a:pt x="59" y="73"/>
                </a:cubicBezTo>
                <a:cubicBezTo>
                  <a:pt x="60" y="73"/>
                  <a:pt x="61" y="71"/>
                  <a:pt x="61" y="71"/>
                </a:cubicBezTo>
                <a:cubicBezTo>
                  <a:pt x="62" y="69"/>
                  <a:pt x="63" y="66"/>
                  <a:pt x="64" y="65"/>
                </a:cubicBezTo>
                <a:cubicBezTo>
                  <a:pt x="65" y="63"/>
                  <a:pt x="69" y="61"/>
                  <a:pt x="71" y="59"/>
                </a:cubicBezTo>
                <a:cubicBezTo>
                  <a:pt x="74" y="57"/>
                  <a:pt x="79" y="55"/>
                  <a:pt x="81" y="53"/>
                </a:cubicBezTo>
                <a:cubicBezTo>
                  <a:pt x="82" y="51"/>
                  <a:pt x="84" y="46"/>
                  <a:pt x="86" y="45"/>
                </a:cubicBezTo>
                <a:cubicBezTo>
                  <a:pt x="88" y="43"/>
                  <a:pt x="92" y="42"/>
                  <a:pt x="94" y="41"/>
                </a:cubicBezTo>
                <a:cubicBezTo>
                  <a:pt x="96" y="40"/>
                  <a:pt x="98" y="37"/>
                  <a:pt x="99" y="37"/>
                </a:cubicBezTo>
                <a:cubicBezTo>
                  <a:pt x="102" y="37"/>
                  <a:pt x="108" y="40"/>
                  <a:pt x="110" y="40"/>
                </a:cubicBezTo>
                <a:cubicBezTo>
                  <a:pt x="112" y="40"/>
                  <a:pt x="114" y="40"/>
                  <a:pt x="115" y="39"/>
                </a:cubicBezTo>
                <a:cubicBezTo>
                  <a:pt x="117" y="39"/>
                  <a:pt x="119" y="36"/>
                  <a:pt x="120" y="35"/>
                </a:cubicBezTo>
                <a:cubicBezTo>
                  <a:pt x="123" y="32"/>
                  <a:pt x="131" y="28"/>
                  <a:pt x="134" y="25"/>
                </a:cubicBezTo>
                <a:cubicBezTo>
                  <a:pt x="136" y="22"/>
                  <a:pt x="138" y="16"/>
                  <a:pt x="140" y="14"/>
                </a:cubicBezTo>
                <a:cubicBezTo>
                  <a:pt x="142" y="12"/>
                  <a:pt x="147" y="9"/>
                  <a:pt x="149" y="7"/>
                </a:cubicBezTo>
                <a:cubicBezTo>
                  <a:pt x="150" y="6"/>
                  <a:pt x="151" y="2"/>
                  <a:pt x="152" y="2"/>
                </a:cubicBezTo>
                <a:cubicBezTo>
                  <a:pt x="156" y="0"/>
                  <a:pt x="166" y="3"/>
                  <a:pt x="170" y="5"/>
                </a:cubicBezTo>
                <a:cubicBezTo>
                  <a:pt x="174" y="6"/>
                  <a:pt x="180" y="12"/>
                  <a:pt x="183" y="13"/>
                </a:cubicBezTo>
                <a:cubicBezTo>
                  <a:pt x="193" y="16"/>
                  <a:pt x="212" y="16"/>
                  <a:pt x="222" y="17"/>
                </a:cubicBezTo>
                <a:cubicBezTo>
                  <a:pt x="244" y="19"/>
                  <a:pt x="288" y="25"/>
                  <a:pt x="310" y="27"/>
                </a:cubicBezTo>
                <a:cubicBezTo>
                  <a:pt x="349" y="30"/>
                  <a:pt x="428" y="35"/>
                  <a:pt x="468" y="37"/>
                </a:cubicBezTo>
                <a:cubicBezTo>
                  <a:pt x="489" y="38"/>
                  <a:pt x="533" y="39"/>
                  <a:pt x="555" y="37"/>
                </a:cubicBezTo>
                <a:cubicBezTo>
                  <a:pt x="590" y="36"/>
                  <a:pt x="658" y="25"/>
                  <a:pt x="693" y="22"/>
                </a:cubicBezTo>
                <a:cubicBezTo>
                  <a:pt x="720" y="20"/>
                  <a:pt x="775" y="19"/>
                  <a:pt x="803" y="17"/>
                </a:cubicBezTo>
                <a:cubicBezTo>
                  <a:pt x="807" y="17"/>
                  <a:pt x="815" y="17"/>
                  <a:pt x="818" y="15"/>
                </a:cubicBezTo>
                <a:cubicBezTo>
                  <a:pt x="820" y="15"/>
                  <a:pt x="822" y="12"/>
                  <a:pt x="824" y="11"/>
                </a:cubicBezTo>
                <a:cubicBezTo>
                  <a:pt x="824" y="10"/>
                  <a:pt x="826" y="8"/>
                  <a:pt x="827" y="7"/>
                </a:cubicBezTo>
                <a:cubicBezTo>
                  <a:pt x="828" y="8"/>
                  <a:pt x="830" y="9"/>
                  <a:pt x="830" y="9"/>
                </a:cubicBezTo>
                <a:cubicBezTo>
                  <a:pt x="831" y="10"/>
                  <a:pt x="832" y="11"/>
                  <a:pt x="832" y="12"/>
                </a:cubicBezTo>
                <a:cubicBezTo>
                  <a:pt x="832" y="14"/>
                  <a:pt x="832" y="17"/>
                  <a:pt x="832" y="19"/>
                </a:cubicBezTo>
                <a:cubicBezTo>
                  <a:pt x="832" y="21"/>
                  <a:pt x="830" y="24"/>
                  <a:pt x="830" y="26"/>
                </a:cubicBezTo>
                <a:cubicBezTo>
                  <a:pt x="830" y="28"/>
                  <a:pt x="832" y="30"/>
                  <a:pt x="832" y="31"/>
                </a:cubicBezTo>
                <a:cubicBezTo>
                  <a:pt x="832" y="33"/>
                  <a:pt x="830" y="35"/>
                  <a:pt x="829" y="36"/>
                </a:cubicBezTo>
                <a:cubicBezTo>
                  <a:pt x="828" y="38"/>
                  <a:pt x="825" y="39"/>
                  <a:pt x="824" y="40"/>
                </a:cubicBezTo>
                <a:cubicBezTo>
                  <a:pt x="822" y="40"/>
                  <a:pt x="819" y="39"/>
                  <a:pt x="818" y="40"/>
                </a:cubicBezTo>
                <a:cubicBezTo>
                  <a:pt x="817" y="41"/>
                  <a:pt x="816" y="44"/>
                  <a:pt x="815" y="44"/>
                </a:cubicBezTo>
                <a:cubicBezTo>
                  <a:pt x="813" y="45"/>
                  <a:pt x="808" y="45"/>
                  <a:pt x="806" y="45"/>
                </a:cubicBezTo>
                <a:cubicBezTo>
                  <a:pt x="805" y="45"/>
                  <a:pt x="802" y="43"/>
                  <a:pt x="800" y="43"/>
                </a:cubicBezTo>
                <a:cubicBezTo>
                  <a:pt x="799" y="43"/>
                  <a:pt x="797" y="45"/>
                  <a:pt x="796" y="45"/>
                </a:cubicBezTo>
                <a:cubicBezTo>
                  <a:pt x="796" y="46"/>
                  <a:pt x="796" y="49"/>
                  <a:pt x="795" y="50"/>
                </a:cubicBezTo>
                <a:cubicBezTo>
                  <a:pt x="793" y="51"/>
                  <a:pt x="788" y="51"/>
                  <a:pt x="786" y="51"/>
                </a:cubicBezTo>
                <a:cubicBezTo>
                  <a:pt x="785" y="52"/>
                  <a:pt x="783" y="53"/>
                  <a:pt x="781" y="53"/>
                </a:cubicBezTo>
                <a:cubicBezTo>
                  <a:pt x="780" y="54"/>
                  <a:pt x="776" y="55"/>
                  <a:pt x="775" y="57"/>
                </a:cubicBezTo>
                <a:cubicBezTo>
                  <a:pt x="774" y="57"/>
                  <a:pt x="772" y="59"/>
                  <a:pt x="771" y="61"/>
                </a:cubicBezTo>
                <a:cubicBezTo>
                  <a:pt x="771" y="62"/>
                  <a:pt x="772" y="66"/>
                  <a:pt x="771" y="68"/>
                </a:cubicBezTo>
                <a:cubicBezTo>
                  <a:pt x="771" y="69"/>
                  <a:pt x="766" y="70"/>
                  <a:pt x="765" y="71"/>
                </a:cubicBezTo>
                <a:cubicBezTo>
                  <a:pt x="765" y="72"/>
                  <a:pt x="765" y="75"/>
                  <a:pt x="765" y="76"/>
                </a:cubicBezTo>
                <a:cubicBezTo>
                  <a:pt x="766" y="77"/>
                  <a:pt x="769" y="78"/>
                  <a:pt x="769" y="79"/>
                </a:cubicBezTo>
                <a:cubicBezTo>
                  <a:pt x="770" y="80"/>
                  <a:pt x="770" y="82"/>
                  <a:pt x="770" y="82"/>
                </a:cubicBezTo>
                <a:cubicBezTo>
                  <a:pt x="771" y="83"/>
                  <a:pt x="774" y="84"/>
                  <a:pt x="775" y="85"/>
                </a:cubicBezTo>
                <a:cubicBezTo>
                  <a:pt x="776" y="87"/>
                  <a:pt x="777" y="90"/>
                  <a:pt x="778" y="92"/>
                </a:cubicBezTo>
                <a:cubicBezTo>
                  <a:pt x="778" y="93"/>
                  <a:pt x="780" y="94"/>
                  <a:pt x="781" y="94"/>
                </a:cubicBezTo>
                <a:cubicBezTo>
                  <a:pt x="782" y="95"/>
                  <a:pt x="785" y="94"/>
                  <a:pt x="786" y="94"/>
                </a:cubicBezTo>
                <a:cubicBezTo>
                  <a:pt x="787" y="94"/>
                  <a:pt x="790" y="94"/>
                  <a:pt x="790" y="94"/>
                </a:cubicBezTo>
                <a:cubicBezTo>
                  <a:pt x="792" y="96"/>
                  <a:pt x="792" y="100"/>
                  <a:pt x="793" y="102"/>
                </a:cubicBezTo>
                <a:cubicBezTo>
                  <a:pt x="794" y="105"/>
                  <a:pt x="797" y="112"/>
                  <a:pt x="796" y="115"/>
                </a:cubicBezTo>
                <a:cubicBezTo>
                  <a:pt x="796" y="116"/>
                  <a:pt x="793" y="116"/>
                  <a:pt x="792" y="117"/>
                </a:cubicBezTo>
                <a:cubicBezTo>
                  <a:pt x="791" y="118"/>
                  <a:pt x="791" y="123"/>
                  <a:pt x="791" y="125"/>
                </a:cubicBezTo>
                <a:cubicBezTo>
                  <a:pt x="791" y="127"/>
                  <a:pt x="793" y="129"/>
                  <a:pt x="794" y="130"/>
                </a:cubicBezTo>
                <a:cubicBezTo>
                  <a:pt x="795" y="130"/>
                  <a:pt x="797" y="132"/>
                  <a:pt x="798" y="132"/>
                </a:cubicBezTo>
                <a:cubicBezTo>
                  <a:pt x="798" y="131"/>
                  <a:pt x="799" y="129"/>
                  <a:pt x="799" y="128"/>
                </a:cubicBezTo>
                <a:cubicBezTo>
                  <a:pt x="800" y="128"/>
                  <a:pt x="802" y="130"/>
                  <a:pt x="803" y="130"/>
                </a:cubicBezTo>
                <a:cubicBezTo>
                  <a:pt x="804" y="132"/>
                  <a:pt x="804" y="135"/>
                  <a:pt x="805" y="136"/>
                </a:cubicBezTo>
                <a:cubicBezTo>
                  <a:pt x="805" y="138"/>
                  <a:pt x="807" y="142"/>
                  <a:pt x="808" y="144"/>
                </a:cubicBezTo>
                <a:cubicBezTo>
                  <a:pt x="809" y="146"/>
                  <a:pt x="812" y="148"/>
                  <a:pt x="813" y="149"/>
                </a:cubicBezTo>
                <a:cubicBezTo>
                  <a:pt x="814" y="152"/>
                  <a:pt x="814" y="157"/>
                  <a:pt x="815" y="159"/>
                </a:cubicBezTo>
                <a:cubicBezTo>
                  <a:pt x="816" y="161"/>
                  <a:pt x="820" y="165"/>
                  <a:pt x="821" y="167"/>
                </a:cubicBezTo>
                <a:cubicBezTo>
                  <a:pt x="823" y="169"/>
                  <a:pt x="827" y="173"/>
                  <a:pt x="828" y="175"/>
                </a:cubicBezTo>
                <a:cubicBezTo>
                  <a:pt x="830" y="177"/>
                  <a:pt x="831" y="181"/>
                  <a:pt x="832" y="183"/>
                </a:cubicBezTo>
                <a:cubicBezTo>
                  <a:pt x="832" y="186"/>
                  <a:pt x="832" y="191"/>
                  <a:pt x="832" y="194"/>
                </a:cubicBezTo>
                <a:cubicBezTo>
                  <a:pt x="831" y="197"/>
                  <a:pt x="829" y="204"/>
                  <a:pt x="828" y="207"/>
                </a:cubicBezTo>
                <a:cubicBezTo>
                  <a:pt x="827" y="208"/>
                  <a:pt x="826" y="212"/>
                  <a:pt x="825" y="213"/>
                </a:cubicBezTo>
                <a:cubicBezTo>
                  <a:pt x="824" y="214"/>
                  <a:pt x="819" y="214"/>
                  <a:pt x="817" y="216"/>
                </a:cubicBezTo>
                <a:cubicBezTo>
                  <a:pt x="816" y="218"/>
                  <a:pt x="817" y="223"/>
                  <a:pt x="817" y="225"/>
                </a:cubicBezTo>
                <a:cubicBezTo>
                  <a:pt x="818" y="226"/>
                  <a:pt x="819" y="228"/>
                  <a:pt x="819" y="230"/>
                </a:cubicBezTo>
                <a:cubicBezTo>
                  <a:pt x="819" y="231"/>
                  <a:pt x="819" y="235"/>
                  <a:pt x="818" y="236"/>
                </a:cubicBezTo>
                <a:cubicBezTo>
                  <a:pt x="817" y="237"/>
                  <a:pt x="814" y="234"/>
                  <a:pt x="812" y="234"/>
                </a:cubicBezTo>
                <a:cubicBezTo>
                  <a:pt x="811" y="235"/>
                  <a:pt x="809" y="236"/>
                  <a:pt x="808" y="237"/>
                </a:cubicBezTo>
                <a:cubicBezTo>
                  <a:pt x="807" y="238"/>
                  <a:pt x="806" y="241"/>
                  <a:pt x="806" y="242"/>
                </a:cubicBezTo>
                <a:cubicBezTo>
                  <a:pt x="805" y="244"/>
                  <a:pt x="802" y="247"/>
                  <a:pt x="801" y="248"/>
                </a:cubicBezTo>
                <a:cubicBezTo>
                  <a:pt x="800" y="249"/>
                  <a:pt x="795" y="250"/>
                  <a:pt x="794" y="251"/>
                </a:cubicBezTo>
                <a:cubicBezTo>
                  <a:pt x="793" y="252"/>
                  <a:pt x="793" y="256"/>
                  <a:pt x="792" y="257"/>
                </a:cubicBezTo>
                <a:cubicBezTo>
                  <a:pt x="792" y="259"/>
                  <a:pt x="792" y="262"/>
                  <a:pt x="791" y="263"/>
                </a:cubicBezTo>
                <a:cubicBezTo>
                  <a:pt x="790" y="263"/>
                  <a:pt x="788" y="263"/>
                  <a:pt x="787" y="262"/>
                </a:cubicBezTo>
                <a:cubicBezTo>
                  <a:pt x="785" y="261"/>
                  <a:pt x="784" y="257"/>
                  <a:pt x="783" y="257"/>
                </a:cubicBezTo>
                <a:cubicBezTo>
                  <a:pt x="781" y="257"/>
                  <a:pt x="778" y="262"/>
                  <a:pt x="777" y="264"/>
                </a:cubicBezTo>
                <a:cubicBezTo>
                  <a:pt x="776" y="265"/>
                  <a:pt x="777" y="270"/>
                  <a:pt x="775" y="271"/>
                </a:cubicBezTo>
                <a:cubicBezTo>
                  <a:pt x="773" y="272"/>
                  <a:pt x="769" y="270"/>
                  <a:pt x="767" y="271"/>
                </a:cubicBezTo>
                <a:cubicBezTo>
                  <a:pt x="766" y="271"/>
                  <a:pt x="764" y="272"/>
                  <a:pt x="764" y="272"/>
                </a:cubicBezTo>
                <a:cubicBezTo>
                  <a:pt x="763" y="274"/>
                  <a:pt x="764" y="277"/>
                  <a:pt x="764" y="278"/>
                </a:cubicBezTo>
                <a:cubicBezTo>
                  <a:pt x="764" y="280"/>
                  <a:pt x="767" y="284"/>
                  <a:pt x="767" y="286"/>
                </a:cubicBezTo>
                <a:cubicBezTo>
                  <a:pt x="767" y="287"/>
                  <a:pt x="767" y="290"/>
                  <a:pt x="766" y="290"/>
                </a:cubicBezTo>
                <a:cubicBezTo>
                  <a:pt x="765" y="291"/>
                  <a:pt x="761" y="291"/>
                  <a:pt x="760" y="290"/>
                </a:cubicBezTo>
                <a:cubicBezTo>
                  <a:pt x="759" y="290"/>
                  <a:pt x="759" y="286"/>
                  <a:pt x="758" y="286"/>
                </a:cubicBezTo>
                <a:cubicBezTo>
                  <a:pt x="757" y="284"/>
                  <a:pt x="752" y="285"/>
                  <a:pt x="751" y="286"/>
                </a:cubicBezTo>
                <a:cubicBezTo>
                  <a:pt x="749" y="286"/>
                  <a:pt x="748" y="289"/>
                  <a:pt x="747" y="290"/>
                </a:cubicBezTo>
                <a:cubicBezTo>
                  <a:pt x="745" y="292"/>
                  <a:pt x="742" y="293"/>
                  <a:pt x="741" y="294"/>
                </a:cubicBezTo>
                <a:cubicBezTo>
                  <a:pt x="740" y="295"/>
                  <a:pt x="739" y="298"/>
                  <a:pt x="738" y="299"/>
                </a:cubicBezTo>
                <a:cubicBezTo>
                  <a:pt x="736" y="301"/>
                  <a:pt x="733" y="305"/>
                  <a:pt x="731" y="306"/>
                </a:cubicBezTo>
                <a:cubicBezTo>
                  <a:pt x="729" y="308"/>
                  <a:pt x="725" y="309"/>
                  <a:pt x="723" y="311"/>
                </a:cubicBezTo>
                <a:cubicBezTo>
                  <a:pt x="720" y="313"/>
                  <a:pt x="717" y="318"/>
                  <a:pt x="714" y="321"/>
                </a:cubicBezTo>
                <a:cubicBezTo>
                  <a:pt x="710" y="326"/>
                  <a:pt x="702" y="337"/>
                  <a:pt x="697" y="341"/>
                </a:cubicBezTo>
                <a:cubicBezTo>
                  <a:pt x="694" y="343"/>
                  <a:pt x="688" y="347"/>
                  <a:pt x="685" y="348"/>
                </a:cubicBezTo>
                <a:cubicBezTo>
                  <a:pt x="682" y="349"/>
                  <a:pt x="675" y="348"/>
                  <a:pt x="672" y="349"/>
                </a:cubicBezTo>
                <a:cubicBezTo>
                  <a:pt x="671" y="350"/>
                  <a:pt x="670" y="352"/>
                  <a:pt x="669" y="353"/>
                </a:cubicBezTo>
                <a:cubicBezTo>
                  <a:pt x="668" y="355"/>
                  <a:pt x="669" y="360"/>
                  <a:pt x="668" y="361"/>
                </a:cubicBezTo>
                <a:cubicBezTo>
                  <a:pt x="667" y="363"/>
                  <a:pt x="663" y="366"/>
                  <a:pt x="662" y="365"/>
                </a:cubicBezTo>
                <a:cubicBezTo>
                  <a:pt x="660" y="365"/>
                  <a:pt x="659" y="361"/>
                  <a:pt x="658" y="360"/>
                </a:cubicBezTo>
                <a:cubicBezTo>
                  <a:pt x="657" y="359"/>
                  <a:pt x="654" y="358"/>
                  <a:pt x="653" y="358"/>
                </a:cubicBezTo>
                <a:cubicBezTo>
                  <a:pt x="652" y="358"/>
                  <a:pt x="648" y="358"/>
                  <a:pt x="647" y="358"/>
                </a:cubicBezTo>
                <a:cubicBezTo>
                  <a:pt x="645" y="359"/>
                  <a:pt x="641" y="363"/>
                  <a:pt x="640" y="365"/>
                </a:cubicBezTo>
                <a:cubicBezTo>
                  <a:pt x="638" y="367"/>
                  <a:pt x="638" y="373"/>
                  <a:pt x="637" y="375"/>
                </a:cubicBezTo>
                <a:cubicBezTo>
                  <a:pt x="636" y="377"/>
                  <a:pt x="633" y="381"/>
                  <a:pt x="631" y="382"/>
                </a:cubicBezTo>
                <a:cubicBezTo>
                  <a:pt x="630" y="382"/>
                  <a:pt x="627" y="382"/>
                  <a:pt x="626" y="382"/>
                </a:cubicBezTo>
                <a:cubicBezTo>
                  <a:pt x="624" y="381"/>
                  <a:pt x="623" y="378"/>
                  <a:pt x="621" y="377"/>
                </a:cubicBezTo>
                <a:cubicBezTo>
                  <a:pt x="620" y="376"/>
                  <a:pt x="616" y="375"/>
                  <a:pt x="614" y="375"/>
                </a:cubicBezTo>
                <a:cubicBezTo>
                  <a:pt x="612" y="374"/>
                  <a:pt x="607" y="373"/>
                  <a:pt x="605" y="373"/>
                </a:cubicBezTo>
                <a:cubicBezTo>
                  <a:pt x="601" y="372"/>
                  <a:pt x="594" y="372"/>
                  <a:pt x="591" y="373"/>
                </a:cubicBezTo>
                <a:cubicBezTo>
                  <a:pt x="590" y="373"/>
                  <a:pt x="588" y="373"/>
                  <a:pt x="587" y="374"/>
                </a:cubicBezTo>
                <a:cubicBezTo>
                  <a:pt x="585" y="375"/>
                  <a:pt x="584" y="378"/>
                  <a:pt x="582" y="379"/>
                </a:cubicBezTo>
                <a:cubicBezTo>
                  <a:pt x="580" y="380"/>
                  <a:pt x="574" y="380"/>
                  <a:pt x="571" y="380"/>
                </a:cubicBezTo>
                <a:cubicBezTo>
                  <a:pt x="570" y="380"/>
                  <a:pt x="569" y="380"/>
                  <a:pt x="568" y="38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6"/>
          <p:cNvSpPr>
            <a:spLocks/>
          </p:cNvSpPr>
          <p:nvPr/>
        </p:nvSpPr>
        <p:spPr bwMode="auto">
          <a:xfrm>
            <a:off x="4495484" y="570572"/>
            <a:ext cx="1771866" cy="1381358"/>
          </a:xfrm>
          <a:custGeom>
            <a:avLst/>
            <a:gdLst/>
            <a:ahLst/>
            <a:cxnLst>
              <a:cxn ang="0">
                <a:pos x="606" y="191"/>
              </a:cxn>
              <a:cxn ang="0">
                <a:pos x="577" y="219"/>
              </a:cxn>
              <a:cxn ang="0">
                <a:pos x="580" y="246"/>
              </a:cxn>
              <a:cxn ang="0">
                <a:pos x="581" y="266"/>
              </a:cxn>
              <a:cxn ang="0">
                <a:pos x="573" y="293"/>
              </a:cxn>
              <a:cxn ang="0">
                <a:pos x="580" y="312"/>
              </a:cxn>
              <a:cxn ang="0">
                <a:pos x="590" y="323"/>
              </a:cxn>
              <a:cxn ang="0">
                <a:pos x="604" y="344"/>
              </a:cxn>
              <a:cxn ang="0">
                <a:pos x="631" y="348"/>
              </a:cxn>
              <a:cxn ang="0">
                <a:pos x="640" y="369"/>
              </a:cxn>
              <a:cxn ang="0">
                <a:pos x="626" y="395"/>
              </a:cxn>
              <a:cxn ang="0">
                <a:pos x="617" y="407"/>
              </a:cxn>
              <a:cxn ang="0">
                <a:pos x="588" y="403"/>
              </a:cxn>
              <a:cxn ang="0">
                <a:pos x="578" y="437"/>
              </a:cxn>
              <a:cxn ang="0">
                <a:pos x="561" y="471"/>
              </a:cxn>
              <a:cxn ang="0">
                <a:pos x="547" y="488"/>
              </a:cxn>
              <a:cxn ang="0">
                <a:pos x="496" y="488"/>
              </a:cxn>
              <a:cxn ang="0">
                <a:pos x="474" y="461"/>
              </a:cxn>
              <a:cxn ang="0">
                <a:pos x="442" y="452"/>
              </a:cxn>
              <a:cxn ang="0">
                <a:pos x="417" y="466"/>
              </a:cxn>
              <a:cxn ang="0">
                <a:pos x="399" y="448"/>
              </a:cxn>
              <a:cxn ang="0">
                <a:pos x="362" y="451"/>
              </a:cxn>
              <a:cxn ang="0">
                <a:pos x="340" y="435"/>
              </a:cxn>
              <a:cxn ang="0">
                <a:pos x="317" y="426"/>
              </a:cxn>
              <a:cxn ang="0">
                <a:pos x="298" y="442"/>
              </a:cxn>
              <a:cxn ang="0">
                <a:pos x="276" y="424"/>
              </a:cxn>
              <a:cxn ang="0">
                <a:pos x="262" y="432"/>
              </a:cxn>
              <a:cxn ang="0">
                <a:pos x="251" y="455"/>
              </a:cxn>
              <a:cxn ang="0">
                <a:pos x="236" y="464"/>
              </a:cxn>
              <a:cxn ang="0">
                <a:pos x="245" y="480"/>
              </a:cxn>
              <a:cxn ang="0">
                <a:pos x="220" y="481"/>
              </a:cxn>
              <a:cxn ang="0">
                <a:pos x="211" y="494"/>
              </a:cxn>
              <a:cxn ang="0">
                <a:pos x="195" y="489"/>
              </a:cxn>
              <a:cxn ang="0">
                <a:pos x="178" y="474"/>
              </a:cxn>
              <a:cxn ang="0">
                <a:pos x="162" y="508"/>
              </a:cxn>
              <a:cxn ang="0">
                <a:pos x="137" y="517"/>
              </a:cxn>
              <a:cxn ang="0">
                <a:pos x="95" y="507"/>
              </a:cxn>
              <a:cxn ang="0">
                <a:pos x="64" y="503"/>
              </a:cxn>
              <a:cxn ang="0">
                <a:pos x="35" y="472"/>
              </a:cxn>
              <a:cxn ang="0">
                <a:pos x="32" y="429"/>
              </a:cxn>
              <a:cxn ang="0">
                <a:pos x="42" y="407"/>
              </a:cxn>
              <a:cxn ang="0">
                <a:pos x="42" y="377"/>
              </a:cxn>
              <a:cxn ang="0">
                <a:pos x="43" y="349"/>
              </a:cxn>
              <a:cxn ang="0">
                <a:pos x="26" y="326"/>
              </a:cxn>
              <a:cxn ang="0">
                <a:pos x="16" y="327"/>
              </a:cxn>
              <a:cxn ang="0">
                <a:pos x="15" y="280"/>
              </a:cxn>
              <a:cxn ang="0">
                <a:pos x="0" y="241"/>
              </a:cxn>
              <a:cxn ang="0">
                <a:pos x="29" y="209"/>
              </a:cxn>
              <a:cxn ang="0">
                <a:pos x="26" y="183"/>
              </a:cxn>
              <a:cxn ang="0">
                <a:pos x="29" y="162"/>
              </a:cxn>
              <a:cxn ang="0">
                <a:pos x="18" y="134"/>
              </a:cxn>
              <a:cxn ang="0">
                <a:pos x="53" y="96"/>
              </a:cxn>
              <a:cxn ang="0">
                <a:pos x="180" y="33"/>
              </a:cxn>
              <a:cxn ang="0">
                <a:pos x="308" y="3"/>
              </a:cxn>
              <a:cxn ang="0">
                <a:pos x="379" y="4"/>
              </a:cxn>
              <a:cxn ang="0">
                <a:pos x="468" y="71"/>
              </a:cxn>
              <a:cxn ang="0">
                <a:pos x="463" y="81"/>
              </a:cxn>
              <a:cxn ang="0">
                <a:pos x="430" y="50"/>
              </a:cxn>
              <a:cxn ang="0">
                <a:pos x="385" y="38"/>
              </a:cxn>
              <a:cxn ang="0">
                <a:pos x="406" y="86"/>
              </a:cxn>
              <a:cxn ang="0">
                <a:pos x="421" y="146"/>
              </a:cxn>
              <a:cxn ang="0">
                <a:pos x="471" y="186"/>
              </a:cxn>
              <a:cxn ang="0">
                <a:pos x="594" y="188"/>
              </a:cxn>
            </a:cxnLst>
            <a:rect l="0" t="0" r="r" b="b"/>
            <a:pathLst>
              <a:path w="673" h="524">
                <a:moveTo>
                  <a:pt x="673" y="152"/>
                </a:moveTo>
                <a:cubicBezTo>
                  <a:pt x="673" y="154"/>
                  <a:pt x="672" y="157"/>
                  <a:pt x="671" y="158"/>
                </a:cubicBezTo>
                <a:cubicBezTo>
                  <a:pt x="670" y="160"/>
                  <a:pt x="665" y="162"/>
                  <a:pt x="663" y="163"/>
                </a:cubicBezTo>
                <a:cubicBezTo>
                  <a:pt x="658" y="166"/>
                  <a:pt x="649" y="172"/>
                  <a:pt x="644" y="175"/>
                </a:cubicBezTo>
                <a:cubicBezTo>
                  <a:pt x="640" y="177"/>
                  <a:pt x="631" y="182"/>
                  <a:pt x="627" y="184"/>
                </a:cubicBezTo>
                <a:cubicBezTo>
                  <a:pt x="621" y="186"/>
                  <a:pt x="611" y="189"/>
                  <a:pt x="606" y="191"/>
                </a:cubicBezTo>
                <a:cubicBezTo>
                  <a:pt x="602" y="192"/>
                  <a:pt x="594" y="196"/>
                  <a:pt x="590" y="197"/>
                </a:cubicBezTo>
                <a:cubicBezTo>
                  <a:pt x="587" y="197"/>
                  <a:pt x="581" y="196"/>
                  <a:pt x="578" y="196"/>
                </a:cubicBezTo>
                <a:cubicBezTo>
                  <a:pt x="576" y="196"/>
                  <a:pt x="573" y="197"/>
                  <a:pt x="573" y="198"/>
                </a:cubicBezTo>
                <a:cubicBezTo>
                  <a:pt x="572" y="199"/>
                  <a:pt x="572" y="202"/>
                  <a:pt x="573" y="203"/>
                </a:cubicBezTo>
                <a:cubicBezTo>
                  <a:pt x="573" y="206"/>
                  <a:pt x="576" y="209"/>
                  <a:pt x="576" y="211"/>
                </a:cubicBezTo>
                <a:cubicBezTo>
                  <a:pt x="577" y="213"/>
                  <a:pt x="577" y="217"/>
                  <a:pt x="577" y="219"/>
                </a:cubicBezTo>
                <a:cubicBezTo>
                  <a:pt x="577" y="220"/>
                  <a:pt x="575" y="224"/>
                  <a:pt x="576" y="226"/>
                </a:cubicBezTo>
                <a:cubicBezTo>
                  <a:pt x="576" y="226"/>
                  <a:pt x="576" y="226"/>
                  <a:pt x="576" y="226"/>
                </a:cubicBezTo>
                <a:cubicBezTo>
                  <a:pt x="576" y="227"/>
                  <a:pt x="575" y="228"/>
                  <a:pt x="575" y="229"/>
                </a:cubicBezTo>
                <a:cubicBezTo>
                  <a:pt x="575" y="231"/>
                  <a:pt x="575" y="234"/>
                  <a:pt x="575" y="235"/>
                </a:cubicBezTo>
                <a:cubicBezTo>
                  <a:pt x="576" y="237"/>
                  <a:pt x="576" y="240"/>
                  <a:pt x="577" y="241"/>
                </a:cubicBezTo>
                <a:cubicBezTo>
                  <a:pt x="578" y="242"/>
                  <a:pt x="579" y="245"/>
                  <a:pt x="580" y="246"/>
                </a:cubicBezTo>
                <a:cubicBezTo>
                  <a:pt x="581" y="247"/>
                  <a:pt x="584" y="247"/>
                  <a:pt x="585" y="248"/>
                </a:cubicBezTo>
                <a:cubicBezTo>
                  <a:pt x="586" y="249"/>
                  <a:pt x="587" y="252"/>
                  <a:pt x="588" y="254"/>
                </a:cubicBezTo>
                <a:cubicBezTo>
                  <a:pt x="589" y="255"/>
                  <a:pt x="592" y="258"/>
                  <a:pt x="592" y="260"/>
                </a:cubicBezTo>
                <a:cubicBezTo>
                  <a:pt x="592" y="261"/>
                  <a:pt x="591" y="263"/>
                  <a:pt x="590" y="263"/>
                </a:cubicBezTo>
                <a:cubicBezTo>
                  <a:pt x="589" y="264"/>
                  <a:pt x="587" y="264"/>
                  <a:pt x="586" y="264"/>
                </a:cubicBezTo>
                <a:cubicBezTo>
                  <a:pt x="584" y="265"/>
                  <a:pt x="582" y="265"/>
                  <a:pt x="581" y="266"/>
                </a:cubicBezTo>
                <a:cubicBezTo>
                  <a:pt x="580" y="267"/>
                  <a:pt x="579" y="269"/>
                  <a:pt x="579" y="270"/>
                </a:cubicBezTo>
                <a:cubicBezTo>
                  <a:pt x="579" y="271"/>
                  <a:pt x="580" y="274"/>
                  <a:pt x="580" y="275"/>
                </a:cubicBezTo>
                <a:cubicBezTo>
                  <a:pt x="580" y="277"/>
                  <a:pt x="578" y="281"/>
                  <a:pt x="577" y="282"/>
                </a:cubicBezTo>
                <a:cubicBezTo>
                  <a:pt x="576" y="283"/>
                  <a:pt x="574" y="284"/>
                  <a:pt x="573" y="285"/>
                </a:cubicBezTo>
                <a:cubicBezTo>
                  <a:pt x="572" y="286"/>
                  <a:pt x="572" y="289"/>
                  <a:pt x="572" y="290"/>
                </a:cubicBezTo>
                <a:cubicBezTo>
                  <a:pt x="572" y="291"/>
                  <a:pt x="572" y="292"/>
                  <a:pt x="573" y="293"/>
                </a:cubicBezTo>
                <a:cubicBezTo>
                  <a:pt x="573" y="294"/>
                  <a:pt x="573" y="296"/>
                  <a:pt x="573" y="297"/>
                </a:cubicBezTo>
                <a:cubicBezTo>
                  <a:pt x="573" y="297"/>
                  <a:pt x="573" y="299"/>
                  <a:pt x="572" y="300"/>
                </a:cubicBezTo>
                <a:cubicBezTo>
                  <a:pt x="572" y="301"/>
                  <a:pt x="569" y="301"/>
                  <a:pt x="568" y="302"/>
                </a:cubicBezTo>
                <a:cubicBezTo>
                  <a:pt x="568" y="303"/>
                  <a:pt x="570" y="307"/>
                  <a:pt x="570" y="307"/>
                </a:cubicBezTo>
                <a:cubicBezTo>
                  <a:pt x="570" y="307"/>
                  <a:pt x="572" y="311"/>
                  <a:pt x="574" y="311"/>
                </a:cubicBezTo>
                <a:cubicBezTo>
                  <a:pt x="575" y="312"/>
                  <a:pt x="579" y="311"/>
                  <a:pt x="580" y="312"/>
                </a:cubicBezTo>
                <a:cubicBezTo>
                  <a:pt x="581" y="312"/>
                  <a:pt x="582" y="313"/>
                  <a:pt x="583" y="313"/>
                </a:cubicBezTo>
                <a:cubicBezTo>
                  <a:pt x="583" y="314"/>
                  <a:pt x="583" y="316"/>
                  <a:pt x="582" y="316"/>
                </a:cubicBezTo>
                <a:cubicBezTo>
                  <a:pt x="582" y="318"/>
                  <a:pt x="581" y="320"/>
                  <a:pt x="581" y="321"/>
                </a:cubicBezTo>
                <a:cubicBezTo>
                  <a:pt x="581" y="322"/>
                  <a:pt x="581" y="325"/>
                  <a:pt x="582" y="325"/>
                </a:cubicBezTo>
                <a:cubicBezTo>
                  <a:pt x="583" y="326"/>
                  <a:pt x="585" y="326"/>
                  <a:pt x="586" y="326"/>
                </a:cubicBezTo>
                <a:cubicBezTo>
                  <a:pt x="587" y="325"/>
                  <a:pt x="589" y="323"/>
                  <a:pt x="590" y="323"/>
                </a:cubicBezTo>
                <a:cubicBezTo>
                  <a:pt x="590" y="323"/>
                  <a:pt x="592" y="323"/>
                  <a:pt x="593" y="323"/>
                </a:cubicBezTo>
                <a:cubicBezTo>
                  <a:pt x="594" y="323"/>
                  <a:pt x="596" y="326"/>
                  <a:pt x="597" y="327"/>
                </a:cubicBezTo>
                <a:cubicBezTo>
                  <a:pt x="598" y="328"/>
                  <a:pt x="602" y="328"/>
                  <a:pt x="604" y="329"/>
                </a:cubicBezTo>
                <a:cubicBezTo>
                  <a:pt x="605" y="329"/>
                  <a:pt x="607" y="331"/>
                  <a:pt x="607" y="332"/>
                </a:cubicBezTo>
                <a:cubicBezTo>
                  <a:pt x="607" y="333"/>
                  <a:pt x="606" y="335"/>
                  <a:pt x="606" y="337"/>
                </a:cubicBezTo>
                <a:cubicBezTo>
                  <a:pt x="606" y="339"/>
                  <a:pt x="604" y="342"/>
                  <a:pt x="604" y="344"/>
                </a:cubicBezTo>
                <a:cubicBezTo>
                  <a:pt x="604" y="346"/>
                  <a:pt x="603" y="348"/>
                  <a:pt x="604" y="349"/>
                </a:cubicBezTo>
                <a:cubicBezTo>
                  <a:pt x="604" y="351"/>
                  <a:pt x="605" y="354"/>
                  <a:pt x="607" y="355"/>
                </a:cubicBezTo>
                <a:cubicBezTo>
                  <a:pt x="608" y="356"/>
                  <a:pt x="612" y="355"/>
                  <a:pt x="614" y="355"/>
                </a:cubicBezTo>
                <a:cubicBezTo>
                  <a:pt x="615" y="354"/>
                  <a:pt x="617" y="353"/>
                  <a:pt x="618" y="353"/>
                </a:cubicBezTo>
                <a:cubicBezTo>
                  <a:pt x="619" y="352"/>
                  <a:pt x="622" y="350"/>
                  <a:pt x="623" y="350"/>
                </a:cubicBezTo>
                <a:cubicBezTo>
                  <a:pt x="625" y="349"/>
                  <a:pt x="629" y="348"/>
                  <a:pt x="631" y="348"/>
                </a:cubicBezTo>
                <a:cubicBezTo>
                  <a:pt x="633" y="348"/>
                  <a:pt x="636" y="348"/>
                  <a:pt x="638" y="349"/>
                </a:cubicBezTo>
                <a:cubicBezTo>
                  <a:pt x="640" y="349"/>
                  <a:pt x="645" y="352"/>
                  <a:pt x="645" y="354"/>
                </a:cubicBezTo>
                <a:cubicBezTo>
                  <a:pt x="646" y="355"/>
                  <a:pt x="645" y="357"/>
                  <a:pt x="644" y="358"/>
                </a:cubicBezTo>
                <a:cubicBezTo>
                  <a:pt x="643" y="359"/>
                  <a:pt x="641" y="358"/>
                  <a:pt x="640" y="359"/>
                </a:cubicBezTo>
                <a:cubicBezTo>
                  <a:pt x="639" y="360"/>
                  <a:pt x="639" y="362"/>
                  <a:pt x="639" y="364"/>
                </a:cubicBezTo>
                <a:cubicBezTo>
                  <a:pt x="639" y="365"/>
                  <a:pt x="641" y="367"/>
                  <a:pt x="640" y="369"/>
                </a:cubicBezTo>
                <a:cubicBezTo>
                  <a:pt x="640" y="370"/>
                  <a:pt x="639" y="373"/>
                  <a:pt x="638" y="374"/>
                </a:cubicBezTo>
                <a:cubicBezTo>
                  <a:pt x="637" y="375"/>
                  <a:pt x="635" y="376"/>
                  <a:pt x="634" y="377"/>
                </a:cubicBezTo>
                <a:cubicBezTo>
                  <a:pt x="633" y="379"/>
                  <a:pt x="632" y="382"/>
                  <a:pt x="632" y="383"/>
                </a:cubicBezTo>
                <a:cubicBezTo>
                  <a:pt x="632" y="384"/>
                  <a:pt x="633" y="387"/>
                  <a:pt x="633" y="388"/>
                </a:cubicBezTo>
                <a:cubicBezTo>
                  <a:pt x="633" y="389"/>
                  <a:pt x="632" y="392"/>
                  <a:pt x="631" y="393"/>
                </a:cubicBezTo>
                <a:cubicBezTo>
                  <a:pt x="630" y="394"/>
                  <a:pt x="627" y="394"/>
                  <a:pt x="626" y="395"/>
                </a:cubicBezTo>
                <a:cubicBezTo>
                  <a:pt x="625" y="396"/>
                  <a:pt x="624" y="400"/>
                  <a:pt x="624" y="401"/>
                </a:cubicBezTo>
                <a:cubicBezTo>
                  <a:pt x="624" y="403"/>
                  <a:pt x="626" y="406"/>
                  <a:pt x="626" y="408"/>
                </a:cubicBezTo>
                <a:cubicBezTo>
                  <a:pt x="626" y="409"/>
                  <a:pt x="626" y="413"/>
                  <a:pt x="624" y="414"/>
                </a:cubicBezTo>
                <a:cubicBezTo>
                  <a:pt x="624" y="415"/>
                  <a:pt x="622" y="415"/>
                  <a:pt x="621" y="415"/>
                </a:cubicBezTo>
                <a:cubicBezTo>
                  <a:pt x="620" y="414"/>
                  <a:pt x="618" y="412"/>
                  <a:pt x="618" y="411"/>
                </a:cubicBezTo>
                <a:cubicBezTo>
                  <a:pt x="617" y="410"/>
                  <a:pt x="617" y="408"/>
                  <a:pt x="617" y="407"/>
                </a:cubicBezTo>
                <a:cubicBezTo>
                  <a:pt x="616" y="406"/>
                  <a:pt x="615" y="404"/>
                  <a:pt x="614" y="404"/>
                </a:cubicBezTo>
                <a:cubicBezTo>
                  <a:pt x="613" y="403"/>
                  <a:pt x="610" y="403"/>
                  <a:pt x="608" y="403"/>
                </a:cubicBezTo>
                <a:cubicBezTo>
                  <a:pt x="607" y="402"/>
                  <a:pt x="604" y="402"/>
                  <a:pt x="603" y="402"/>
                </a:cubicBezTo>
                <a:cubicBezTo>
                  <a:pt x="601" y="401"/>
                  <a:pt x="598" y="400"/>
                  <a:pt x="596" y="400"/>
                </a:cubicBezTo>
                <a:cubicBezTo>
                  <a:pt x="595" y="400"/>
                  <a:pt x="592" y="399"/>
                  <a:pt x="590" y="400"/>
                </a:cubicBezTo>
                <a:cubicBezTo>
                  <a:pt x="590" y="401"/>
                  <a:pt x="589" y="402"/>
                  <a:pt x="588" y="403"/>
                </a:cubicBezTo>
                <a:cubicBezTo>
                  <a:pt x="588" y="404"/>
                  <a:pt x="589" y="407"/>
                  <a:pt x="589" y="408"/>
                </a:cubicBezTo>
                <a:cubicBezTo>
                  <a:pt x="589" y="409"/>
                  <a:pt x="589" y="412"/>
                  <a:pt x="589" y="414"/>
                </a:cubicBezTo>
                <a:cubicBezTo>
                  <a:pt x="588" y="416"/>
                  <a:pt x="586" y="419"/>
                  <a:pt x="586" y="421"/>
                </a:cubicBezTo>
                <a:cubicBezTo>
                  <a:pt x="585" y="422"/>
                  <a:pt x="586" y="425"/>
                  <a:pt x="586" y="426"/>
                </a:cubicBezTo>
                <a:cubicBezTo>
                  <a:pt x="586" y="428"/>
                  <a:pt x="585" y="431"/>
                  <a:pt x="584" y="432"/>
                </a:cubicBezTo>
                <a:cubicBezTo>
                  <a:pt x="583" y="434"/>
                  <a:pt x="580" y="435"/>
                  <a:pt x="578" y="437"/>
                </a:cubicBezTo>
                <a:cubicBezTo>
                  <a:pt x="576" y="438"/>
                  <a:pt x="572" y="441"/>
                  <a:pt x="571" y="443"/>
                </a:cubicBezTo>
                <a:cubicBezTo>
                  <a:pt x="570" y="445"/>
                  <a:pt x="568" y="448"/>
                  <a:pt x="568" y="450"/>
                </a:cubicBezTo>
                <a:cubicBezTo>
                  <a:pt x="568" y="452"/>
                  <a:pt x="569" y="456"/>
                  <a:pt x="569" y="458"/>
                </a:cubicBezTo>
                <a:cubicBezTo>
                  <a:pt x="569" y="459"/>
                  <a:pt x="569" y="462"/>
                  <a:pt x="569" y="464"/>
                </a:cubicBezTo>
                <a:cubicBezTo>
                  <a:pt x="568" y="465"/>
                  <a:pt x="568" y="468"/>
                  <a:pt x="567" y="469"/>
                </a:cubicBezTo>
                <a:cubicBezTo>
                  <a:pt x="566" y="470"/>
                  <a:pt x="563" y="470"/>
                  <a:pt x="561" y="471"/>
                </a:cubicBezTo>
                <a:cubicBezTo>
                  <a:pt x="560" y="471"/>
                  <a:pt x="558" y="470"/>
                  <a:pt x="557" y="471"/>
                </a:cubicBezTo>
                <a:cubicBezTo>
                  <a:pt x="557" y="471"/>
                  <a:pt x="557" y="472"/>
                  <a:pt x="556" y="472"/>
                </a:cubicBezTo>
                <a:cubicBezTo>
                  <a:pt x="555" y="473"/>
                  <a:pt x="554" y="473"/>
                  <a:pt x="553" y="474"/>
                </a:cubicBezTo>
                <a:cubicBezTo>
                  <a:pt x="552" y="474"/>
                  <a:pt x="550" y="476"/>
                  <a:pt x="550" y="478"/>
                </a:cubicBezTo>
                <a:cubicBezTo>
                  <a:pt x="549" y="479"/>
                  <a:pt x="549" y="482"/>
                  <a:pt x="548" y="484"/>
                </a:cubicBezTo>
                <a:cubicBezTo>
                  <a:pt x="548" y="485"/>
                  <a:pt x="548" y="486"/>
                  <a:pt x="547" y="488"/>
                </a:cubicBezTo>
                <a:cubicBezTo>
                  <a:pt x="547" y="487"/>
                  <a:pt x="547" y="487"/>
                  <a:pt x="547" y="487"/>
                </a:cubicBezTo>
                <a:cubicBezTo>
                  <a:pt x="545" y="487"/>
                  <a:pt x="542" y="487"/>
                  <a:pt x="540" y="486"/>
                </a:cubicBezTo>
                <a:cubicBezTo>
                  <a:pt x="537" y="486"/>
                  <a:pt x="532" y="486"/>
                  <a:pt x="529" y="486"/>
                </a:cubicBezTo>
                <a:cubicBezTo>
                  <a:pt x="526" y="486"/>
                  <a:pt x="521" y="486"/>
                  <a:pt x="518" y="487"/>
                </a:cubicBezTo>
                <a:cubicBezTo>
                  <a:pt x="515" y="487"/>
                  <a:pt x="508" y="488"/>
                  <a:pt x="505" y="488"/>
                </a:cubicBezTo>
                <a:cubicBezTo>
                  <a:pt x="502" y="488"/>
                  <a:pt x="498" y="489"/>
                  <a:pt x="496" y="488"/>
                </a:cubicBezTo>
                <a:cubicBezTo>
                  <a:pt x="495" y="488"/>
                  <a:pt x="495" y="485"/>
                  <a:pt x="494" y="484"/>
                </a:cubicBezTo>
                <a:cubicBezTo>
                  <a:pt x="491" y="483"/>
                  <a:pt x="485" y="484"/>
                  <a:pt x="482" y="484"/>
                </a:cubicBezTo>
                <a:cubicBezTo>
                  <a:pt x="480" y="484"/>
                  <a:pt x="475" y="484"/>
                  <a:pt x="473" y="483"/>
                </a:cubicBezTo>
                <a:cubicBezTo>
                  <a:pt x="472" y="482"/>
                  <a:pt x="469" y="480"/>
                  <a:pt x="469" y="479"/>
                </a:cubicBezTo>
                <a:cubicBezTo>
                  <a:pt x="468" y="476"/>
                  <a:pt x="468" y="471"/>
                  <a:pt x="469" y="468"/>
                </a:cubicBezTo>
                <a:cubicBezTo>
                  <a:pt x="470" y="466"/>
                  <a:pt x="473" y="463"/>
                  <a:pt x="474" y="461"/>
                </a:cubicBezTo>
                <a:cubicBezTo>
                  <a:pt x="474" y="459"/>
                  <a:pt x="475" y="455"/>
                  <a:pt x="474" y="453"/>
                </a:cubicBezTo>
                <a:cubicBezTo>
                  <a:pt x="474" y="452"/>
                  <a:pt x="470" y="452"/>
                  <a:pt x="469" y="451"/>
                </a:cubicBezTo>
                <a:cubicBezTo>
                  <a:pt x="467" y="451"/>
                  <a:pt x="464" y="449"/>
                  <a:pt x="462" y="449"/>
                </a:cubicBezTo>
                <a:cubicBezTo>
                  <a:pt x="460" y="450"/>
                  <a:pt x="458" y="454"/>
                  <a:pt x="457" y="454"/>
                </a:cubicBezTo>
                <a:cubicBezTo>
                  <a:pt x="454" y="455"/>
                  <a:pt x="449" y="454"/>
                  <a:pt x="447" y="454"/>
                </a:cubicBezTo>
                <a:cubicBezTo>
                  <a:pt x="445" y="453"/>
                  <a:pt x="443" y="452"/>
                  <a:pt x="442" y="452"/>
                </a:cubicBezTo>
                <a:cubicBezTo>
                  <a:pt x="441" y="451"/>
                  <a:pt x="439" y="451"/>
                  <a:pt x="438" y="452"/>
                </a:cubicBezTo>
                <a:cubicBezTo>
                  <a:pt x="437" y="452"/>
                  <a:pt x="435" y="455"/>
                  <a:pt x="434" y="455"/>
                </a:cubicBezTo>
                <a:cubicBezTo>
                  <a:pt x="433" y="456"/>
                  <a:pt x="431" y="459"/>
                  <a:pt x="430" y="459"/>
                </a:cubicBezTo>
                <a:cubicBezTo>
                  <a:pt x="429" y="460"/>
                  <a:pt x="425" y="458"/>
                  <a:pt x="424" y="459"/>
                </a:cubicBezTo>
                <a:cubicBezTo>
                  <a:pt x="422" y="460"/>
                  <a:pt x="423" y="464"/>
                  <a:pt x="421" y="465"/>
                </a:cubicBezTo>
                <a:cubicBezTo>
                  <a:pt x="421" y="466"/>
                  <a:pt x="418" y="466"/>
                  <a:pt x="417" y="466"/>
                </a:cubicBezTo>
                <a:cubicBezTo>
                  <a:pt x="416" y="466"/>
                  <a:pt x="414" y="464"/>
                  <a:pt x="413" y="463"/>
                </a:cubicBezTo>
                <a:cubicBezTo>
                  <a:pt x="412" y="462"/>
                  <a:pt x="413" y="459"/>
                  <a:pt x="413" y="458"/>
                </a:cubicBezTo>
                <a:cubicBezTo>
                  <a:pt x="412" y="457"/>
                  <a:pt x="410" y="456"/>
                  <a:pt x="409" y="455"/>
                </a:cubicBezTo>
                <a:cubicBezTo>
                  <a:pt x="408" y="454"/>
                  <a:pt x="410" y="450"/>
                  <a:pt x="409" y="449"/>
                </a:cubicBezTo>
                <a:cubicBezTo>
                  <a:pt x="408" y="448"/>
                  <a:pt x="404" y="448"/>
                  <a:pt x="402" y="448"/>
                </a:cubicBezTo>
                <a:cubicBezTo>
                  <a:pt x="401" y="448"/>
                  <a:pt x="399" y="448"/>
                  <a:pt x="399" y="448"/>
                </a:cubicBezTo>
                <a:cubicBezTo>
                  <a:pt x="397" y="449"/>
                  <a:pt x="395" y="452"/>
                  <a:pt x="394" y="453"/>
                </a:cubicBezTo>
                <a:cubicBezTo>
                  <a:pt x="393" y="453"/>
                  <a:pt x="392" y="452"/>
                  <a:pt x="391" y="453"/>
                </a:cubicBezTo>
                <a:cubicBezTo>
                  <a:pt x="389" y="453"/>
                  <a:pt x="387" y="454"/>
                  <a:pt x="385" y="454"/>
                </a:cubicBezTo>
                <a:cubicBezTo>
                  <a:pt x="384" y="454"/>
                  <a:pt x="380" y="453"/>
                  <a:pt x="379" y="453"/>
                </a:cubicBezTo>
                <a:cubicBezTo>
                  <a:pt x="376" y="453"/>
                  <a:pt x="372" y="451"/>
                  <a:pt x="369" y="451"/>
                </a:cubicBezTo>
                <a:cubicBezTo>
                  <a:pt x="368" y="450"/>
                  <a:pt x="364" y="451"/>
                  <a:pt x="362" y="451"/>
                </a:cubicBezTo>
                <a:cubicBezTo>
                  <a:pt x="360" y="451"/>
                  <a:pt x="355" y="449"/>
                  <a:pt x="354" y="447"/>
                </a:cubicBezTo>
                <a:cubicBezTo>
                  <a:pt x="353" y="447"/>
                  <a:pt x="353" y="444"/>
                  <a:pt x="353" y="443"/>
                </a:cubicBezTo>
                <a:cubicBezTo>
                  <a:pt x="353" y="442"/>
                  <a:pt x="355" y="441"/>
                  <a:pt x="355" y="440"/>
                </a:cubicBezTo>
                <a:cubicBezTo>
                  <a:pt x="356" y="438"/>
                  <a:pt x="354" y="434"/>
                  <a:pt x="353" y="433"/>
                </a:cubicBezTo>
                <a:cubicBezTo>
                  <a:pt x="351" y="432"/>
                  <a:pt x="347" y="435"/>
                  <a:pt x="345" y="435"/>
                </a:cubicBezTo>
                <a:cubicBezTo>
                  <a:pt x="344" y="435"/>
                  <a:pt x="341" y="435"/>
                  <a:pt x="340" y="435"/>
                </a:cubicBezTo>
                <a:cubicBezTo>
                  <a:pt x="339" y="434"/>
                  <a:pt x="338" y="432"/>
                  <a:pt x="337" y="432"/>
                </a:cubicBezTo>
                <a:cubicBezTo>
                  <a:pt x="336" y="431"/>
                  <a:pt x="331" y="433"/>
                  <a:pt x="330" y="432"/>
                </a:cubicBezTo>
                <a:cubicBezTo>
                  <a:pt x="329" y="431"/>
                  <a:pt x="329" y="429"/>
                  <a:pt x="328" y="428"/>
                </a:cubicBezTo>
                <a:cubicBezTo>
                  <a:pt x="328" y="428"/>
                  <a:pt x="327" y="426"/>
                  <a:pt x="326" y="425"/>
                </a:cubicBezTo>
                <a:cubicBezTo>
                  <a:pt x="325" y="425"/>
                  <a:pt x="322" y="426"/>
                  <a:pt x="321" y="426"/>
                </a:cubicBezTo>
                <a:cubicBezTo>
                  <a:pt x="320" y="426"/>
                  <a:pt x="318" y="427"/>
                  <a:pt x="317" y="426"/>
                </a:cubicBezTo>
                <a:cubicBezTo>
                  <a:pt x="316" y="426"/>
                  <a:pt x="315" y="423"/>
                  <a:pt x="315" y="422"/>
                </a:cubicBezTo>
                <a:cubicBezTo>
                  <a:pt x="314" y="421"/>
                  <a:pt x="312" y="418"/>
                  <a:pt x="311" y="418"/>
                </a:cubicBezTo>
                <a:cubicBezTo>
                  <a:pt x="309" y="418"/>
                  <a:pt x="308" y="421"/>
                  <a:pt x="307" y="422"/>
                </a:cubicBezTo>
                <a:cubicBezTo>
                  <a:pt x="306" y="424"/>
                  <a:pt x="307" y="428"/>
                  <a:pt x="306" y="431"/>
                </a:cubicBezTo>
                <a:cubicBezTo>
                  <a:pt x="306" y="432"/>
                  <a:pt x="304" y="436"/>
                  <a:pt x="303" y="438"/>
                </a:cubicBezTo>
                <a:cubicBezTo>
                  <a:pt x="302" y="439"/>
                  <a:pt x="300" y="441"/>
                  <a:pt x="298" y="442"/>
                </a:cubicBezTo>
                <a:cubicBezTo>
                  <a:pt x="297" y="442"/>
                  <a:pt x="294" y="440"/>
                  <a:pt x="293" y="439"/>
                </a:cubicBezTo>
                <a:cubicBezTo>
                  <a:pt x="292" y="439"/>
                  <a:pt x="292" y="436"/>
                  <a:pt x="291" y="436"/>
                </a:cubicBezTo>
                <a:cubicBezTo>
                  <a:pt x="290" y="434"/>
                  <a:pt x="286" y="433"/>
                  <a:pt x="285" y="432"/>
                </a:cubicBezTo>
                <a:cubicBezTo>
                  <a:pt x="284" y="431"/>
                  <a:pt x="281" y="430"/>
                  <a:pt x="280" y="429"/>
                </a:cubicBezTo>
                <a:cubicBezTo>
                  <a:pt x="280" y="428"/>
                  <a:pt x="280" y="426"/>
                  <a:pt x="279" y="425"/>
                </a:cubicBezTo>
                <a:cubicBezTo>
                  <a:pt x="279" y="424"/>
                  <a:pt x="277" y="424"/>
                  <a:pt x="276" y="424"/>
                </a:cubicBezTo>
                <a:cubicBezTo>
                  <a:pt x="275" y="424"/>
                  <a:pt x="273" y="426"/>
                  <a:pt x="272" y="426"/>
                </a:cubicBezTo>
                <a:cubicBezTo>
                  <a:pt x="271" y="426"/>
                  <a:pt x="269" y="426"/>
                  <a:pt x="268" y="426"/>
                </a:cubicBezTo>
                <a:cubicBezTo>
                  <a:pt x="267" y="426"/>
                  <a:pt x="267" y="424"/>
                  <a:pt x="266" y="423"/>
                </a:cubicBezTo>
                <a:cubicBezTo>
                  <a:pt x="265" y="423"/>
                  <a:pt x="263" y="423"/>
                  <a:pt x="262" y="424"/>
                </a:cubicBezTo>
                <a:cubicBezTo>
                  <a:pt x="261" y="424"/>
                  <a:pt x="260" y="427"/>
                  <a:pt x="260" y="428"/>
                </a:cubicBezTo>
                <a:cubicBezTo>
                  <a:pt x="260" y="429"/>
                  <a:pt x="261" y="431"/>
                  <a:pt x="262" y="432"/>
                </a:cubicBezTo>
                <a:cubicBezTo>
                  <a:pt x="263" y="433"/>
                  <a:pt x="265" y="433"/>
                  <a:pt x="265" y="433"/>
                </a:cubicBezTo>
                <a:cubicBezTo>
                  <a:pt x="266" y="434"/>
                  <a:pt x="267" y="437"/>
                  <a:pt x="267" y="439"/>
                </a:cubicBezTo>
                <a:cubicBezTo>
                  <a:pt x="268" y="440"/>
                  <a:pt x="268" y="443"/>
                  <a:pt x="268" y="444"/>
                </a:cubicBezTo>
                <a:cubicBezTo>
                  <a:pt x="267" y="445"/>
                  <a:pt x="266" y="447"/>
                  <a:pt x="265" y="448"/>
                </a:cubicBezTo>
                <a:cubicBezTo>
                  <a:pt x="263" y="449"/>
                  <a:pt x="259" y="452"/>
                  <a:pt x="257" y="453"/>
                </a:cubicBezTo>
                <a:cubicBezTo>
                  <a:pt x="256" y="453"/>
                  <a:pt x="252" y="455"/>
                  <a:pt x="251" y="455"/>
                </a:cubicBezTo>
                <a:cubicBezTo>
                  <a:pt x="249" y="455"/>
                  <a:pt x="246" y="454"/>
                  <a:pt x="245" y="453"/>
                </a:cubicBezTo>
                <a:cubicBezTo>
                  <a:pt x="244" y="453"/>
                  <a:pt x="242" y="451"/>
                  <a:pt x="241" y="450"/>
                </a:cubicBezTo>
                <a:cubicBezTo>
                  <a:pt x="240" y="450"/>
                  <a:pt x="236" y="450"/>
                  <a:pt x="235" y="451"/>
                </a:cubicBezTo>
                <a:cubicBezTo>
                  <a:pt x="234" y="452"/>
                  <a:pt x="234" y="454"/>
                  <a:pt x="233" y="455"/>
                </a:cubicBezTo>
                <a:cubicBezTo>
                  <a:pt x="233" y="457"/>
                  <a:pt x="234" y="460"/>
                  <a:pt x="235" y="462"/>
                </a:cubicBezTo>
                <a:cubicBezTo>
                  <a:pt x="235" y="462"/>
                  <a:pt x="236" y="464"/>
                  <a:pt x="236" y="464"/>
                </a:cubicBezTo>
                <a:cubicBezTo>
                  <a:pt x="237" y="465"/>
                  <a:pt x="237" y="468"/>
                  <a:pt x="238" y="469"/>
                </a:cubicBezTo>
                <a:cubicBezTo>
                  <a:pt x="238" y="469"/>
                  <a:pt x="239" y="470"/>
                  <a:pt x="239" y="470"/>
                </a:cubicBezTo>
                <a:cubicBezTo>
                  <a:pt x="240" y="470"/>
                  <a:pt x="242" y="470"/>
                  <a:pt x="243" y="470"/>
                </a:cubicBezTo>
                <a:cubicBezTo>
                  <a:pt x="244" y="471"/>
                  <a:pt x="247" y="472"/>
                  <a:pt x="247" y="473"/>
                </a:cubicBezTo>
                <a:cubicBezTo>
                  <a:pt x="248" y="473"/>
                  <a:pt x="247" y="475"/>
                  <a:pt x="247" y="475"/>
                </a:cubicBezTo>
                <a:cubicBezTo>
                  <a:pt x="247" y="476"/>
                  <a:pt x="246" y="479"/>
                  <a:pt x="245" y="480"/>
                </a:cubicBezTo>
                <a:cubicBezTo>
                  <a:pt x="244" y="481"/>
                  <a:pt x="242" y="483"/>
                  <a:pt x="241" y="484"/>
                </a:cubicBezTo>
                <a:cubicBezTo>
                  <a:pt x="240" y="485"/>
                  <a:pt x="238" y="487"/>
                  <a:pt x="237" y="487"/>
                </a:cubicBezTo>
                <a:cubicBezTo>
                  <a:pt x="235" y="487"/>
                  <a:pt x="233" y="482"/>
                  <a:pt x="231" y="481"/>
                </a:cubicBezTo>
                <a:cubicBezTo>
                  <a:pt x="231" y="481"/>
                  <a:pt x="229" y="481"/>
                  <a:pt x="228" y="481"/>
                </a:cubicBezTo>
                <a:cubicBezTo>
                  <a:pt x="227" y="481"/>
                  <a:pt x="226" y="484"/>
                  <a:pt x="224" y="484"/>
                </a:cubicBezTo>
                <a:cubicBezTo>
                  <a:pt x="223" y="484"/>
                  <a:pt x="221" y="482"/>
                  <a:pt x="220" y="481"/>
                </a:cubicBezTo>
                <a:cubicBezTo>
                  <a:pt x="218" y="481"/>
                  <a:pt x="215" y="481"/>
                  <a:pt x="214" y="482"/>
                </a:cubicBezTo>
                <a:cubicBezTo>
                  <a:pt x="213" y="483"/>
                  <a:pt x="213" y="486"/>
                  <a:pt x="214" y="487"/>
                </a:cubicBezTo>
                <a:cubicBezTo>
                  <a:pt x="215" y="488"/>
                  <a:pt x="217" y="487"/>
                  <a:pt x="218" y="488"/>
                </a:cubicBezTo>
                <a:cubicBezTo>
                  <a:pt x="218" y="489"/>
                  <a:pt x="219" y="491"/>
                  <a:pt x="219" y="492"/>
                </a:cubicBezTo>
                <a:cubicBezTo>
                  <a:pt x="219" y="493"/>
                  <a:pt x="218" y="495"/>
                  <a:pt x="217" y="496"/>
                </a:cubicBezTo>
                <a:cubicBezTo>
                  <a:pt x="215" y="496"/>
                  <a:pt x="212" y="495"/>
                  <a:pt x="211" y="494"/>
                </a:cubicBezTo>
                <a:cubicBezTo>
                  <a:pt x="211" y="494"/>
                  <a:pt x="210" y="492"/>
                  <a:pt x="210" y="491"/>
                </a:cubicBezTo>
                <a:cubicBezTo>
                  <a:pt x="209" y="490"/>
                  <a:pt x="206" y="490"/>
                  <a:pt x="205" y="489"/>
                </a:cubicBezTo>
                <a:cubicBezTo>
                  <a:pt x="205" y="489"/>
                  <a:pt x="204" y="486"/>
                  <a:pt x="204" y="486"/>
                </a:cubicBezTo>
                <a:cubicBezTo>
                  <a:pt x="203" y="485"/>
                  <a:pt x="202" y="484"/>
                  <a:pt x="201" y="484"/>
                </a:cubicBezTo>
                <a:cubicBezTo>
                  <a:pt x="200" y="484"/>
                  <a:pt x="197" y="485"/>
                  <a:pt x="196" y="485"/>
                </a:cubicBezTo>
                <a:cubicBezTo>
                  <a:pt x="196" y="486"/>
                  <a:pt x="195" y="488"/>
                  <a:pt x="195" y="489"/>
                </a:cubicBezTo>
                <a:cubicBezTo>
                  <a:pt x="194" y="490"/>
                  <a:pt x="192" y="491"/>
                  <a:pt x="191" y="491"/>
                </a:cubicBezTo>
                <a:cubicBezTo>
                  <a:pt x="190" y="491"/>
                  <a:pt x="186" y="490"/>
                  <a:pt x="185" y="489"/>
                </a:cubicBezTo>
                <a:cubicBezTo>
                  <a:pt x="184" y="488"/>
                  <a:pt x="182" y="486"/>
                  <a:pt x="182" y="485"/>
                </a:cubicBezTo>
                <a:cubicBezTo>
                  <a:pt x="181" y="484"/>
                  <a:pt x="182" y="480"/>
                  <a:pt x="182" y="479"/>
                </a:cubicBezTo>
                <a:cubicBezTo>
                  <a:pt x="182" y="478"/>
                  <a:pt x="182" y="476"/>
                  <a:pt x="182" y="476"/>
                </a:cubicBezTo>
                <a:cubicBezTo>
                  <a:pt x="181" y="475"/>
                  <a:pt x="179" y="475"/>
                  <a:pt x="178" y="474"/>
                </a:cubicBezTo>
                <a:cubicBezTo>
                  <a:pt x="177" y="474"/>
                  <a:pt x="174" y="475"/>
                  <a:pt x="172" y="476"/>
                </a:cubicBezTo>
                <a:cubicBezTo>
                  <a:pt x="171" y="476"/>
                  <a:pt x="170" y="480"/>
                  <a:pt x="169" y="481"/>
                </a:cubicBezTo>
                <a:cubicBezTo>
                  <a:pt x="168" y="482"/>
                  <a:pt x="166" y="484"/>
                  <a:pt x="165" y="485"/>
                </a:cubicBezTo>
                <a:cubicBezTo>
                  <a:pt x="164" y="486"/>
                  <a:pt x="161" y="488"/>
                  <a:pt x="161" y="489"/>
                </a:cubicBezTo>
                <a:cubicBezTo>
                  <a:pt x="160" y="492"/>
                  <a:pt x="162" y="497"/>
                  <a:pt x="162" y="500"/>
                </a:cubicBezTo>
                <a:cubicBezTo>
                  <a:pt x="163" y="502"/>
                  <a:pt x="163" y="506"/>
                  <a:pt x="162" y="508"/>
                </a:cubicBezTo>
                <a:cubicBezTo>
                  <a:pt x="162" y="510"/>
                  <a:pt x="158" y="513"/>
                  <a:pt x="157" y="515"/>
                </a:cubicBezTo>
                <a:cubicBezTo>
                  <a:pt x="156" y="517"/>
                  <a:pt x="156" y="521"/>
                  <a:pt x="155" y="524"/>
                </a:cubicBezTo>
                <a:cubicBezTo>
                  <a:pt x="153" y="523"/>
                  <a:pt x="152" y="523"/>
                  <a:pt x="151" y="523"/>
                </a:cubicBezTo>
                <a:cubicBezTo>
                  <a:pt x="150" y="522"/>
                  <a:pt x="147" y="523"/>
                  <a:pt x="146" y="523"/>
                </a:cubicBezTo>
                <a:cubicBezTo>
                  <a:pt x="145" y="522"/>
                  <a:pt x="142" y="521"/>
                  <a:pt x="141" y="520"/>
                </a:cubicBezTo>
                <a:cubicBezTo>
                  <a:pt x="139" y="519"/>
                  <a:pt x="138" y="518"/>
                  <a:pt x="137" y="517"/>
                </a:cubicBezTo>
                <a:cubicBezTo>
                  <a:pt x="135" y="515"/>
                  <a:pt x="133" y="512"/>
                  <a:pt x="132" y="511"/>
                </a:cubicBezTo>
                <a:cubicBezTo>
                  <a:pt x="130" y="510"/>
                  <a:pt x="128" y="509"/>
                  <a:pt x="126" y="509"/>
                </a:cubicBezTo>
                <a:cubicBezTo>
                  <a:pt x="124" y="509"/>
                  <a:pt x="122" y="510"/>
                  <a:pt x="120" y="510"/>
                </a:cubicBezTo>
                <a:cubicBezTo>
                  <a:pt x="118" y="510"/>
                  <a:pt x="115" y="509"/>
                  <a:pt x="113" y="509"/>
                </a:cubicBezTo>
                <a:cubicBezTo>
                  <a:pt x="111" y="509"/>
                  <a:pt x="106" y="510"/>
                  <a:pt x="104" y="509"/>
                </a:cubicBezTo>
                <a:cubicBezTo>
                  <a:pt x="102" y="509"/>
                  <a:pt x="98" y="508"/>
                  <a:pt x="95" y="507"/>
                </a:cubicBezTo>
                <a:cubicBezTo>
                  <a:pt x="93" y="507"/>
                  <a:pt x="88" y="506"/>
                  <a:pt x="86" y="507"/>
                </a:cubicBezTo>
                <a:cubicBezTo>
                  <a:pt x="84" y="507"/>
                  <a:pt x="81" y="510"/>
                  <a:pt x="79" y="511"/>
                </a:cubicBezTo>
                <a:cubicBezTo>
                  <a:pt x="78" y="512"/>
                  <a:pt x="77" y="514"/>
                  <a:pt x="76" y="514"/>
                </a:cubicBezTo>
                <a:cubicBezTo>
                  <a:pt x="74" y="515"/>
                  <a:pt x="69" y="515"/>
                  <a:pt x="67" y="514"/>
                </a:cubicBezTo>
                <a:cubicBezTo>
                  <a:pt x="66" y="513"/>
                  <a:pt x="64" y="511"/>
                  <a:pt x="63" y="510"/>
                </a:cubicBezTo>
                <a:cubicBezTo>
                  <a:pt x="63" y="508"/>
                  <a:pt x="65" y="504"/>
                  <a:pt x="64" y="503"/>
                </a:cubicBezTo>
                <a:cubicBezTo>
                  <a:pt x="63" y="502"/>
                  <a:pt x="60" y="501"/>
                  <a:pt x="59" y="501"/>
                </a:cubicBezTo>
                <a:cubicBezTo>
                  <a:pt x="57" y="501"/>
                  <a:pt x="55" y="504"/>
                  <a:pt x="53" y="504"/>
                </a:cubicBezTo>
                <a:cubicBezTo>
                  <a:pt x="51" y="505"/>
                  <a:pt x="48" y="503"/>
                  <a:pt x="47" y="502"/>
                </a:cubicBezTo>
                <a:cubicBezTo>
                  <a:pt x="45" y="500"/>
                  <a:pt x="45" y="493"/>
                  <a:pt x="44" y="490"/>
                </a:cubicBezTo>
                <a:cubicBezTo>
                  <a:pt x="44" y="488"/>
                  <a:pt x="42" y="485"/>
                  <a:pt x="41" y="483"/>
                </a:cubicBezTo>
                <a:cubicBezTo>
                  <a:pt x="40" y="480"/>
                  <a:pt x="37" y="474"/>
                  <a:pt x="35" y="472"/>
                </a:cubicBezTo>
                <a:cubicBezTo>
                  <a:pt x="35" y="471"/>
                  <a:pt x="33" y="470"/>
                  <a:pt x="32" y="469"/>
                </a:cubicBezTo>
                <a:cubicBezTo>
                  <a:pt x="34" y="468"/>
                  <a:pt x="36" y="468"/>
                  <a:pt x="37" y="467"/>
                </a:cubicBezTo>
                <a:cubicBezTo>
                  <a:pt x="38" y="466"/>
                  <a:pt x="40" y="464"/>
                  <a:pt x="41" y="463"/>
                </a:cubicBezTo>
                <a:cubicBezTo>
                  <a:pt x="42" y="459"/>
                  <a:pt x="40" y="451"/>
                  <a:pt x="39" y="448"/>
                </a:cubicBezTo>
                <a:cubicBezTo>
                  <a:pt x="38" y="445"/>
                  <a:pt x="36" y="441"/>
                  <a:pt x="35" y="438"/>
                </a:cubicBezTo>
                <a:cubicBezTo>
                  <a:pt x="34" y="436"/>
                  <a:pt x="32" y="432"/>
                  <a:pt x="32" y="429"/>
                </a:cubicBezTo>
                <a:cubicBezTo>
                  <a:pt x="32" y="428"/>
                  <a:pt x="33" y="426"/>
                  <a:pt x="33" y="425"/>
                </a:cubicBezTo>
                <a:cubicBezTo>
                  <a:pt x="34" y="423"/>
                  <a:pt x="38" y="419"/>
                  <a:pt x="41" y="417"/>
                </a:cubicBezTo>
                <a:cubicBezTo>
                  <a:pt x="42" y="416"/>
                  <a:pt x="46" y="416"/>
                  <a:pt x="47" y="415"/>
                </a:cubicBezTo>
                <a:cubicBezTo>
                  <a:pt x="47" y="414"/>
                  <a:pt x="48" y="412"/>
                  <a:pt x="48" y="411"/>
                </a:cubicBezTo>
                <a:cubicBezTo>
                  <a:pt x="48" y="410"/>
                  <a:pt x="47" y="408"/>
                  <a:pt x="47" y="407"/>
                </a:cubicBezTo>
                <a:cubicBezTo>
                  <a:pt x="46" y="406"/>
                  <a:pt x="43" y="407"/>
                  <a:pt x="42" y="407"/>
                </a:cubicBezTo>
                <a:cubicBezTo>
                  <a:pt x="41" y="406"/>
                  <a:pt x="39" y="404"/>
                  <a:pt x="39" y="403"/>
                </a:cubicBezTo>
                <a:cubicBezTo>
                  <a:pt x="38" y="401"/>
                  <a:pt x="38" y="397"/>
                  <a:pt x="37" y="395"/>
                </a:cubicBezTo>
                <a:cubicBezTo>
                  <a:pt x="35" y="394"/>
                  <a:pt x="32" y="393"/>
                  <a:pt x="31" y="392"/>
                </a:cubicBezTo>
                <a:cubicBezTo>
                  <a:pt x="30" y="391"/>
                  <a:pt x="30" y="389"/>
                  <a:pt x="30" y="388"/>
                </a:cubicBezTo>
                <a:cubicBezTo>
                  <a:pt x="30" y="386"/>
                  <a:pt x="32" y="382"/>
                  <a:pt x="34" y="380"/>
                </a:cubicBezTo>
                <a:cubicBezTo>
                  <a:pt x="35" y="379"/>
                  <a:pt x="40" y="378"/>
                  <a:pt x="42" y="377"/>
                </a:cubicBezTo>
                <a:cubicBezTo>
                  <a:pt x="44" y="377"/>
                  <a:pt x="49" y="378"/>
                  <a:pt x="51" y="377"/>
                </a:cubicBezTo>
                <a:cubicBezTo>
                  <a:pt x="52" y="377"/>
                  <a:pt x="55" y="376"/>
                  <a:pt x="56" y="375"/>
                </a:cubicBezTo>
                <a:cubicBezTo>
                  <a:pt x="56" y="373"/>
                  <a:pt x="56" y="370"/>
                  <a:pt x="56" y="368"/>
                </a:cubicBezTo>
                <a:cubicBezTo>
                  <a:pt x="56" y="366"/>
                  <a:pt x="57" y="360"/>
                  <a:pt x="56" y="358"/>
                </a:cubicBezTo>
                <a:cubicBezTo>
                  <a:pt x="55" y="357"/>
                  <a:pt x="51" y="355"/>
                  <a:pt x="49" y="354"/>
                </a:cubicBezTo>
                <a:cubicBezTo>
                  <a:pt x="48" y="353"/>
                  <a:pt x="45" y="350"/>
                  <a:pt x="43" y="349"/>
                </a:cubicBezTo>
                <a:cubicBezTo>
                  <a:pt x="41" y="348"/>
                  <a:pt x="37" y="347"/>
                  <a:pt x="36" y="345"/>
                </a:cubicBezTo>
                <a:cubicBezTo>
                  <a:pt x="35" y="344"/>
                  <a:pt x="32" y="342"/>
                  <a:pt x="32" y="340"/>
                </a:cubicBezTo>
                <a:cubicBezTo>
                  <a:pt x="31" y="338"/>
                  <a:pt x="34" y="334"/>
                  <a:pt x="34" y="332"/>
                </a:cubicBezTo>
                <a:cubicBezTo>
                  <a:pt x="34" y="331"/>
                  <a:pt x="34" y="327"/>
                  <a:pt x="33" y="326"/>
                </a:cubicBezTo>
                <a:cubicBezTo>
                  <a:pt x="32" y="325"/>
                  <a:pt x="30" y="325"/>
                  <a:pt x="29" y="325"/>
                </a:cubicBezTo>
                <a:cubicBezTo>
                  <a:pt x="28" y="325"/>
                  <a:pt x="27" y="326"/>
                  <a:pt x="26" y="326"/>
                </a:cubicBezTo>
                <a:cubicBezTo>
                  <a:pt x="25" y="327"/>
                  <a:pt x="25" y="329"/>
                  <a:pt x="25" y="330"/>
                </a:cubicBezTo>
                <a:cubicBezTo>
                  <a:pt x="24" y="332"/>
                  <a:pt x="26" y="335"/>
                  <a:pt x="25" y="337"/>
                </a:cubicBezTo>
                <a:cubicBezTo>
                  <a:pt x="25" y="337"/>
                  <a:pt x="23" y="338"/>
                  <a:pt x="22" y="338"/>
                </a:cubicBezTo>
                <a:cubicBezTo>
                  <a:pt x="21" y="338"/>
                  <a:pt x="19" y="336"/>
                  <a:pt x="18" y="334"/>
                </a:cubicBezTo>
                <a:cubicBezTo>
                  <a:pt x="18" y="333"/>
                  <a:pt x="18" y="330"/>
                  <a:pt x="17" y="329"/>
                </a:cubicBezTo>
                <a:cubicBezTo>
                  <a:pt x="17" y="329"/>
                  <a:pt x="16" y="328"/>
                  <a:pt x="16" y="327"/>
                </a:cubicBezTo>
                <a:cubicBezTo>
                  <a:pt x="15" y="326"/>
                  <a:pt x="15" y="322"/>
                  <a:pt x="16" y="321"/>
                </a:cubicBezTo>
                <a:cubicBezTo>
                  <a:pt x="16" y="318"/>
                  <a:pt x="17" y="312"/>
                  <a:pt x="18" y="309"/>
                </a:cubicBezTo>
                <a:cubicBezTo>
                  <a:pt x="19" y="308"/>
                  <a:pt x="20" y="307"/>
                  <a:pt x="20" y="306"/>
                </a:cubicBezTo>
                <a:cubicBezTo>
                  <a:pt x="21" y="303"/>
                  <a:pt x="21" y="298"/>
                  <a:pt x="20" y="295"/>
                </a:cubicBezTo>
                <a:cubicBezTo>
                  <a:pt x="20" y="293"/>
                  <a:pt x="17" y="289"/>
                  <a:pt x="16" y="286"/>
                </a:cubicBezTo>
                <a:cubicBezTo>
                  <a:pt x="15" y="285"/>
                  <a:pt x="15" y="281"/>
                  <a:pt x="15" y="280"/>
                </a:cubicBezTo>
                <a:cubicBezTo>
                  <a:pt x="15" y="280"/>
                  <a:pt x="15" y="274"/>
                  <a:pt x="15" y="272"/>
                </a:cubicBezTo>
                <a:cubicBezTo>
                  <a:pt x="14" y="271"/>
                  <a:pt x="12" y="269"/>
                  <a:pt x="12" y="267"/>
                </a:cubicBezTo>
                <a:cubicBezTo>
                  <a:pt x="10" y="266"/>
                  <a:pt x="7" y="263"/>
                  <a:pt x="7" y="261"/>
                </a:cubicBezTo>
                <a:cubicBezTo>
                  <a:pt x="6" y="259"/>
                  <a:pt x="7" y="254"/>
                  <a:pt x="7" y="253"/>
                </a:cubicBezTo>
                <a:cubicBezTo>
                  <a:pt x="6" y="251"/>
                  <a:pt x="3" y="250"/>
                  <a:pt x="2" y="248"/>
                </a:cubicBezTo>
                <a:cubicBezTo>
                  <a:pt x="1" y="247"/>
                  <a:pt x="0" y="243"/>
                  <a:pt x="0" y="241"/>
                </a:cubicBezTo>
                <a:cubicBezTo>
                  <a:pt x="0" y="238"/>
                  <a:pt x="1" y="232"/>
                  <a:pt x="2" y="229"/>
                </a:cubicBezTo>
                <a:cubicBezTo>
                  <a:pt x="3" y="228"/>
                  <a:pt x="6" y="226"/>
                  <a:pt x="8" y="226"/>
                </a:cubicBezTo>
                <a:cubicBezTo>
                  <a:pt x="9" y="225"/>
                  <a:pt x="13" y="225"/>
                  <a:pt x="14" y="225"/>
                </a:cubicBezTo>
                <a:cubicBezTo>
                  <a:pt x="16" y="224"/>
                  <a:pt x="20" y="223"/>
                  <a:pt x="22" y="223"/>
                </a:cubicBezTo>
                <a:cubicBezTo>
                  <a:pt x="24" y="222"/>
                  <a:pt x="28" y="221"/>
                  <a:pt x="29" y="220"/>
                </a:cubicBezTo>
                <a:cubicBezTo>
                  <a:pt x="30" y="217"/>
                  <a:pt x="30" y="212"/>
                  <a:pt x="29" y="209"/>
                </a:cubicBezTo>
                <a:cubicBezTo>
                  <a:pt x="29" y="207"/>
                  <a:pt x="30" y="202"/>
                  <a:pt x="29" y="200"/>
                </a:cubicBezTo>
                <a:cubicBezTo>
                  <a:pt x="28" y="200"/>
                  <a:pt x="25" y="201"/>
                  <a:pt x="25" y="200"/>
                </a:cubicBezTo>
                <a:cubicBezTo>
                  <a:pt x="24" y="200"/>
                  <a:pt x="22" y="198"/>
                  <a:pt x="22" y="197"/>
                </a:cubicBezTo>
                <a:cubicBezTo>
                  <a:pt x="22" y="196"/>
                  <a:pt x="22" y="195"/>
                  <a:pt x="23" y="194"/>
                </a:cubicBezTo>
                <a:cubicBezTo>
                  <a:pt x="23" y="192"/>
                  <a:pt x="26" y="189"/>
                  <a:pt x="26" y="187"/>
                </a:cubicBezTo>
                <a:cubicBezTo>
                  <a:pt x="26" y="186"/>
                  <a:pt x="26" y="184"/>
                  <a:pt x="26" y="183"/>
                </a:cubicBezTo>
                <a:cubicBezTo>
                  <a:pt x="25" y="182"/>
                  <a:pt x="24" y="179"/>
                  <a:pt x="24" y="178"/>
                </a:cubicBezTo>
                <a:cubicBezTo>
                  <a:pt x="24" y="177"/>
                  <a:pt x="24" y="175"/>
                  <a:pt x="25" y="174"/>
                </a:cubicBezTo>
                <a:cubicBezTo>
                  <a:pt x="26" y="174"/>
                  <a:pt x="28" y="174"/>
                  <a:pt x="29" y="174"/>
                </a:cubicBezTo>
                <a:cubicBezTo>
                  <a:pt x="30" y="174"/>
                  <a:pt x="34" y="173"/>
                  <a:pt x="34" y="172"/>
                </a:cubicBezTo>
                <a:cubicBezTo>
                  <a:pt x="35" y="171"/>
                  <a:pt x="33" y="169"/>
                  <a:pt x="33" y="168"/>
                </a:cubicBezTo>
                <a:cubicBezTo>
                  <a:pt x="32" y="166"/>
                  <a:pt x="29" y="164"/>
                  <a:pt x="29" y="162"/>
                </a:cubicBezTo>
                <a:cubicBezTo>
                  <a:pt x="29" y="161"/>
                  <a:pt x="29" y="159"/>
                  <a:pt x="29" y="158"/>
                </a:cubicBezTo>
                <a:cubicBezTo>
                  <a:pt x="29" y="156"/>
                  <a:pt x="32" y="153"/>
                  <a:pt x="32" y="151"/>
                </a:cubicBezTo>
                <a:cubicBezTo>
                  <a:pt x="32" y="149"/>
                  <a:pt x="31" y="145"/>
                  <a:pt x="31" y="144"/>
                </a:cubicBezTo>
                <a:cubicBezTo>
                  <a:pt x="31" y="144"/>
                  <a:pt x="30" y="137"/>
                  <a:pt x="29" y="136"/>
                </a:cubicBezTo>
                <a:cubicBezTo>
                  <a:pt x="28" y="135"/>
                  <a:pt x="26" y="134"/>
                  <a:pt x="25" y="134"/>
                </a:cubicBezTo>
                <a:cubicBezTo>
                  <a:pt x="23" y="133"/>
                  <a:pt x="20" y="135"/>
                  <a:pt x="18" y="134"/>
                </a:cubicBezTo>
                <a:cubicBezTo>
                  <a:pt x="17" y="133"/>
                  <a:pt x="16" y="128"/>
                  <a:pt x="16" y="127"/>
                </a:cubicBezTo>
                <a:cubicBezTo>
                  <a:pt x="15" y="124"/>
                  <a:pt x="14" y="118"/>
                  <a:pt x="14" y="116"/>
                </a:cubicBezTo>
                <a:cubicBezTo>
                  <a:pt x="13" y="114"/>
                  <a:pt x="14" y="110"/>
                  <a:pt x="14" y="107"/>
                </a:cubicBezTo>
                <a:cubicBezTo>
                  <a:pt x="18" y="107"/>
                  <a:pt x="22" y="106"/>
                  <a:pt x="24" y="105"/>
                </a:cubicBezTo>
                <a:cubicBezTo>
                  <a:pt x="27" y="105"/>
                  <a:pt x="33" y="103"/>
                  <a:pt x="36" y="102"/>
                </a:cubicBezTo>
                <a:cubicBezTo>
                  <a:pt x="41" y="101"/>
                  <a:pt x="49" y="98"/>
                  <a:pt x="53" y="96"/>
                </a:cubicBezTo>
                <a:cubicBezTo>
                  <a:pt x="57" y="93"/>
                  <a:pt x="64" y="87"/>
                  <a:pt x="68" y="84"/>
                </a:cubicBezTo>
                <a:cubicBezTo>
                  <a:pt x="73" y="80"/>
                  <a:pt x="83" y="71"/>
                  <a:pt x="88" y="67"/>
                </a:cubicBezTo>
                <a:cubicBezTo>
                  <a:pt x="94" y="63"/>
                  <a:pt x="107" y="55"/>
                  <a:pt x="114" y="52"/>
                </a:cubicBezTo>
                <a:cubicBezTo>
                  <a:pt x="121" y="49"/>
                  <a:pt x="135" y="45"/>
                  <a:pt x="142" y="43"/>
                </a:cubicBezTo>
                <a:cubicBezTo>
                  <a:pt x="146" y="41"/>
                  <a:pt x="153" y="38"/>
                  <a:pt x="157" y="37"/>
                </a:cubicBezTo>
                <a:cubicBezTo>
                  <a:pt x="163" y="35"/>
                  <a:pt x="174" y="34"/>
                  <a:pt x="180" y="33"/>
                </a:cubicBezTo>
                <a:cubicBezTo>
                  <a:pt x="185" y="32"/>
                  <a:pt x="194" y="31"/>
                  <a:pt x="199" y="30"/>
                </a:cubicBezTo>
                <a:cubicBezTo>
                  <a:pt x="202" y="29"/>
                  <a:pt x="210" y="26"/>
                  <a:pt x="213" y="25"/>
                </a:cubicBezTo>
                <a:cubicBezTo>
                  <a:pt x="217" y="24"/>
                  <a:pt x="225" y="23"/>
                  <a:pt x="229" y="22"/>
                </a:cubicBezTo>
                <a:cubicBezTo>
                  <a:pt x="237" y="20"/>
                  <a:pt x="254" y="15"/>
                  <a:pt x="262" y="13"/>
                </a:cubicBezTo>
                <a:cubicBezTo>
                  <a:pt x="268" y="11"/>
                  <a:pt x="281" y="6"/>
                  <a:pt x="288" y="5"/>
                </a:cubicBezTo>
                <a:cubicBezTo>
                  <a:pt x="293" y="4"/>
                  <a:pt x="303" y="3"/>
                  <a:pt x="308" y="3"/>
                </a:cubicBezTo>
                <a:cubicBezTo>
                  <a:pt x="313" y="3"/>
                  <a:pt x="321" y="5"/>
                  <a:pt x="325" y="5"/>
                </a:cubicBezTo>
                <a:cubicBezTo>
                  <a:pt x="328" y="5"/>
                  <a:pt x="333" y="5"/>
                  <a:pt x="336" y="5"/>
                </a:cubicBezTo>
                <a:cubicBezTo>
                  <a:pt x="339" y="5"/>
                  <a:pt x="347" y="4"/>
                  <a:pt x="350" y="3"/>
                </a:cubicBezTo>
                <a:cubicBezTo>
                  <a:pt x="352" y="2"/>
                  <a:pt x="356" y="1"/>
                  <a:pt x="358" y="0"/>
                </a:cubicBezTo>
                <a:cubicBezTo>
                  <a:pt x="361" y="0"/>
                  <a:pt x="366" y="0"/>
                  <a:pt x="368" y="0"/>
                </a:cubicBezTo>
                <a:cubicBezTo>
                  <a:pt x="371" y="1"/>
                  <a:pt x="377" y="2"/>
                  <a:pt x="379" y="4"/>
                </a:cubicBezTo>
                <a:cubicBezTo>
                  <a:pt x="381" y="6"/>
                  <a:pt x="383" y="11"/>
                  <a:pt x="385" y="13"/>
                </a:cubicBezTo>
                <a:cubicBezTo>
                  <a:pt x="387" y="15"/>
                  <a:pt x="392" y="18"/>
                  <a:pt x="394" y="20"/>
                </a:cubicBezTo>
                <a:cubicBezTo>
                  <a:pt x="396" y="21"/>
                  <a:pt x="402" y="24"/>
                  <a:pt x="405" y="26"/>
                </a:cubicBezTo>
                <a:cubicBezTo>
                  <a:pt x="411" y="29"/>
                  <a:pt x="422" y="37"/>
                  <a:pt x="428" y="41"/>
                </a:cubicBezTo>
                <a:cubicBezTo>
                  <a:pt x="433" y="45"/>
                  <a:pt x="445" y="51"/>
                  <a:pt x="451" y="55"/>
                </a:cubicBezTo>
                <a:cubicBezTo>
                  <a:pt x="455" y="58"/>
                  <a:pt x="464" y="67"/>
                  <a:pt x="468" y="71"/>
                </a:cubicBezTo>
                <a:cubicBezTo>
                  <a:pt x="471" y="73"/>
                  <a:pt x="476" y="78"/>
                  <a:pt x="478" y="82"/>
                </a:cubicBezTo>
                <a:cubicBezTo>
                  <a:pt x="479" y="84"/>
                  <a:pt x="480" y="90"/>
                  <a:pt x="480" y="94"/>
                </a:cubicBezTo>
                <a:cubicBezTo>
                  <a:pt x="480" y="95"/>
                  <a:pt x="481" y="99"/>
                  <a:pt x="479" y="100"/>
                </a:cubicBezTo>
                <a:cubicBezTo>
                  <a:pt x="477" y="101"/>
                  <a:pt x="473" y="96"/>
                  <a:pt x="471" y="94"/>
                </a:cubicBezTo>
                <a:cubicBezTo>
                  <a:pt x="470" y="93"/>
                  <a:pt x="466" y="90"/>
                  <a:pt x="465" y="88"/>
                </a:cubicBezTo>
                <a:cubicBezTo>
                  <a:pt x="464" y="87"/>
                  <a:pt x="463" y="83"/>
                  <a:pt x="463" y="81"/>
                </a:cubicBezTo>
                <a:cubicBezTo>
                  <a:pt x="462" y="79"/>
                  <a:pt x="461" y="74"/>
                  <a:pt x="460" y="72"/>
                </a:cubicBezTo>
                <a:cubicBezTo>
                  <a:pt x="459" y="71"/>
                  <a:pt x="458" y="68"/>
                  <a:pt x="458" y="68"/>
                </a:cubicBezTo>
                <a:cubicBezTo>
                  <a:pt x="456" y="66"/>
                  <a:pt x="452" y="64"/>
                  <a:pt x="450" y="63"/>
                </a:cubicBezTo>
                <a:cubicBezTo>
                  <a:pt x="448" y="62"/>
                  <a:pt x="443" y="62"/>
                  <a:pt x="442" y="60"/>
                </a:cubicBezTo>
                <a:cubicBezTo>
                  <a:pt x="440" y="59"/>
                  <a:pt x="440" y="55"/>
                  <a:pt x="439" y="53"/>
                </a:cubicBezTo>
                <a:cubicBezTo>
                  <a:pt x="437" y="52"/>
                  <a:pt x="432" y="51"/>
                  <a:pt x="430" y="50"/>
                </a:cubicBezTo>
                <a:cubicBezTo>
                  <a:pt x="427" y="48"/>
                  <a:pt x="422" y="45"/>
                  <a:pt x="419" y="43"/>
                </a:cubicBezTo>
                <a:cubicBezTo>
                  <a:pt x="417" y="41"/>
                  <a:pt x="412" y="36"/>
                  <a:pt x="410" y="34"/>
                </a:cubicBezTo>
                <a:cubicBezTo>
                  <a:pt x="406" y="32"/>
                  <a:pt x="399" y="27"/>
                  <a:pt x="394" y="26"/>
                </a:cubicBezTo>
                <a:cubicBezTo>
                  <a:pt x="393" y="25"/>
                  <a:pt x="390" y="24"/>
                  <a:pt x="389" y="24"/>
                </a:cubicBezTo>
                <a:cubicBezTo>
                  <a:pt x="388" y="25"/>
                  <a:pt x="387" y="30"/>
                  <a:pt x="387" y="32"/>
                </a:cubicBezTo>
                <a:cubicBezTo>
                  <a:pt x="386" y="33"/>
                  <a:pt x="385" y="37"/>
                  <a:pt x="385" y="38"/>
                </a:cubicBezTo>
                <a:cubicBezTo>
                  <a:pt x="384" y="41"/>
                  <a:pt x="383" y="47"/>
                  <a:pt x="385" y="50"/>
                </a:cubicBezTo>
                <a:cubicBezTo>
                  <a:pt x="386" y="51"/>
                  <a:pt x="389" y="52"/>
                  <a:pt x="390" y="53"/>
                </a:cubicBezTo>
                <a:cubicBezTo>
                  <a:pt x="393" y="54"/>
                  <a:pt x="399" y="55"/>
                  <a:pt x="401" y="58"/>
                </a:cubicBezTo>
                <a:cubicBezTo>
                  <a:pt x="402" y="59"/>
                  <a:pt x="401" y="63"/>
                  <a:pt x="401" y="65"/>
                </a:cubicBezTo>
                <a:cubicBezTo>
                  <a:pt x="401" y="69"/>
                  <a:pt x="400" y="75"/>
                  <a:pt x="401" y="78"/>
                </a:cubicBezTo>
                <a:cubicBezTo>
                  <a:pt x="402" y="80"/>
                  <a:pt x="404" y="86"/>
                  <a:pt x="406" y="86"/>
                </a:cubicBezTo>
                <a:cubicBezTo>
                  <a:pt x="408" y="86"/>
                  <a:pt x="409" y="81"/>
                  <a:pt x="411" y="81"/>
                </a:cubicBezTo>
                <a:cubicBezTo>
                  <a:pt x="412" y="81"/>
                  <a:pt x="413" y="86"/>
                  <a:pt x="413" y="87"/>
                </a:cubicBezTo>
                <a:cubicBezTo>
                  <a:pt x="413" y="90"/>
                  <a:pt x="413" y="95"/>
                  <a:pt x="413" y="98"/>
                </a:cubicBezTo>
                <a:cubicBezTo>
                  <a:pt x="413" y="100"/>
                  <a:pt x="414" y="104"/>
                  <a:pt x="415" y="106"/>
                </a:cubicBezTo>
                <a:cubicBezTo>
                  <a:pt x="416" y="110"/>
                  <a:pt x="420" y="116"/>
                  <a:pt x="421" y="119"/>
                </a:cubicBezTo>
                <a:cubicBezTo>
                  <a:pt x="423" y="126"/>
                  <a:pt x="421" y="139"/>
                  <a:pt x="421" y="146"/>
                </a:cubicBezTo>
                <a:cubicBezTo>
                  <a:pt x="421" y="149"/>
                  <a:pt x="422" y="155"/>
                  <a:pt x="423" y="157"/>
                </a:cubicBezTo>
                <a:cubicBezTo>
                  <a:pt x="424" y="160"/>
                  <a:pt x="428" y="165"/>
                  <a:pt x="430" y="166"/>
                </a:cubicBezTo>
                <a:cubicBezTo>
                  <a:pt x="432" y="168"/>
                  <a:pt x="438" y="168"/>
                  <a:pt x="440" y="170"/>
                </a:cubicBezTo>
                <a:cubicBezTo>
                  <a:pt x="442" y="170"/>
                  <a:pt x="445" y="173"/>
                  <a:pt x="447" y="174"/>
                </a:cubicBezTo>
                <a:cubicBezTo>
                  <a:pt x="449" y="176"/>
                  <a:pt x="454" y="182"/>
                  <a:pt x="457" y="183"/>
                </a:cubicBezTo>
                <a:cubicBezTo>
                  <a:pt x="460" y="185"/>
                  <a:pt x="468" y="184"/>
                  <a:pt x="471" y="186"/>
                </a:cubicBezTo>
                <a:cubicBezTo>
                  <a:pt x="474" y="187"/>
                  <a:pt x="478" y="192"/>
                  <a:pt x="480" y="193"/>
                </a:cubicBezTo>
                <a:cubicBezTo>
                  <a:pt x="484" y="194"/>
                  <a:pt x="491" y="194"/>
                  <a:pt x="495" y="194"/>
                </a:cubicBezTo>
                <a:cubicBezTo>
                  <a:pt x="502" y="194"/>
                  <a:pt x="516" y="194"/>
                  <a:pt x="523" y="194"/>
                </a:cubicBezTo>
                <a:cubicBezTo>
                  <a:pt x="529" y="194"/>
                  <a:pt x="540" y="193"/>
                  <a:pt x="546" y="193"/>
                </a:cubicBezTo>
                <a:cubicBezTo>
                  <a:pt x="552" y="192"/>
                  <a:pt x="563" y="192"/>
                  <a:pt x="569" y="191"/>
                </a:cubicBezTo>
                <a:cubicBezTo>
                  <a:pt x="576" y="191"/>
                  <a:pt x="588" y="190"/>
                  <a:pt x="594" y="188"/>
                </a:cubicBezTo>
                <a:cubicBezTo>
                  <a:pt x="601" y="187"/>
                  <a:pt x="614" y="181"/>
                  <a:pt x="621" y="178"/>
                </a:cubicBezTo>
                <a:cubicBezTo>
                  <a:pt x="628" y="175"/>
                  <a:pt x="643" y="168"/>
                  <a:pt x="650" y="164"/>
                </a:cubicBezTo>
                <a:cubicBezTo>
                  <a:pt x="653" y="162"/>
                  <a:pt x="659" y="156"/>
                  <a:pt x="662" y="154"/>
                </a:cubicBezTo>
                <a:cubicBezTo>
                  <a:pt x="663" y="153"/>
                  <a:pt x="666" y="151"/>
                  <a:pt x="668" y="151"/>
                </a:cubicBezTo>
                <a:cubicBezTo>
                  <a:pt x="669" y="151"/>
                  <a:pt x="672" y="151"/>
                  <a:pt x="673" y="1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9"/>
          <p:cNvSpPr>
            <a:spLocks/>
          </p:cNvSpPr>
          <p:nvPr/>
        </p:nvSpPr>
        <p:spPr bwMode="auto">
          <a:xfrm>
            <a:off x="2860588" y="853256"/>
            <a:ext cx="1783523" cy="1905924"/>
          </a:xfrm>
          <a:custGeom>
            <a:avLst/>
            <a:gdLst/>
            <a:ahLst/>
            <a:cxnLst>
              <a:cxn ang="0">
                <a:pos x="152" y="197"/>
              </a:cxn>
              <a:cxn ang="0">
                <a:pos x="266" y="157"/>
              </a:cxn>
              <a:cxn ang="0">
                <a:pos x="382" y="126"/>
              </a:cxn>
              <a:cxn ang="0">
                <a:pos x="527" y="74"/>
              </a:cxn>
              <a:cxn ang="0">
                <a:pos x="627" y="1"/>
              </a:cxn>
              <a:cxn ang="0">
                <a:pos x="651" y="37"/>
              </a:cxn>
              <a:cxn ang="0">
                <a:pos x="645" y="67"/>
              </a:cxn>
              <a:cxn ang="0">
                <a:pos x="649" y="93"/>
              </a:cxn>
              <a:cxn ang="0">
                <a:pos x="620" y="134"/>
              </a:cxn>
              <a:cxn ang="0">
                <a:pos x="636" y="179"/>
              </a:cxn>
              <a:cxn ang="0">
                <a:pos x="638" y="227"/>
              </a:cxn>
              <a:cxn ang="0">
                <a:pos x="654" y="225"/>
              </a:cxn>
              <a:cxn ang="0">
                <a:pos x="676" y="268"/>
              </a:cxn>
              <a:cxn ang="0">
                <a:pos x="659" y="296"/>
              </a:cxn>
              <a:cxn ang="0">
                <a:pos x="652" y="322"/>
              </a:cxn>
              <a:cxn ang="0">
                <a:pos x="644" y="365"/>
              </a:cxn>
              <a:cxn ang="0">
                <a:pos x="620" y="390"/>
              </a:cxn>
              <a:cxn ang="0">
                <a:pos x="600" y="419"/>
              </a:cxn>
              <a:cxn ang="0">
                <a:pos x="556" y="417"/>
              </a:cxn>
              <a:cxn ang="0">
                <a:pos x="563" y="455"/>
              </a:cxn>
              <a:cxn ang="0">
                <a:pos x="602" y="473"/>
              </a:cxn>
              <a:cxn ang="0">
                <a:pos x="592" y="494"/>
              </a:cxn>
              <a:cxn ang="0">
                <a:pos x="573" y="507"/>
              </a:cxn>
              <a:cxn ang="0">
                <a:pos x="548" y="521"/>
              </a:cxn>
              <a:cxn ang="0">
                <a:pos x="530" y="547"/>
              </a:cxn>
              <a:cxn ang="0">
                <a:pos x="515" y="576"/>
              </a:cxn>
              <a:cxn ang="0">
                <a:pos x="483" y="584"/>
              </a:cxn>
              <a:cxn ang="0">
                <a:pos x="451" y="581"/>
              </a:cxn>
              <a:cxn ang="0">
                <a:pos x="445" y="562"/>
              </a:cxn>
              <a:cxn ang="0">
                <a:pos x="413" y="545"/>
              </a:cxn>
              <a:cxn ang="0">
                <a:pos x="394" y="565"/>
              </a:cxn>
              <a:cxn ang="0">
                <a:pos x="389" y="579"/>
              </a:cxn>
              <a:cxn ang="0">
                <a:pos x="376" y="598"/>
              </a:cxn>
              <a:cxn ang="0">
                <a:pos x="347" y="599"/>
              </a:cxn>
              <a:cxn ang="0">
                <a:pos x="309" y="591"/>
              </a:cxn>
              <a:cxn ang="0">
                <a:pos x="275" y="600"/>
              </a:cxn>
              <a:cxn ang="0">
                <a:pos x="274" y="624"/>
              </a:cxn>
              <a:cxn ang="0">
                <a:pos x="222" y="648"/>
              </a:cxn>
              <a:cxn ang="0">
                <a:pos x="207" y="647"/>
              </a:cxn>
              <a:cxn ang="0">
                <a:pos x="186" y="629"/>
              </a:cxn>
              <a:cxn ang="0">
                <a:pos x="183" y="643"/>
              </a:cxn>
              <a:cxn ang="0">
                <a:pos x="175" y="663"/>
              </a:cxn>
              <a:cxn ang="0">
                <a:pos x="158" y="696"/>
              </a:cxn>
              <a:cxn ang="0">
                <a:pos x="137" y="720"/>
              </a:cxn>
              <a:cxn ang="0">
                <a:pos x="108" y="714"/>
              </a:cxn>
              <a:cxn ang="0">
                <a:pos x="84" y="719"/>
              </a:cxn>
              <a:cxn ang="0">
                <a:pos x="31" y="663"/>
              </a:cxn>
              <a:cxn ang="0">
                <a:pos x="11" y="614"/>
              </a:cxn>
              <a:cxn ang="0">
                <a:pos x="58" y="550"/>
              </a:cxn>
              <a:cxn ang="0">
                <a:pos x="81" y="450"/>
              </a:cxn>
              <a:cxn ang="0">
                <a:pos x="61" y="356"/>
              </a:cxn>
              <a:cxn ang="0">
                <a:pos x="67" y="291"/>
              </a:cxn>
              <a:cxn ang="0">
                <a:pos x="112" y="324"/>
              </a:cxn>
              <a:cxn ang="0">
                <a:pos x="134" y="328"/>
              </a:cxn>
              <a:cxn ang="0">
                <a:pos x="135" y="288"/>
              </a:cxn>
              <a:cxn ang="0">
                <a:pos x="131" y="258"/>
              </a:cxn>
              <a:cxn ang="0">
                <a:pos x="85" y="253"/>
              </a:cxn>
              <a:cxn ang="0">
                <a:pos x="50" y="227"/>
              </a:cxn>
            </a:cxnLst>
            <a:rect l="0" t="0" r="r" b="b"/>
            <a:pathLst>
              <a:path w="677" h="723">
                <a:moveTo>
                  <a:pt x="91" y="226"/>
                </a:moveTo>
                <a:cubicBezTo>
                  <a:pt x="92" y="225"/>
                  <a:pt x="94" y="222"/>
                  <a:pt x="95" y="221"/>
                </a:cubicBezTo>
                <a:cubicBezTo>
                  <a:pt x="98" y="219"/>
                  <a:pt x="105" y="215"/>
                  <a:pt x="108" y="213"/>
                </a:cubicBezTo>
                <a:cubicBezTo>
                  <a:pt x="111" y="211"/>
                  <a:pt x="116" y="205"/>
                  <a:pt x="119" y="204"/>
                </a:cubicBezTo>
                <a:cubicBezTo>
                  <a:pt x="122" y="202"/>
                  <a:pt x="127" y="199"/>
                  <a:pt x="131" y="198"/>
                </a:cubicBezTo>
                <a:cubicBezTo>
                  <a:pt x="134" y="198"/>
                  <a:pt x="142" y="199"/>
                  <a:pt x="146" y="198"/>
                </a:cubicBezTo>
                <a:cubicBezTo>
                  <a:pt x="147" y="198"/>
                  <a:pt x="150" y="198"/>
                  <a:pt x="152" y="197"/>
                </a:cubicBezTo>
                <a:cubicBezTo>
                  <a:pt x="155" y="196"/>
                  <a:pt x="161" y="192"/>
                  <a:pt x="164" y="190"/>
                </a:cubicBezTo>
                <a:cubicBezTo>
                  <a:pt x="166" y="189"/>
                  <a:pt x="171" y="187"/>
                  <a:pt x="174" y="186"/>
                </a:cubicBezTo>
                <a:cubicBezTo>
                  <a:pt x="178" y="185"/>
                  <a:pt x="186" y="184"/>
                  <a:pt x="190" y="183"/>
                </a:cubicBezTo>
                <a:cubicBezTo>
                  <a:pt x="196" y="181"/>
                  <a:pt x="206" y="177"/>
                  <a:pt x="211" y="175"/>
                </a:cubicBezTo>
                <a:cubicBezTo>
                  <a:pt x="215" y="173"/>
                  <a:pt x="224" y="171"/>
                  <a:pt x="228" y="169"/>
                </a:cubicBezTo>
                <a:cubicBezTo>
                  <a:pt x="232" y="168"/>
                  <a:pt x="241" y="166"/>
                  <a:pt x="246" y="165"/>
                </a:cubicBezTo>
                <a:cubicBezTo>
                  <a:pt x="251" y="163"/>
                  <a:pt x="261" y="159"/>
                  <a:pt x="266" y="157"/>
                </a:cubicBezTo>
                <a:cubicBezTo>
                  <a:pt x="270" y="156"/>
                  <a:pt x="277" y="155"/>
                  <a:pt x="281" y="154"/>
                </a:cubicBezTo>
                <a:cubicBezTo>
                  <a:pt x="286" y="152"/>
                  <a:pt x="294" y="148"/>
                  <a:pt x="298" y="146"/>
                </a:cubicBezTo>
                <a:cubicBezTo>
                  <a:pt x="302" y="145"/>
                  <a:pt x="310" y="142"/>
                  <a:pt x="313" y="141"/>
                </a:cubicBezTo>
                <a:cubicBezTo>
                  <a:pt x="319" y="140"/>
                  <a:pt x="330" y="140"/>
                  <a:pt x="336" y="139"/>
                </a:cubicBezTo>
                <a:cubicBezTo>
                  <a:pt x="339" y="138"/>
                  <a:pt x="345" y="135"/>
                  <a:pt x="349" y="134"/>
                </a:cubicBezTo>
                <a:cubicBezTo>
                  <a:pt x="352" y="133"/>
                  <a:pt x="358" y="133"/>
                  <a:pt x="361" y="133"/>
                </a:cubicBezTo>
                <a:cubicBezTo>
                  <a:pt x="367" y="132"/>
                  <a:pt x="377" y="127"/>
                  <a:pt x="382" y="126"/>
                </a:cubicBezTo>
                <a:cubicBezTo>
                  <a:pt x="389" y="124"/>
                  <a:pt x="402" y="121"/>
                  <a:pt x="408" y="120"/>
                </a:cubicBezTo>
                <a:cubicBezTo>
                  <a:pt x="416" y="118"/>
                  <a:pt x="432" y="115"/>
                  <a:pt x="440" y="114"/>
                </a:cubicBezTo>
                <a:cubicBezTo>
                  <a:pt x="446" y="113"/>
                  <a:pt x="457" y="114"/>
                  <a:pt x="462" y="113"/>
                </a:cubicBezTo>
                <a:cubicBezTo>
                  <a:pt x="466" y="112"/>
                  <a:pt x="472" y="110"/>
                  <a:pt x="476" y="109"/>
                </a:cubicBezTo>
                <a:cubicBezTo>
                  <a:pt x="480" y="107"/>
                  <a:pt x="489" y="103"/>
                  <a:pt x="493" y="101"/>
                </a:cubicBezTo>
                <a:cubicBezTo>
                  <a:pt x="497" y="99"/>
                  <a:pt x="504" y="96"/>
                  <a:pt x="507" y="93"/>
                </a:cubicBezTo>
                <a:cubicBezTo>
                  <a:pt x="513" y="89"/>
                  <a:pt x="523" y="80"/>
                  <a:pt x="527" y="74"/>
                </a:cubicBezTo>
                <a:cubicBezTo>
                  <a:pt x="532" y="69"/>
                  <a:pt x="540" y="57"/>
                  <a:pt x="544" y="51"/>
                </a:cubicBezTo>
                <a:cubicBezTo>
                  <a:pt x="547" y="46"/>
                  <a:pt x="554" y="38"/>
                  <a:pt x="557" y="34"/>
                </a:cubicBezTo>
                <a:cubicBezTo>
                  <a:pt x="560" y="30"/>
                  <a:pt x="566" y="23"/>
                  <a:pt x="569" y="19"/>
                </a:cubicBezTo>
                <a:cubicBezTo>
                  <a:pt x="573" y="16"/>
                  <a:pt x="581" y="10"/>
                  <a:pt x="585" y="7"/>
                </a:cubicBezTo>
                <a:cubicBezTo>
                  <a:pt x="588" y="5"/>
                  <a:pt x="595" y="2"/>
                  <a:pt x="599" y="1"/>
                </a:cubicBezTo>
                <a:cubicBezTo>
                  <a:pt x="603" y="0"/>
                  <a:pt x="610" y="1"/>
                  <a:pt x="614" y="1"/>
                </a:cubicBezTo>
                <a:cubicBezTo>
                  <a:pt x="617" y="1"/>
                  <a:pt x="623" y="1"/>
                  <a:pt x="627" y="1"/>
                </a:cubicBezTo>
                <a:cubicBezTo>
                  <a:pt x="628" y="1"/>
                  <a:pt x="631" y="1"/>
                  <a:pt x="634" y="0"/>
                </a:cubicBezTo>
                <a:cubicBezTo>
                  <a:pt x="634" y="3"/>
                  <a:pt x="633" y="7"/>
                  <a:pt x="634" y="9"/>
                </a:cubicBezTo>
                <a:cubicBezTo>
                  <a:pt x="634" y="11"/>
                  <a:pt x="635" y="17"/>
                  <a:pt x="636" y="20"/>
                </a:cubicBezTo>
                <a:cubicBezTo>
                  <a:pt x="636" y="21"/>
                  <a:pt x="637" y="26"/>
                  <a:pt x="638" y="27"/>
                </a:cubicBezTo>
                <a:cubicBezTo>
                  <a:pt x="640" y="28"/>
                  <a:pt x="643" y="26"/>
                  <a:pt x="645" y="27"/>
                </a:cubicBezTo>
                <a:cubicBezTo>
                  <a:pt x="646" y="27"/>
                  <a:pt x="648" y="28"/>
                  <a:pt x="649" y="29"/>
                </a:cubicBezTo>
                <a:cubicBezTo>
                  <a:pt x="650" y="30"/>
                  <a:pt x="651" y="37"/>
                  <a:pt x="651" y="37"/>
                </a:cubicBezTo>
                <a:cubicBezTo>
                  <a:pt x="651" y="38"/>
                  <a:pt x="652" y="42"/>
                  <a:pt x="652" y="44"/>
                </a:cubicBezTo>
                <a:cubicBezTo>
                  <a:pt x="652" y="46"/>
                  <a:pt x="649" y="49"/>
                  <a:pt x="649" y="51"/>
                </a:cubicBezTo>
                <a:cubicBezTo>
                  <a:pt x="649" y="52"/>
                  <a:pt x="649" y="54"/>
                  <a:pt x="649" y="55"/>
                </a:cubicBezTo>
                <a:cubicBezTo>
                  <a:pt x="649" y="57"/>
                  <a:pt x="652" y="59"/>
                  <a:pt x="653" y="61"/>
                </a:cubicBezTo>
                <a:cubicBezTo>
                  <a:pt x="653" y="62"/>
                  <a:pt x="655" y="64"/>
                  <a:pt x="654" y="65"/>
                </a:cubicBezTo>
                <a:cubicBezTo>
                  <a:pt x="654" y="66"/>
                  <a:pt x="650" y="67"/>
                  <a:pt x="649" y="67"/>
                </a:cubicBezTo>
                <a:cubicBezTo>
                  <a:pt x="648" y="67"/>
                  <a:pt x="646" y="67"/>
                  <a:pt x="645" y="67"/>
                </a:cubicBezTo>
                <a:cubicBezTo>
                  <a:pt x="644" y="68"/>
                  <a:pt x="644" y="70"/>
                  <a:pt x="644" y="71"/>
                </a:cubicBezTo>
                <a:cubicBezTo>
                  <a:pt x="644" y="72"/>
                  <a:pt x="645" y="75"/>
                  <a:pt x="646" y="76"/>
                </a:cubicBezTo>
                <a:cubicBezTo>
                  <a:pt x="646" y="77"/>
                  <a:pt x="646" y="79"/>
                  <a:pt x="646" y="80"/>
                </a:cubicBezTo>
                <a:cubicBezTo>
                  <a:pt x="646" y="82"/>
                  <a:pt x="643" y="85"/>
                  <a:pt x="643" y="87"/>
                </a:cubicBezTo>
                <a:cubicBezTo>
                  <a:pt x="642" y="88"/>
                  <a:pt x="642" y="89"/>
                  <a:pt x="642" y="90"/>
                </a:cubicBezTo>
                <a:cubicBezTo>
                  <a:pt x="642" y="91"/>
                  <a:pt x="644" y="93"/>
                  <a:pt x="645" y="93"/>
                </a:cubicBezTo>
                <a:cubicBezTo>
                  <a:pt x="645" y="94"/>
                  <a:pt x="648" y="93"/>
                  <a:pt x="649" y="93"/>
                </a:cubicBezTo>
                <a:cubicBezTo>
                  <a:pt x="650" y="95"/>
                  <a:pt x="649" y="100"/>
                  <a:pt x="649" y="102"/>
                </a:cubicBezTo>
                <a:cubicBezTo>
                  <a:pt x="650" y="105"/>
                  <a:pt x="650" y="110"/>
                  <a:pt x="649" y="113"/>
                </a:cubicBezTo>
                <a:cubicBezTo>
                  <a:pt x="648" y="114"/>
                  <a:pt x="644" y="115"/>
                  <a:pt x="642" y="116"/>
                </a:cubicBezTo>
                <a:cubicBezTo>
                  <a:pt x="640" y="116"/>
                  <a:pt x="636" y="117"/>
                  <a:pt x="634" y="118"/>
                </a:cubicBezTo>
                <a:cubicBezTo>
                  <a:pt x="633" y="118"/>
                  <a:pt x="629" y="118"/>
                  <a:pt x="628" y="119"/>
                </a:cubicBezTo>
                <a:cubicBezTo>
                  <a:pt x="626" y="119"/>
                  <a:pt x="623" y="121"/>
                  <a:pt x="622" y="122"/>
                </a:cubicBezTo>
                <a:cubicBezTo>
                  <a:pt x="621" y="125"/>
                  <a:pt x="620" y="131"/>
                  <a:pt x="620" y="134"/>
                </a:cubicBezTo>
                <a:cubicBezTo>
                  <a:pt x="620" y="136"/>
                  <a:pt x="621" y="140"/>
                  <a:pt x="622" y="141"/>
                </a:cubicBezTo>
                <a:cubicBezTo>
                  <a:pt x="623" y="143"/>
                  <a:pt x="626" y="144"/>
                  <a:pt x="627" y="146"/>
                </a:cubicBezTo>
                <a:cubicBezTo>
                  <a:pt x="627" y="147"/>
                  <a:pt x="626" y="152"/>
                  <a:pt x="627" y="154"/>
                </a:cubicBezTo>
                <a:cubicBezTo>
                  <a:pt x="627" y="156"/>
                  <a:pt x="630" y="159"/>
                  <a:pt x="632" y="160"/>
                </a:cubicBezTo>
                <a:cubicBezTo>
                  <a:pt x="632" y="162"/>
                  <a:pt x="634" y="164"/>
                  <a:pt x="635" y="165"/>
                </a:cubicBezTo>
                <a:cubicBezTo>
                  <a:pt x="635" y="167"/>
                  <a:pt x="635" y="173"/>
                  <a:pt x="635" y="173"/>
                </a:cubicBezTo>
                <a:cubicBezTo>
                  <a:pt x="635" y="174"/>
                  <a:pt x="635" y="178"/>
                  <a:pt x="636" y="179"/>
                </a:cubicBezTo>
                <a:cubicBezTo>
                  <a:pt x="637" y="182"/>
                  <a:pt x="640" y="186"/>
                  <a:pt x="640" y="188"/>
                </a:cubicBezTo>
                <a:cubicBezTo>
                  <a:pt x="641" y="191"/>
                  <a:pt x="641" y="196"/>
                  <a:pt x="640" y="199"/>
                </a:cubicBezTo>
                <a:cubicBezTo>
                  <a:pt x="640" y="200"/>
                  <a:pt x="639" y="201"/>
                  <a:pt x="638" y="202"/>
                </a:cubicBezTo>
                <a:cubicBezTo>
                  <a:pt x="637" y="205"/>
                  <a:pt x="636" y="211"/>
                  <a:pt x="636" y="214"/>
                </a:cubicBezTo>
                <a:cubicBezTo>
                  <a:pt x="635" y="215"/>
                  <a:pt x="635" y="219"/>
                  <a:pt x="636" y="220"/>
                </a:cubicBezTo>
                <a:cubicBezTo>
                  <a:pt x="636" y="221"/>
                  <a:pt x="637" y="222"/>
                  <a:pt x="637" y="222"/>
                </a:cubicBezTo>
                <a:cubicBezTo>
                  <a:pt x="638" y="223"/>
                  <a:pt x="638" y="226"/>
                  <a:pt x="638" y="227"/>
                </a:cubicBezTo>
                <a:cubicBezTo>
                  <a:pt x="639" y="229"/>
                  <a:pt x="641" y="231"/>
                  <a:pt x="642" y="231"/>
                </a:cubicBezTo>
                <a:cubicBezTo>
                  <a:pt x="643" y="231"/>
                  <a:pt x="645" y="230"/>
                  <a:pt x="645" y="230"/>
                </a:cubicBezTo>
                <a:cubicBezTo>
                  <a:pt x="646" y="228"/>
                  <a:pt x="644" y="225"/>
                  <a:pt x="645" y="223"/>
                </a:cubicBezTo>
                <a:cubicBezTo>
                  <a:pt x="645" y="222"/>
                  <a:pt x="645" y="220"/>
                  <a:pt x="646" y="219"/>
                </a:cubicBezTo>
                <a:cubicBezTo>
                  <a:pt x="647" y="219"/>
                  <a:pt x="648" y="218"/>
                  <a:pt x="649" y="218"/>
                </a:cubicBezTo>
                <a:cubicBezTo>
                  <a:pt x="650" y="218"/>
                  <a:pt x="652" y="218"/>
                  <a:pt x="653" y="219"/>
                </a:cubicBezTo>
                <a:cubicBezTo>
                  <a:pt x="654" y="220"/>
                  <a:pt x="654" y="224"/>
                  <a:pt x="654" y="225"/>
                </a:cubicBezTo>
                <a:cubicBezTo>
                  <a:pt x="654" y="227"/>
                  <a:pt x="651" y="231"/>
                  <a:pt x="652" y="233"/>
                </a:cubicBezTo>
                <a:cubicBezTo>
                  <a:pt x="652" y="235"/>
                  <a:pt x="655" y="237"/>
                  <a:pt x="656" y="238"/>
                </a:cubicBezTo>
                <a:cubicBezTo>
                  <a:pt x="657" y="240"/>
                  <a:pt x="661" y="241"/>
                  <a:pt x="663" y="242"/>
                </a:cubicBezTo>
                <a:cubicBezTo>
                  <a:pt x="665" y="243"/>
                  <a:pt x="668" y="246"/>
                  <a:pt x="669" y="247"/>
                </a:cubicBezTo>
                <a:cubicBezTo>
                  <a:pt x="671" y="248"/>
                  <a:pt x="675" y="250"/>
                  <a:pt x="676" y="251"/>
                </a:cubicBezTo>
                <a:cubicBezTo>
                  <a:pt x="677" y="253"/>
                  <a:pt x="676" y="259"/>
                  <a:pt x="676" y="261"/>
                </a:cubicBezTo>
                <a:cubicBezTo>
                  <a:pt x="676" y="263"/>
                  <a:pt x="676" y="266"/>
                  <a:pt x="676" y="268"/>
                </a:cubicBezTo>
                <a:cubicBezTo>
                  <a:pt x="675" y="269"/>
                  <a:pt x="672" y="270"/>
                  <a:pt x="671" y="270"/>
                </a:cubicBezTo>
                <a:cubicBezTo>
                  <a:pt x="669" y="271"/>
                  <a:pt x="664" y="270"/>
                  <a:pt x="662" y="270"/>
                </a:cubicBezTo>
                <a:cubicBezTo>
                  <a:pt x="660" y="271"/>
                  <a:pt x="655" y="272"/>
                  <a:pt x="654" y="273"/>
                </a:cubicBezTo>
                <a:cubicBezTo>
                  <a:pt x="652" y="275"/>
                  <a:pt x="650" y="279"/>
                  <a:pt x="650" y="281"/>
                </a:cubicBezTo>
                <a:cubicBezTo>
                  <a:pt x="650" y="282"/>
                  <a:pt x="650" y="284"/>
                  <a:pt x="651" y="285"/>
                </a:cubicBezTo>
                <a:cubicBezTo>
                  <a:pt x="652" y="286"/>
                  <a:pt x="655" y="287"/>
                  <a:pt x="657" y="288"/>
                </a:cubicBezTo>
                <a:cubicBezTo>
                  <a:pt x="658" y="290"/>
                  <a:pt x="658" y="294"/>
                  <a:pt x="659" y="296"/>
                </a:cubicBezTo>
                <a:cubicBezTo>
                  <a:pt x="659" y="297"/>
                  <a:pt x="661" y="299"/>
                  <a:pt x="662" y="300"/>
                </a:cubicBezTo>
                <a:cubicBezTo>
                  <a:pt x="663" y="300"/>
                  <a:pt x="666" y="299"/>
                  <a:pt x="667" y="300"/>
                </a:cubicBezTo>
                <a:cubicBezTo>
                  <a:pt x="667" y="301"/>
                  <a:pt x="668" y="303"/>
                  <a:pt x="668" y="304"/>
                </a:cubicBezTo>
                <a:cubicBezTo>
                  <a:pt x="668" y="305"/>
                  <a:pt x="667" y="307"/>
                  <a:pt x="667" y="308"/>
                </a:cubicBezTo>
                <a:cubicBezTo>
                  <a:pt x="666" y="309"/>
                  <a:pt x="662" y="309"/>
                  <a:pt x="661" y="310"/>
                </a:cubicBezTo>
                <a:cubicBezTo>
                  <a:pt x="658" y="312"/>
                  <a:pt x="654" y="316"/>
                  <a:pt x="653" y="318"/>
                </a:cubicBezTo>
                <a:cubicBezTo>
                  <a:pt x="653" y="319"/>
                  <a:pt x="652" y="321"/>
                  <a:pt x="652" y="322"/>
                </a:cubicBezTo>
                <a:cubicBezTo>
                  <a:pt x="652" y="325"/>
                  <a:pt x="654" y="329"/>
                  <a:pt x="655" y="331"/>
                </a:cubicBezTo>
                <a:cubicBezTo>
                  <a:pt x="656" y="334"/>
                  <a:pt x="658" y="338"/>
                  <a:pt x="659" y="341"/>
                </a:cubicBezTo>
                <a:cubicBezTo>
                  <a:pt x="660" y="344"/>
                  <a:pt x="662" y="352"/>
                  <a:pt x="661" y="356"/>
                </a:cubicBezTo>
                <a:cubicBezTo>
                  <a:pt x="660" y="357"/>
                  <a:pt x="658" y="359"/>
                  <a:pt x="657" y="360"/>
                </a:cubicBezTo>
                <a:cubicBezTo>
                  <a:pt x="656" y="361"/>
                  <a:pt x="654" y="361"/>
                  <a:pt x="652" y="362"/>
                </a:cubicBezTo>
                <a:cubicBezTo>
                  <a:pt x="651" y="362"/>
                  <a:pt x="650" y="362"/>
                  <a:pt x="649" y="363"/>
                </a:cubicBezTo>
                <a:cubicBezTo>
                  <a:pt x="648" y="363"/>
                  <a:pt x="645" y="364"/>
                  <a:pt x="644" y="365"/>
                </a:cubicBezTo>
                <a:cubicBezTo>
                  <a:pt x="643" y="365"/>
                  <a:pt x="641" y="365"/>
                  <a:pt x="640" y="366"/>
                </a:cubicBezTo>
                <a:cubicBezTo>
                  <a:pt x="639" y="366"/>
                  <a:pt x="637" y="367"/>
                  <a:pt x="636" y="368"/>
                </a:cubicBezTo>
                <a:cubicBezTo>
                  <a:pt x="634" y="368"/>
                  <a:pt x="632" y="367"/>
                  <a:pt x="630" y="368"/>
                </a:cubicBezTo>
                <a:cubicBezTo>
                  <a:pt x="629" y="368"/>
                  <a:pt x="628" y="370"/>
                  <a:pt x="627" y="371"/>
                </a:cubicBezTo>
                <a:cubicBezTo>
                  <a:pt x="626" y="372"/>
                  <a:pt x="624" y="376"/>
                  <a:pt x="624" y="378"/>
                </a:cubicBezTo>
                <a:cubicBezTo>
                  <a:pt x="623" y="379"/>
                  <a:pt x="623" y="383"/>
                  <a:pt x="623" y="384"/>
                </a:cubicBezTo>
                <a:cubicBezTo>
                  <a:pt x="622" y="386"/>
                  <a:pt x="620" y="388"/>
                  <a:pt x="620" y="390"/>
                </a:cubicBezTo>
                <a:cubicBezTo>
                  <a:pt x="619" y="391"/>
                  <a:pt x="620" y="395"/>
                  <a:pt x="620" y="397"/>
                </a:cubicBezTo>
                <a:cubicBezTo>
                  <a:pt x="620" y="399"/>
                  <a:pt x="619" y="402"/>
                  <a:pt x="618" y="404"/>
                </a:cubicBezTo>
                <a:cubicBezTo>
                  <a:pt x="617" y="405"/>
                  <a:pt x="616" y="406"/>
                  <a:pt x="615" y="407"/>
                </a:cubicBezTo>
                <a:cubicBezTo>
                  <a:pt x="614" y="407"/>
                  <a:pt x="612" y="406"/>
                  <a:pt x="611" y="407"/>
                </a:cubicBezTo>
                <a:cubicBezTo>
                  <a:pt x="610" y="407"/>
                  <a:pt x="609" y="409"/>
                  <a:pt x="609" y="410"/>
                </a:cubicBezTo>
                <a:cubicBezTo>
                  <a:pt x="608" y="411"/>
                  <a:pt x="606" y="414"/>
                  <a:pt x="605" y="415"/>
                </a:cubicBezTo>
                <a:cubicBezTo>
                  <a:pt x="604" y="416"/>
                  <a:pt x="601" y="418"/>
                  <a:pt x="600" y="419"/>
                </a:cubicBezTo>
                <a:cubicBezTo>
                  <a:pt x="598" y="419"/>
                  <a:pt x="595" y="420"/>
                  <a:pt x="593" y="420"/>
                </a:cubicBezTo>
                <a:cubicBezTo>
                  <a:pt x="591" y="419"/>
                  <a:pt x="588" y="418"/>
                  <a:pt x="586" y="418"/>
                </a:cubicBezTo>
                <a:cubicBezTo>
                  <a:pt x="584" y="418"/>
                  <a:pt x="579" y="418"/>
                  <a:pt x="577" y="419"/>
                </a:cubicBezTo>
                <a:cubicBezTo>
                  <a:pt x="576" y="419"/>
                  <a:pt x="572" y="422"/>
                  <a:pt x="570" y="422"/>
                </a:cubicBezTo>
                <a:cubicBezTo>
                  <a:pt x="569" y="422"/>
                  <a:pt x="567" y="422"/>
                  <a:pt x="566" y="422"/>
                </a:cubicBezTo>
                <a:cubicBezTo>
                  <a:pt x="564" y="421"/>
                  <a:pt x="564" y="418"/>
                  <a:pt x="563" y="417"/>
                </a:cubicBezTo>
                <a:cubicBezTo>
                  <a:pt x="561" y="416"/>
                  <a:pt x="557" y="416"/>
                  <a:pt x="556" y="417"/>
                </a:cubicBezTo>
                <a:cubicBezTo>
                  <a:pt x="554" y="418"/>
                  <a:pt x="553" y="422"/>
                  <a:pt x="553" y="424"/>
                </a:cubicBezTo>
                <a:cubicBezTo>
                  <a:pt x="552" y="425"/>
                  <a:pt x="552" y="428"/>
                  <a:pt x="553" y="429"/>
                </a:cubicBezTo>
                <a:cubicBezTo>
                  <a:pt x="553" y="430"/>
                  <a:pt x="554" y="431"/>
                  <a:pt x="554" y="431"/>
                </a:cubicBezTo>
                <a:cubicBezTo>
                  <a:pt x="555" y="433"/>
                  <a:pt x="554" y="436"/>
                  <a:pt x="554" y="438"/>
                </a:cubicBezTo>
                <a:cubicBezTo>
                  <a:pt x="554" y="440"/>
                  <a:pt x="555" y="445"/>
                  <a:pt x="556" y="448"/>
                </a:cubicBezTo>
                <a:cubicBezTo>
                  <a:pt x="556" y="449"/>
                  <a:pt x="558" y="452"/>
                  <a:pt x="559" y="453"/>
                </a:cubicBezTo>
                <a:cubicBezTo>
                  <a:pt x="560" y="454"/>
                  <a:pt x="562" y="454"/>
                  <a:pt x="563" y="455"/>
                </a:cubicBezTo>
                <a:cubicBezTo>
                  <a:pt x="564" y="455"/>
                  <a:pt x="568" y="455"/>
                  <a:pt x="569" y="456"/>
                </a:cubicBezTo>
                <a:cubicBezTo>
                  <a:pt x="569" y="456"/>
                  <a:pt x="571" y="461"/>
                  <a:pt x="572" y="462"/>
                </a:cubicBezTo>
                <a:cubicBezTo>
                  <a:pt x="574" y="463"/>
                  <a:pt x="578" y="462"/>
                  <a:pt x="579" y="462"/>
                </a:cubicBezTo>
                <a:cubicBezTo>
                  <a:pt x="581" y="462"/>
                  <a:pt x="583" y="462"/>
                  <a:pt x="584" y="462"/>
                </a:cubicBezTo>
                <a:cubicBezTo>
                  <a:pt x="585" y="463"/>
                  <a:pt x="586" y="466"/>
                  <a:pt x="586" y="466"/>
                </a:cubicBezTo>
                <a:cubicBezTo>
                  <a:pt x="588" y="468"/>
                  <a:pt x="593" y="470"/>
                  <a:pt x="596" y="471"/>
                </a:cubicBezTo>
                <a:cubicBezTo>
                  <a:pt x="597" y="472"/>
                  <a:pt x="600" y="472"/>
                  <a:pt x="602" y="473"/>
                </a:cubicBezTo>
                <a:cubicBezTo>
                  <a:pt x="603" y="474"/>
                  <a:pt x="606" y="478"/>
                  <a:pt x="607" y="480"/>
                </a:cubicBezTo>
                <a:cubicBezTo>
                  <a:pt x="608" y="480"/>
                  <a:pt x="609" y="481"/>
                  <a:pt x="609" y="481"/>
                </a:cubicBezTo>
                <a:cubicBezTo>
                  <a:pt x="608" y="482"/>
                  <a:pt x="605" y="481"/>
                  <a:pt x="604" y="482"/>
                </a:cubicBezTo>
                <a:cubicBezTo>
                  <a:pt x="603" y="483"/>
                  <a:pt x="604" y="486"/>
                  <a:pt x="603" y="486"/>
                </a:cubicBezTo>
                <a:cubicBezTo>
                  <a:pt x="602" y="487"/>
                  <a:pt x="599" y="486"/>
                  <a:pt x="598" y="486"/>
                </a:cubicBezTo>
                <a:cubicBezTo>
                  <a:pt x="597" y="487"/>
                  <a:pt x="596" y="488"/>
                  <a:pt x="596" y="489"/>
                </a:cubicBezTo>
                <a:cubicBezTo>
                  <a:pt x="595" y="490"/>
                  <a:pt x="592" y="493"/>
                  <a:pt x="592" y="494"/>
                </a:cubicBezTo>
                <a:cubicBezTo>
                  <a:pt x="592" y="494"/>
                  <a:pt x="590" y="499"/>
                  <a:pt x="590" y="501"/>
                </a:cubicBezTo>
                <a:cubicBezTo>
                  <a:pt x="590" y="501"/>
                  <a:pt x="591" y="503"/>
                  <a:pt x="591" y="504"/>
                </a:cubicBezTo>
                <a:cubicBezTo>
                  <a:pt x="590" y="505"/>
                  <a:pt x="590" y="508"/>
                  <a:pt x="588" y="509"/>
                </a:cubicBezTo>
                <a:cubicBezTo>
                  <a:pt x="587" y="510"/>
                  <a:pt x="585" y="509"/>
                  <a:pt x="584" y="508"/>
                </a:cubicBezTo>
                <a:cubicBezTo>
                  <a:pt x="583" y="508"/>
                  <a:pt x="582" y="505"/>
                  <a:pt x="581" y="504"/>
                </a:cubicBezTo>
                <a:cubicBezTo>
                  <a:pt x="579" y="503"/>
                  <a:pt x="576" y="503"/>
                  <a:pt x="574" y="504"/>
                </a:cubicBezTo>
                <a:cubicBezTo>
                  <a:pt x="574" y="505"/>
                  <a:pt x="574" y="506"/>
                  <a:pt x="573" y="507"/>
                </a:cubicBezTo>
                <a:cubicBezTo>
                  <a:pt x="572" y="507"/>
                  <a:pt x="570" y="505"/>
                  <a:pt x="569" y="506"/>
                </a:cubicBezTo>
                <a:cubicBezTo>
                  <a:pt x="567" y="507"/>
                  <a:pt x="567" y="511"/>
                  <a:pt x="566" y="513"/>
                </a:cubicBezTo>
                <a:cubicBezTo>
                  <a:pt x="566" y="514"/>
                  <a:pt x="566" y="515"/>
                  <a:pt x="565" y="516"/>
                </a:cubicBezTo>
                <a:cubicBezTo>
                  <a:pt x="565" y="518"/>
                  <a:pt x="565" y="521"/>
                  <a:pt x="563" y="522"/>
                </a:cubicBezTo>
                <a:cubicBezTo>
                  <a:pt x="562" y="522"/>
                  <a:pt x="560" y="520"/>
                  <a:pt x="559" y="520"/>
                </a:cubicBezTo>
                <a:cubicBezTo>
                  <a:pt x="558" y="520"/>
                  <a:pt x="555" y="520"/>
                  <a:pt x="554" y="520"/>
                </a:cubicBezTo>
                <a:cubicBezTo>
                  <a:pt x="553" y="520"/>
                  <a:pt x="550" y="521"/>
                  <a:pt x="548" y="521"/>
                </a:cubicBezTo>
                <a:cubicBezTo>
                  <a:pt x="547" y="522"/>
                  <a:pt x="546" y="527"/>
                  <a:pt x="544" y="527"/>
                </a:cubicBezTo>
                <a:cubicBezTo>
                  <a:pt x="543" y="527"/>
                  <a:pt x="540" y="524"/>
                  <a:pt x="539" y="524"/>
                </a:cubicBezTo>
                <a:cubicBezTo>
                  <a:pt x="537" y="524"/>
                  <a:pt x="536" y="527"/>
                  <a:pt x="535" y="528"/>
                </a:cubicBezTo>
                <a:cubicBezTo>
                  <a:pt x="535" y="530"/>
                  <a:pt x="535" y="534"/>
                  <a:pt x="534" y="535"/>
                </a:cubicBezTo>
                <a:cubicBezTo>
                  <a:pt x="533" y="536"/>
                  <a:pt x="531" y="538"/>
                  <a:pt x="530" y="539"/>
                </a:cubicBezTo>
                <a:cubicBezTo>
                  <a:pt x="530" y="540"/>
                  <a:pt x="530" y="541"/>
                  <a:pt x="530" y="542"/>
                </a:cubicBezTo>
                <a:cubicBezTo>
                  <a:pt x="530" y="543"/>
                  <a:pt x="531" y="546"/>
                  <a:pt x="530" y="547"/>
                </a:cubicBezTo>
                <a:cubicBezTo>
                  <a:pt x="529" y="548"/>
                  <a:pt x="527" y="549"/>
                  <a:pt x="527" y="551"/>
                </a:cubicBezTo>
                <a:cubicBezTo>
                  <a:pt x="527" y="552"/>
                  <a:pt x="531" y="554"/>
                  <a:pt x="532" y="555"/>
                </a:cubicBezTo>
                <a:cubicBezTo>
                  <a:pt x="532" y="557"/>
                  <a:pt x="530" y="560"/>
                  <a:pt x="529" y="561"/>
                </a:cubicBezTo>
                <a:cubicBezTo>
                  <a:pt x="528" y="563"/>
                  <a:pt x="525" y="564"/>
                  <a:pt x="523" y="565"/>
                </a:cubicBezTo>
                <a:cubicBezTo>
                  <a:pt x="522" y="565"/>
                  <a:pt x="520" y="566"/>
                  <a:pt x="519" y="567"/>
                </a:cubicBezTo>
                <a:cubicBezTo>
                  <a:pt x="518" y="569"/>
                  <a:pt x="518" y="573"/>
                  <a:pt x="517" y="574"/>
                </a:cubicBezTo>
                <a:cubicBezTo>
                  <a:pt x="517" y="575"/>
                  <a:pt x="516" y="576"/>
                  <a:pt x="515" y="576"/>
                </a:cubicBezTo>
                <a:cubicBezTo>
                  <a:pt x="514" y="577"/>
                  <a:pt x="511" y="576"/>
                  <a:pt x="510" y="576"/>
                </a:cubicBezTo>
                <a:cubicBezTo>
                  <a:pt x="509" y="576"/>
                  <a:pt x="508" y="575"/>
                  <a:pt x="507" y="574"/>
                </a:cubicBezTo>
                <a:cubicBezTo>
                  <a:pt x="506" y="574"/>
                  <a:pt x="504" y="574"/>
                  <a:pt x="503" y="574"/>
                </a:cubicBezTo>
                <a:cubicBezTo>
                  <a:pt x="502" y="574"/>
                  <a:pt x="500" y="576"/>
                  <a:pt x="499" y="576"/>
                </a:cubicBezTo>
                <a:cubicBezTo>
                  <a:pt x="497" y="577"/>
                  <a:pt x="494" y="577"/>
                  <a:pt x="492" y="578"/>
                </a:cubicBezTo>
                <a:cubicBezTo>
                  <a:pt x="491" y="578"/>
                  <a:pt x="489" y="579"/>
                  <a:pt x="488" y="580"/>
                </a:cubicBezTo>
                <a:cubicBezTo>
                  <a:pt x="486" y="581"/>
                  <a:pt x="485" y="584"/>
                  <a:pt x="483" y="584"/>
                </a:cubicBezTo>
                <a:cubicBezTo>
                  <a:pt x="482" y="584"/>
                  <a:pt x="479" y="583"/>
                  <a:pt x="478" y="583"/>
                </a:cubicBezTo>
                <a:cubicBezTo>
                  <a:pt x="477" y="584"/>
                  <a:pt x="476" y="586"/>
                  <a:pt x="475" y="586"/>
                </a:cubicBezTo>
                <a:cubicBezTo>
                  <a:pt x="474" y="587"/>
                  <a:pt x="472" y="588"/>
                  <a:pt x="471" y="588"/>
                </a:cubicBezTo>
                <a:cubicBezTo>
                  <a:pt x="470" y="588"/>
                  <a:pt x="468" y="586"/>
                  <a:pt x="466" y="585"/>
                </a:cubicBezTo>
                <a:cubicBezTo>
                  <a:pt x="464" y="585"/>
                  <a:pt x="461" y="586"/>
                  <a:pt x="459" y="585"/>
                </a:cubicBezTo>
                <a:cubicBezTo>
                  <a:pt x="458" y="585"/>
                  <a:pt x="455" y="585"/>
                  <a:pt x="454" y="585"/>
                </a:cubicBezTo>
                <a:cubicBezTo>
                  <a:pt x="453" y="584"/>
                  <a:pt x="452" y="582"/>
                  <a:pt x="451" y="581"/>
                </a:cubicBezTo>
                <a:cubicBezTo>
                  <a:pt x="451" y="580"/>
                  <a:pt x="451" y="580"/>
                  <a:pt x="450" y="579"/>
                </a:cubicBezTo>
                <a:cubicBezTo>
                  <a:pt x="449" y="579"/>
                  <a:pt x="446" y="580"/>
                  <a:pt x="445" y="579"/>
                </a:cubicBezTo>
                <a:cubicBezTo>
                  <a:pt x="444" y="579"/>
                  <a:pt x="442" y="576"/>
                  <a:pt x="441" y="576"/>
                </a:cubicBezTo>
                <a:cubicBezTo>
                  <a:pt x="440" y="575"/>
                  <a:pt x="439" y="575"/>
                  <a:pt x="438" y="574"/>
                </a:cubicBezTo>
                <a:cubicBezTo>
                  <a:pt x="439" y="573"/>
                  <a:pt x="440" y="571"/>
                  <a:pt x="440" y="570"/>
                </a:cubicBezTo>
                <a:cubicBezTo>
                  <a:pt x="440" y="569"/>
                  <a:pt x="441" y="566"/>
                  <a:pt x="441" y="565"/>
                </a:cubicBezTo>
                <a:cubicBezTo>
                  <a:pt x="442" y="564"/>
                  <a:pt x="444" y="563"/>
                  <a:pt x="445" y="562"/>
                </a:cubicBezTo>
                <a:cubicBezTo>
                  <a:pt x="445" y="560"/>
                  <a:pt x="446" y="557"/>
                  <a:pt x="445" y="555"/>
                </a:cubicBezTo>
                <a:cubicBezTo>
                  <a:pt x="445" y="554"/>
                  <a:pt x="443" y="551"/>
                  <a:pt x="441" y="550"/>
                </a:cubicBezTo>
                <a:cubicBezTo>
                  <a:pt x="440" y="549"/>
                  <a:pt x="438" y="548"/>
                  <a:pt x="436" y="547"/>
                </a:cubicBezTo>
                <a:cubicBezTo>
                  <a:pt x="435" y="547"/>
                  <a:pt x="433" y="546"/>
                  <a:pt x="432" y="546"/>
                </a:cubicBezTo>
                <a:cubicBezTo>
                  <a:pt x="430" y="545"/>
                  <a:pt x="427" y="544"/>
                  <a:pt x="425" y="544"/>
                </a:cubicBezTo>
                <a:cubicBezTo>
                  <a:pt x="423" y="543"/>
                  <a:pt x="419" y="543"/>
                  <a:pt x="417" y="544"/>
                </a:cubicBezTo>
                <a:cubicBezTo>
                  <a:pt x="416" y="544"/>
                  <a:pt x="413" y="544"/>
                  <a:pt x="413" y="545"/>
                </a:cubicBezTo>
                <a:cubicBezTo>
                  <a:pt x="412" y="546"/>
                  <a:pt x="413" y="549"/>
                  <a:pt x="413" y="550"/>
                </a:cubicBezTo>
                <a:cubicBezTo>
                  <a:pt x="412" y="551"/>
                  <a:pt x="412" y="553"/>
                  <a:pt x="411" y="554"/>
                </a:cubicBezTo>
                <a:cubicBezTo>
                  <a:pt x="410" y="555"/>
                  <a:pt x="408" y="555"/>
                  <a:pt x="407" y="556"/>
                </a:cubicBezTo>
                <a:cubicBezTo>
                  <a:pt x="406" y="556"/>
                  <a:pt x="403" y="557"/>
                  <a:pt x="402" y="558"/>
                </a:cubicBezTo>
                <a:cubicBezTo>
                  <a:pt x="402" y="560"/>
                  <a:pt x="402" y="563"/>
                  <a:pt x="401" y="564"/>
                </a:cubicBezTo>
                <a:cubicBezTo>
                  <a:pt x="401" y="565"/>
                  <a:pt x="400" y="566"/>
                  <a:pt x="399" y="566"/>
                </a:cubicBezTo>
                <a:cubicBezTo>
                  <a:pt x="398" y="566"/>
                  <a:pt x="395" y="565"/>
                  <a:pt x="394" y="565"/>
                </a:cubicBezTo>
                <a:cubicBezTo>
                  <a:pt x="393" y="565"/>
                  <a:pt x="390" y="566"/>
                  <a:pt x="389" y="567"/>
                </a:cubicBezTo>
                <a:cubicBezTo>
                  <a:pt x="389" y="568"/>
                  <a:pt x="390" y="569"/>
                  <a:pt x="390" y="570"/>
                </a:cubicBezTo>
                <a:cubicBezTo>
                  <a:pt x="391" y="571"/>
                  <a:pt x="393" y="571"/>
                  <a:pt x="394" y="571"/>
                </a:cubicBezTo>
                <a:cubicBezTo>
                  <a:pt x="394" y="571"/>
                  <a:pt x="396" y="571"/>
                  <a:pt x="396" y="571"/>
                </a:cubicBezTo>
                <a:cubicBezTo>
                  <a:pt x="397" y="572"/>
                  <a:pt x="397" y="574"/>
                  <a:pt x="397" y="575"/>
                </a:cubicBezTo>
                <a:cubicBezTo>
                  <a:pt x="397" y="576"/>
                  <a:pt x="395" y="578"/>
                  <a:pt x="394" y="579"/>
                </a:cubicBezTo>
                <a:cubicBezTo>
                  <a:pt x="393" y="579"/>
                  <a:pt x="390" y="579"/>
                  <a:pt x="389" y="579"/>
                </a:cubicBezTo>
                <a:cubicBezTo>
                  <a:pt x="388" y="579"/>
                  <a:pt x="385" y="580"/>
                  <a:pt x="385" y="581"/>
                </a:cubicBezTo>
                <a:cubicBezTo>
                  <a:pt x="384" y="581"/>
                  <a:pt x="384" y="584"/>
                  <a:pt x="384" y="584"/>
                </a:cubicBezTo>
                <a:cubicBezTo>
                  <a:pt x="385" y="585"/>
                  <a:pt x="387" y="585"/>
                  <a:pt x="388" y="586"/>
                </a:cubicBezTo>
                <a:cubicBezTo>
                  <a:pt x="389" y="587"/>
                  <a:pt x="389" y="590"/>
                  <a:pt x="388" y="591"/>
                </a:cubicBezTo>
                <a:cubicBezTo>
                  <a:pt x="388" y="592"/>
                  <a:pt x="386" y="593"/>
                  <a:pt x="385" y="594"/>
                </a:cubicBezTo>
                <a:cubicBezTo>
                  <a:pt x="383" y="594"/>
                  <a:pt x="380" y="594"/>
                  <a:pt x="379" y="595"/>
                </a:cubicBezTo>
                <a:cubicBezTo>
                  <a:pt x="378" y="595"/>
                  <a:pt x="377" y="598"/>
                  <a:pt x="376" y="598"/>
                </a:cubicBezTo>
                <a:cubicBezTo>
                  <a:pt x="374" y="597"/>
                  <a:pt x="374" y="593"/>
                  <a:pt x="373" y="592"/>
                </a:cubicBezTo>
                <a:cubicBezTo>
                  <a:pt x="373" y="592"/>
                  <a:pt x="371" y="592"/>
                  <a:pt x="370" y="592"/>
                </a:cubicBezTo>
                <a:cubicBezTo>
                  <a:pt x="370" y="592"/>
                  <a:pt x="368" y="592"/>
                  <a:pt x="368" y="593"/>
                </a:cubicBezTo>
                <a:cubicBezTo>
                  <a:pt x="367" y="593"/>
                  <a:pt x="365" y="595"/>
                  <a:pt x="364" y="596"/>
                </a:cubicBezTo>
                <a:cubicBezTo>
                  <a:pt x="363" y="598"/>
                  <a:pt x="360" y="602"/>
                  <a:pt x="358" y="602"/>
                </a:cubicBezTo>
                <a:cubicBezTo>
                  <a:pt x="356" y="602"/>
                  <a:pt x="354" y="601"/>
                  <a:pt x="353" y="601"/>
                </a:cubicBezTo>
                <a:cubicBezTo>
                  <a:pt x="352" y="600"/>
                  <a:pt x="348" y="600"/>
                  <a:pt x="347" y="599"/>
                </a:cubicBezTo>
                <a:cubicBezTo>
                  <a:pt x="345" y="599"/>
                  <a:pt x="345" y="595"/>
                  <a:pt x="344" y="594"/>
                </a:cubicBezTo>
                <a:cubicBezTo>
                  <a:pt x="343" y="593"/>
                  <a:pt x="340" y="593"/>
                  <a:pt x="340" y="592"/>
                </a:cubicBezTo>
                <a:cubicBezTo>
                  <a:pt x="339" y="591"/>
                  <a:pt x="338" y="588"/>
                  <a:pt x="338" y="587"/>
                </a:cubicBezTo>
                <a:cubicBezTo>
                  <a:pt x="337" y="586"/>
                  <a:pt x="335" y="585"/>
                  <a:pt x="334" y="584"/>
                </a:cubicBezTo>
                <a:cubicBezTo>
                  <a:pt x="333" y="584"/>
                  <a:pt x="330" y="584"/>
                  <a:pt x="328" y="584"/>
                </a:cubicBezTo>
                <a:cubicBezTo>
                  <a:pt x="326" y="584"/>
                  <a:pt x="322" y="586"/>
                  <a:pt x="320" y="587"/>
                </a:cubicBezTo>
                <a:cubicBezTo>
                  <a:pt x="317" y="588"/>
                  <a:pt x="312" y="590"/>
                  <a:pt x="309" y="591"/>
                </a:cubicBezTo>
                <a:cubicBezTo>
                  <a:pt x="307" y="592"/>
                  <a:pt x="303" y="593"/>
                  <a:pt x="301" y="594"/>
                </a:cubicBezTo>
                <a:cubicBezTo>
                  <a:pt x="300" y="595"/>
                  <a:pt x="297" y="597"/>
                  <a:pt x="296" y="598"/>
                </a:cubicBezTo>
                <a:cubicBezTo>
                  <a:pt x="295" y="599"/>
                  <a:pt x="295" y="603"/>
                  <a:pt x="294" y="604"/>
                </a:cubicBezTo>
                <a:cubicBezTo>
                  <a:pt x="293" y="605"/>
                  <a:pt x="291" y="606"/>
                  <a:pt x="290" y="606"/>
                </a:cubicBezTo>
                <a:cubicBezTo>
                  <a:pt x="288" y="607"/>
                  <a:pt x="285" y="607"/>
                  <a:pt x="284" y="606"/>
                </a:cubicBezTo>
                <a:cubicBezTo>
                  <a:pt x="282" y="605"/>
                  <a:pt x="282" y="601"/>
                  <a:pt x="281" y="601"/>
                </a:cubicBezTo>
                <a:cubicBezTo>
                  <a:pt x="280" y="600"/>
                  <a:pt x="276" y="599"/>
                  <a:pt x="275" y="600"/>
                </a:cubicBezTo>
                <a:cubicBezTo>
                  <a:pt x="274" y="600"/>
                  <a:pt x="273" y="602"/>
                  <a:pt x="273" y="603"/>
                </a:cubicBezTo>
                <a:cubicBezTo>
                  <a:pt x="273" y="604"/>
                  <a:pt x="273" y="606"/>
                  <a:pt x="273" y="607"/>
                </a:cubicBezTo>
                <a:cubicBezTo>
                  <a:pt x="274" y="608"/>
                  <a:pt x="275" y="610"/>
                  <a:pt x="276" y="611"/>
                </a:cubicBezTo>
                <a:cubicBezTo>
                  <a:pt x="277" y="612"/>
                  <a:pt x="279" y="612"/>
                  <a:pt x="280" y="613"/>
                </a:cubicBezTo>
                <a:cubicBezTo>
                  <a:pt x="281" y="614"/>
                  <a:pt x="280" y="616"/>
                  <a:pt x="280" y="617"/>
                </a:cubicBezTo>
                <a:cubicBezTo>
                  <a:pt x="280" y="618"/>
                  <a:pt x="279" y="621"/>
                  <a:pt x="279" y="622"/>
                </a:cubicBezTo>
                <a:cubicBezTo>
                  <a:pt x="278" y="623"/>
                  <a:pt x="275" y="624"/>
                  <a:pt x="274" y="624"/>
                </a:cubicBezTo>
                <a:cubicBezTo>
                  <a:pt x="274" y="625"/>
                  <a:pt x="273" y="628"/>
                  <a:pt x="271" y="628"/>
                </a:cubicBezTo>
                <a:cubicBezTo>
                  <a:pt x="270" y="629"/>
                  <a:pt x="267" y="629"/>
                  <a:pt x="265" y="629"/>
                </a:cubicBezTo>
                <a:cubicBezTo>
                  <a:pt x="263" y="630"/>
                  <a:pt x="259" y="632"/>
                  <a:pt x="258" y="633"/>
                </a:cubicBezTo>
                <a:cubicBezTo>
                  <a:pt x="256" y="634"/>
                  <a:pt x="252" y="636"/>
                  <a:pt x="250" y="637"/>
                </a:cubicBezTo>
                <a:cubicBezTo>
                  <a:pt x="246" y="639"/>
                  <a:pt x="239" y="641"/>
                  <a:pt x="236" y="643"/>
                </a:cubicBezTo>
                <a:cubicBezTo>
                  <a:pt x="234" y="644"/>
                  <a:pt x="231" y="648"/>
                  <a:pt x="229" y="648"/>
                </a:cubicBezTo>
                <a:cubicBezTo>
                  <a:pt x="227" y="649"/>
                  <a:pt x="223" y="648"/>
                  <a:pt x="222" y="648"/>
                </a:cubicBezTo>
                <a:cubicBezTo>
                  <a:pt x="221" y="647"/>
                  <a:pt x="219" y="646"/>
                  <a:pt x="219" y="645"/>
                </a:cubicBezTo>
                <a:cubicBezTo>
                  <a:pt x="218" y="644"/>
                  <a:pt x="219" y="641"/>
                  <a:pt x="218" y="640"/>
                </a:cubicBezTo>
                <a:cubicBezTo>
                  <a:pt x="218" y="639"/>
                  <a:pt x="215" y="638"/>
                  <a:pt x="214" y="638"/>
                </a:cubicBezTo>
                <a:cubicBezTo>
                  <a:pt x="213" y="638"/>
                  <a:pt x="212" y="638"/>
                  <a:pt x="211" y="639"/>
                </a:cubicBezTo>
                <a:cubicBezTo>
                  <a:pt x="210" y="639"/>
                  <a:pt x="210" y="641"/>
                  <a:pt x="210" y="642"/>
                </a:cubicBezTo>
                <a:cubicBezTo>
                  <a:pt x="210" y="643"/>
                  <a:pt x="210" y="645"/>
                  <a:pt x="210" y="645"/>
                </a:cubicBezTo>
                <a:cubicBezTo>
                  <a:pt x="209" y="646"/>
                  <a:pt x="208" y="647"/>
                  <a:pt x="207" y="647"/>
                </a:cubicBezTo>
                <a:cubicBezTo>
                  <a:pt x="206" y="647"/>
                  <a:pt x="205" y="647"/>
                  <a:pt x="204" y="646"/>
                </a:cubicBezTo>
                <a:cubicBezTo>
                  <a:pt x="204" y="645"/>
                  <a:pt x="204" y="643"/>
                  <a:pt x="204" y="642"/>
                </a:cubicBezTo>
                <a:cubicBezTo>
                  <a:pt x="203" y="641"/>
                  <a:pt x="202" y="639"/>
                  <a:pt x="201" y="638"/>
                </a:cubicBezTo>
                <a:cubicBezTo>
                  <a:pt x="200" y="636"/>
                  <a:pt x="197" y="632"/>
                  <a:pt x="195" y="631"/>
                </a:cubicBezTo>
                <a:cubicBezTo>
                  <a:pt x="194" y="630"/>
                  <a:pt x="193" y="630"/>
                  <a:pt x="192" y="630"/>
                </a:cubicBezTo>
                <a:cubicBezTo>
                  <a:pt x="191" y="630"/>
                  <a:pt x="190" y="628"/>
                  <a:pt x="189" y="628"/>
                </a:cubicBezTo>
                <a:cubicBezTo>
                  <a:pt x="188" y="628"/>
                  <a:pt x="186" y="628"/>
                  <a:pt x="186" y="629"/>
                </a:cubicBezTo>
                <a:cubicBezTo>
                  <a:pt x="185" y="630"/>
                  <a:pt x="185" y="632"/>
                  <a:pt x="185" y="633"/>
                </a:cubicBezTo>
                <a:cubicBezTo>
                  <a:pt x="184" y="634"/>
                  <a:pt x="184" y="636"/>
                  <a:pt x="185" y="636"/>
                </a:cubicBezTo>
                <a:cubicBezTo>
                  <a:pt x="185" y="637"/>
                  <a:pt x="188" y="637"/>
                  <a:pt x="189" y="638"/>
                </a:cubicBezTo>
                <a:cubicBezTo>
                  <a:pt x="189" y="638"/>
                  <a:pt x="190" y="640"/>
                  <a:pt x="190" y="641"/>
                </a:cubicBezTo>
                <a:cubicBezTo>
                  <a:pt x="190" y="642"/>
                  <a:pt x="190" y="643"/>
                  <a:pt x="189" y="643"/>
                </a:cubicBezTo>
                <a:cubicBezTo>
                  <a:pt x="189" y="644"/>
                  <a:pt x="187" y="645"/>
                  <a:pt x="187" y="645"/>
                </a:cubicBezTo>
                <a:cubicBezTo>
                  <a:pt x="186" y="645"/>
                  <a:pt x="184" y="643"/>
                  <a:pt x="183" y="643"/>
                </a:cubicBezTo>
                <a:cubicBezTo>
                  <a:pt x="183" y="643"/>
                  <a:pt x="181" y="643"/>
                  <a:pt x="180" y="644"/>
                </a:cubicBezTo>
                <a:cubicBezTo>
                  <a:pt x="180" y="644"/>
                  <a:pt x="180" y="646"/>
                  <a:pt x="180" y="646"/>
                </a:cubicBezTo>
                <a:cubicBezTo>
                  <a:pt x="179" y="646"/>
                  <a:pt x="178" y="646"/>
                  <a:pt x="177" y="647"/>
                </a:cubicBezTo>
                <a:cubicBezTo>
                  <a:pt x="176" y="647"/>
                  <a:pt x="175" y="649"/>
                  <a:pt x="175" y="650"/>
                </a:cubicBezTo>
                <a:cubicBezTo>
                  <a:pt x="174" y="651"/>
                  <a:pt x="176" y="652"/>
                  <a:pt x="176" y="653"/>
                </a:cubicBezTo>
                <a:cubicBezTo>
                  <a:pt x="176" y="654"/>
                  <a:pt x="177" y="656"/>
                  <a:pt x="177" y="657"/>
                </a:cubicBezTo>
                <a:cubicBezTo>
                  <a:pt x="177" y="659"/>
                  <a:pt x="175" y="662"/>
                  <a:pt x="175" y="663"/>
                </a:cubicBezTo>
                <a:cubicBezTo>
                  <a:pt x="174" y="665"/>
                  <a:pt x="171" y="668"/>
                  <a:pt x="170" y="669"/>
                </a:cubicBezTo>
                <a:cubicBezTo>
                  <a:pt x="169" y="670"/>
                  <a:pt x="166" y="669"/>
                  <a:pt x="165" y="670"/>
                </a:cubicBezTo>
                <a:cubicBezTo>
                  <a:pt x="163" y="670"/>
                  <a:pt x="160" y="671"/>
                  <a:pt x="159" y="672"/>
                </a:cubicBezTo>
                <a:cubicBezTo>
                  <a:pt x="158" y="674"/>
                  <a:pt x="157" y="678"/>
                  <a:pt x="158" y="679"/>
                </a:cubicBezTo>
                <a:cubicBezTo>
                  <a:pt x="158" y="681"/>
                  <a:pt x="160" y="683"/>
                  <a:pt x="160" y="685"/>
                </a:cubicBezTo>
                <a:cubicBezTo>
                  <a:pt x="161" y="686"/>
                  <a:pt x="161" y="689"/>
                  <a:pt x="160" y="690"/>
                </a:cubicBezTo>
                <a:cubicBezTo>
                  <a:pt x="160" y="691"/>
                  <a:pt x="159" y="694"/>
                  <a:pt x="158" y="696"/>
                </a:cubicBezTo>
                <a:cubicBezTo>
                  <a:pt x="158" y="697"/>
                  <a:pt x="156" y="699"/>
                  <a:pt x="155" y="700"/>
                </a:cubicBezTo>
                <a:cubicBezTo>
                  <a:pt x="155" y="701"/>
                  <a:pt x="154" y="703"/>
                  <a:pt x="153" y="704"/>
                </a:cubicBezTo>
                <a:cubicBezTo>
                  <a:pt x="152" y="705"/>
                  <a:pt x="151" y="706"/>
                  <a:pt x="150" y="707"/>
                </a:cubicBezTo>
                <a:cubicBezTo>
                  <a:pt x="150" y="708"/>
                  <a:pt x="149" y="709"/>
                  <a:pt x="148" y="710"/>
                </a:cubicBezTo>
                <a:cubicBezTo>
                  <a:pt x="147" y="711"/>
                  <a:pt x="147" y="713"/>
                  <a:pt x="146" y="714"/>
                </a:cubicBezTo>
                <a:cubicBezTo>
                  <a:pt x="146" y="715"/>
                  <a:pt x="144" y="717"/>
                  <a:pt x="143" y="718"/>
                </a:cubicBezTo>
                <a:cubicBezTo>
                  <a:pt x="141" y="719"/>
                  <a:pt x="138" y="720"/>
                  <a:pt x="137" y="720"/>
                </a:cubicBezTo>
                <a:cubicBezTo>
                  <a:pt x="135" y="720"/>
                  <a:pt x="133" y="720"/>
                  <a:pt x="132" y="719"/>
                </a:cubicBezTo>
                <a:cubicBezTo>
                  <a:pt x="130" y="719"/>
                  <a:pt x="128" y="717"/>
                  <a:pt x="127" y="716"/>
                </a:cubicBezTo>
                <a:cubicBezTo>
                  <a:pt x="126" y="715"/>
                  <a:pt x="126" y="711"/>
                  <a:pt x="124" y="711"/>
                </a:cubicBezTo>
                <a:cubicBezTo>
                  <a:pt x="123" y="710"/>
                  <a:pt x="119" y="709"/>
                  <a:pt x="118" y="710"/>
                </a:cubicBezTo>
                <a:cubicBezTo>
                  <a:pt x="117" y="710"/>
                  <a:pt x="116" y="711"/>
                  <a:pt x="115" y="712"/>
                </a:cubicBezTo>
                <a:cubicBezTo>
                  <a:pt x="115" y="713"/>
                  <a:pt x="114" y="714"/>
                  <a:pt x="113" y="715"/>
                </a:cubicBezTo>
                <a:cubicBezTo>
                  <a:pt x="112" y="715"/>
                  <a:pt x="109" y="715"/>
                  <a:pt x="108" y="714"/>
                </a:cubicBezTo>
                <a:cubicBezTo>
                  <a:pt x="107" y="714"/>
                  <a:pt x="105" y="712"/>
                  <a:pt x="104" y="712"/>
                </a:cubicBezTo>
                <a:cubicBezTo>
                  <a:pt x="102" y="712"/>
                  <a:pt x="99" y="711"/>
                  <a:pt x="98" y="712"/>
                </a:cubicBezTo>
                <a:cubicBezTo>
                  <a:pt x="97" y="712"/>
                  <a:pt x="96" y="714"/>
                  <a:pt x="95" y="715"/>
                </a:cubicBezTo>
                <a:cubicBezTo>
                  <a:pt x="94" y="716"/>
                  <a:pt x="92" y="716"/>
                  <a:pt x="92" y="717"/>
                </a:cubicBezTo>
                <a:cubicBezTo>
                  <a:pt x="91" y="718"/>
                  <a:pt x="90" y="721"/>
                  <a:pt x="89" y="722"/>
                </a:cubicBezTo>
                <a:cubicBezTo>
                  <a:pt x="89" y="722"/>
                  <a:pt x="88" y="723"/>
                  <a:pt x="87" y="723"/>
                </a:cubicBezTo>
                <a:cubicBezTo>
                  <a:pt x="86" y="722"/>
                  <a:pt x="85" y="720"/>
                  <a:pt x="84" y="719"/>
                </a:cubicBezTo>
                <a:cubicBezTo>
                  <a:pt x="81" y="716"/>
                  <a:pt x="71" y="714"/>
                  <a:pt x="68" y="711"/>
                </a:cubicBezTo>
                <a:cubicBezTo>
                  <a:pt x="66" y="710"/>
                  <a:pt x="65" y="705"/>
                  <a:pt x="64" y="703"/>
                </a:cubicBezTo>
                <a:cubicBezTo>
                  <a:pt x="63" y="700"/>
                  <a:pt x="62" y="695"/>
                  <a:pt x="60" y="692"/>
                </a:cubicBezTo>
                <a:cubicBezTo>
                  <a:pt x="59" y="690"/>
                  <a:pt x="56" y="687"/>
                  <a:pt x="55" y="685"/>
                </a:cubicBezTo>
                <a:cubicBezTo>
                  <a:pt x="52" y="683"/>
                  <a:pt x="47" y="678"/>
                  <a:pt x="45" y="675"/>
                </a:cubicBezTo>
                <a:cubicBezTo>
                  <a:pt x="44" y="674"/>
                  <a:pt x="42" y="670"/>
                  <a:pt x="40" y="668"/>
                </a:cubicBezTo>
                <a:cubicBezTo>
                  <a:pt x="38" y="666"/>
                  <a:pt x="33" y="664"/>
                  <a:pt x="31" y="663"/>
                </a:cubicBezTo>
                <a:cubicBezTo>
                  <a:pt x="30" y="661"/>
                  <a:pt x="27" y="659"/>
                  <a:pt x="26" y="657"/>
                </a:cubicBezTo>
                <a:cubicBezTo>
                  <a:pt x="24" y="655"/>
                  <a:pt x="21" y="651"/>
                  <a:pt x="20" y="649"/>
                </a:cubicBezTo>
                <a:cubicBezTo>
                  <a:pt x="18" y="647"/>
                  <a:pt x="15" y="644"/>
                  <a:pt x="13" y="643"/>
                </a:cubicBezTo>
                <a:cubicBezTo>
                  <a:pt x="11" y="643"/>
                  <a:pt x="6" y="644"/>
                  <a:pt x="4" y="643"/>
                </a:cubicBezTo>
                <a:cubicBezTo>
                  <a:pt x="2" y="641"/>
                  <a:pt x="0" y="635"/>
                  <a:pt x="0" y="632"/>
                </a:cubicBezTo>
                <a:cubicBezTo>
                  <a:pt x="0" y="630"/>
                  <a:pt x="3" y="625"/>
                  <a:pt x="4" y="623"/>
                </a:cubicBezTo>
                <a:cubicBezTo>
                  <a:pt x="6" y="621"/>
                  <a:pt x="10" y="617"/>
                  <a:pt x="11" y="614"/>
                </a:cubicBezTo>
                <a:cubicBezTo>
                  <a:pt x="12" y="611"/>
                  <a:pt x="9" y="605"/>
                  <a:pt x="8" y="602"/>
                </a:cubicBezTo>
                <a:cubicBezTo>
                  <a:pt x="8" y="599"/>
                  <a:pt x="9" y="592"/>
                  <a:pt x="11" y="590"/>
                </a:cubicBezTo>
                <a:cubicBezTo>
                  <a:pt x="12" y="587"/>
                  <a:pt x="16" y="584"/>
                  <a:pt x="18" y="582"/>
                </a:cubicBezTo>
                <a:cubicBezTo>
                  <a:pt x="20" y="581"/>
                  <a:pt x="25" y="579"/>
                  <a:pt x="27" y="577"/>
                </a:cubicBezTo>
                <a:cubicBezTo>
                  <a:pt x="30" y="576"/>
                  <a:pt x="35" y="573"/>
                  <a:pt x="37" y="571"/>
                </a:cubicBezTo>
                <a:cubicBezTo>
                  <a:pt x="41" y="568"/>
                  <a:pt x="48" y="562"/>
                  <a:pt x="51" y="559"/>
                </a:cubicBezTo>
                <a:cubicBezTo>
                  <a:pt x="53" y="557"/>
                  <a:pt x="57" y="553"/>
                  <a:pt x="58" y="550"/>
                </a:cubicBezTo>
                <a:cubicBezTo>
                  <a:pt x="61" y="544"/>
                  <a:pt x="63" y="530"/>
                  <a:pt x="64" y="524"/>
                </a:cubicBezTo>
                <a:cubicBezTo>
                  <a:pt x="65" y="519"/>
                  <a:pt x="65" y="510"/>
                  <a:pt x="65" y="505"/>
                </a:cubicBezTo>
                <a:cubicBezTo>
                  <a:pt x="65" y="501"/>
                  <a:pt x="65" y="493"/>
                  <a:pt x="67" y="489"/>
                </a:cubicBezTo>
                <a:cubicBezTo>
                  <a:pt x="68" y="487"/>
                  <a:pt x="72" y="483"/>
                  <a:pt x="73" y="481"/>
                </a:cubicBezTo>
                <a:cubicBezTo>
                  <a:pt x="75" y="479"/>
                  <a:pt x="77" y="476"/>
                  <a:pt x="78" y="475"/>
                </a:cubicBezTo>
                <a:cubicBezTo>
                  <a:pt x="79" y="472"/>
                  <a:pt x="81" y="467"/>
                  <a:pt x="81" y="465"/>
                </a:cubicBezTo>
                <a:cubicBezTo>
                  <a:pt x="81" y="461"/>
                  <a:pt x="82" y="454"/>
                  <a:pt x="81" y="450"/>
                </a:cubicBezTo>
                <a:cubicBezTo>
                  <a:pt x="80" y="448"/>
                  <a:pt x="78" y="443"/>
                  <a:pt x="77" y="440"/>
                </a:cubicBezTo>
                <a:cubicBezTo>
                  <a:pt x="77" y="438"/>
                  <a:pt x="77" y="433"/>
                  <a:pt x="76" y="431"/>
                </a:cubicBezTo>
                <a:cubicBezTo>
                  <a:pt x="76" y="426"/>
                  <a:pt x="74" y="417"/>
                  <a:pt x="74" y="412"/>
                </a:cubicBezTo>
                <a:cubicBezTo>
                  <a:pt x="73" y="408"/>
                  <a:pt x="74" y="399"/>
                  <a:pt x="73" y="395"/>
                </a:cubicBezTo>
                <a:cubicBezTo>
                  <a:pt x="73" y="391"/>
                  <a:pt x="71" y="383"/>
                  <a:pt x="69" y="379"/>
                </a:cubicBezTo>
                <a:cubicBezTo>
                  <a:pt x="68" y="376"/>
                  <a:pt x="61" y="371"/>
                  <a:pt x="59" y="368"/>
                </a:cubicBezTo>
                <a:cubicBezTo>
                  <a:pt x="59" y="365"/>
                  <a:pt x="61" y="359"/>
                  <a:pt x="61" y="356"/>
                </a:cubicBezTo>
                <a:cubicBezTo>
                  <a:pt x="61" y="353"/>
                  <a:pt x="62" y="346"/>
                  <a:pt x="62" y="343"/>
                </a:cubicBezTo>
                <a:cubicBezTo>
                  <a:pt x="62" y="338"/>
                  <a:pt x="60" y="329"/>
                  <a:pt x="59" y="324"/>
                </a:cubicBezTo>
                <a:cubicBezTo>
                  <a:pt x="58" y="321"/>
                  <a:pt x="56" y="314"/>
                  <a:pt x="56" y="313"/>
                </a:cubicBezTo>
                <a:cubicBezTo>
                  <a:pt x="56" y="312"/>
                  <a:pt x="57" y="308"/>
                  <a:pt x="58" y="307"/>
                </a:cubicBezTo>
                <a:cubicBezTo>
                  <a:pt x="59" y="306"/>
                  <a:pt x="62" y="305"/>
                  <a:pt x="63" y="304"/>
                </a:cubicBezTo>
                <a:cubicBezTo>
                  <a:pt x="64" y="303"/>
                  <a:pt x="65" y="299"/>
                  <a:pt x="65" y="297"/>
                </a:cubicBezTo>
                <a:cubicBezTo>
                  <a:pt x="66" y="296"/>
                  <a:pt x="66" y="292"/>
                  <a:pt x="67" y="291"/>
                </a:cubicBezTo>
                <a:cubicBezTo>
                  <a:pt x="68" y="290"/>
                  <a:pt x="70" y="290"/>
                  <a:pt x="71" y="291"/>
                </a:cubicBezTo>
                <a:cubicBezTo>
                  <a:pt x="72" y="292"/>
                  <a:pt x="73" y="297"/>
                  <a:pt x="74" y="299"/>
                </a:cubicBezTo>
                <a:cubicBezTo>
                  <a:pt x="76" y="302"/>
                  <a:pt x="80" y="310"/>
                  <a:pt x="83" y="312"/>
                </a:cubicBezTo>
                <a:cubicBezTo>
                  <a:pt x="85" y="314"/>
                  <a:pt x="89" y="315"/>
                  <a:pt x="91" y="316"/>
                </a:cubicBezTo>
                <a:cubicBezTo>
                  <a:pt x="93" y="317"/>
                  <a:pt x="98" y="319"/>
                  <a:pt x="101" y="320"/>
                </a:cubicBezTo>
                <a:cubicBezTo>
                  <a:pt x="103" y="320"/>
                  <a:pt x="106" y="320"/>
                  <a:pt x="107" y="321"/>
                </a:cubicBezTo>
                <a:cubicBezTo>
                  <a:pt x="109" y="321"/>
                  <a:pt x="111" y="323"/>
                  <a:pt x="112" y="324"/>
                </a:cubicBezTo>
                <a:cubicBezTo>
                  <a:pt x="115" y="326"/>
                  <a:pt x="117" y="333"/>
                  <a:pt x="118" y="336"/>
                </a:cubicBezTo>
                <a:cubicBezTo>
                  <a:pt x="119" y="338"/>
                  <a:pt x="120" y="344"/>
                  <a:pt x="122" y="347"/>
                </a:cubicBezTo>
                <a:cubicBezTo>
                  <a:pt x="123" y="348"/>
                  <a:pt x="128" y="351"/>
                  <a:pt x="130" y="350"/>
                </a:cubicBezTo>
                <a:cubicBezTo>
                  <a:pt x="132" y="349"/>
                  <a:pt x="129" y="343"/>
                  <a:pt x="131" y="341"/>
                </a:cubicBezTo>
                <a:cubicBezTo>
                  <a:pt x="131" y="341"/>
                  <a:pt x="132" y="340"/>
                  <a:pt x="132" y="340"/>
                </a:cubicBezTo>
                <a:cubicBezTo>
                  <a:pt x="133" y="338"/>
                  <a:pt x="135" y="335"/>
                  <a:pt x="135" y="334"/>
                </a:cubicBezTo>
                <a:cubicBezTo>
                  <a:pt x="135" y="332"/>
                  <a:pt x="135" y="329"/>
                  <a:pt x="134" y="328"/>
                </a:cubicBezTo>
                <a:cubicBezTo>
                  <a:pt x="133" y="327"/>
                  <a:pt x="128" y="329"/>
                  <a:pt x="126" y="329"/>
                </a:cubicBezTo>
                <a:cubicBezTo>
                  <a:pt x="125" y="328"/>
                  <a:pt x="123" y="325"/>
                  <a:pt x="122" y="324"/>
                </a:cubicBezTo>
                <a:cubicBezTo>
                  <a:pt x="121" y="322"/>
                  <a:pt x="122" y="318"/>
                  <a:pt x="122" y="316"/>
                </a:cubicBezTo>
                <a:cubicBezTo>
                  <a:pt x="122" y="313"/>
                  <a:pt x="120" y="307"/>
                  <a:pt x="121" y="305"/>
                </a:cubicBezTo>
                <a:cubicBezTo>
                  <a:pt x="121" y="302"/>
                  <a:pt x="124" y="298"/>
                  <a:pt x="125" y="296"/>
                </a:cubicBezTo>
                <a:cubicBezTo>
                  <a:pt x="125" y="294"/>
                  <a:pt x="125" y="290"/>
                  <a:pt x="126" y="289"/>
                </a:cubicBezTo>
                <a:cubicBezTo>
                  <a:pt x="128" y="288"/>
                  <a:pt x="133" y="289"/>
                  <a:pt x="135" y="288"/>
                </a:cubicBezTo>
                <a:cubicBezTo>
                  <a:pt x="136" y="287"/>
                  <a:pt x="138" y="285"/>
                  <a:pt x="139" y="283"/>
                </a:cubicBezTo>
                <a:cubicBezTo>
                  <a:pt x="139" y="281"/>
                  <a:pt x="139" y="276"/>
                  <a:pt x="139" y="274"/>
                </a:cubicBezTo>
                <a:cubicBezTo>
                  <a:pt x="139" y="272"/>
                  <a:pt x="140" y="267"/>
                  <a:pt x="138" y="265"/>
                </a:cubicBezTo>
                <a:cubicBezTo>
                  <a:pt x="137" y="265"/>
                  <a:pt x="135" y="265"/>
                  <a:pt x="135" y="265"/>
                </a:cubicBezTo>
                <a:cubicBezTo>
                  <a:pt x="134" y="265"/>
                  <a:pt x="134" y="268"/>
                  <a:pt x="133" y="268"/>
                </a:cubicBezTo>
                <a:cubicBezTo>
                  <a:pt x="132" y="268"/>
                  <a:pt x="131" y="267"/>
                  <a:pt x="131" y="266"/>
                </a:cubicBezTo>
                <a:cubicBezTo>
                  <a:pt x="130" y="264"/>
                  <a:pt x="131" y="260"/>
                  <a:pt x="131" y="258"/>
                </a:cubicBezTo>
                <a:cubicBezTo>
                  <a:pt x="131" y="257"/>
                  <a:pt x="132" y="254"/>
                  <a:pt x="132" y="253"/>
                </a:cubicBezTo>
                <a:cubicBezTo>
                  <a:pt x="131" y="252"/>
                  <a:pt x="130" y="250"/>
                  <a:pt x="129" y="249"/>
                </a:cubicBezTo>
                <a:cubicBezTo>
                  <a:pt x="126" y="247"/>
                  <a:pt x="117" y="249"/>
                  <a:pt x="113" y="249"/>
                </a:cubicBezTo>
                <a:cubicBezTo>
                  <a:pt x="109" y="249"/>
                  <a:pt x="102" y="248"/>
                  <a:pt x="100" y="248"/>
                </a:cubicBezTo>
                <a:cubicBezTo>
                  <a:pt x="98" y="248"/>
                  <a:pt x="97" y="247"/>
                  <a:pt x="96" y="248"/>
                </a:cubicBezTo>
                <a:cubicBezTo>
                  <a:pt x="94" y="249"/>
                  <a:pt x="93" y="253"/>
                  <a:pt x="91" y="254"/>
                </a:cubicBezTo>
                <a:cubicBezTo>
                  <a:pt x="89" y="255"/>
                  <a:pt x="86" y="253"/>
                  <a:pt x="85" y="253"/>
                </a:cubicBezTo>
                <a:cubicBezTo>
                  <a:pt x="83" y="254"/>
                  <a:pt x="81" y="260"/>
                  <a:pt x="78" y="261"/>
                </a:cubicBezTo>
                <a:cubicBezTo>
                  <a:pt x="77" y="261"/>
                  <a:pt x="73" y="260"/>
                  <a:pt x="72" y="260"/>
                </a:cubicBezTo>
                <a:cubicBezTo>
                  <a:pt x="69" y="259"/>
                  <a:pt x="64" y="258"/>
                  <a:pt x="63" y="257"/>
                </a:cubicBezTo>
                <a:cubicBezTo>
                  <a:pt x="61" y="255"/>
                  <a:pt x="61" y="251"/>
                  <a:pt x="60" y="249"/>
                </a:cubicBezTo>
                <a:cubicBezTo>
                  <a:pt x="59" y="247"/>
                  <a:pt x="57" y="244"/>
                  <a:pt x="56" y="243"/>
                </a:cubicBezTo>
                <a:cubicBezTo>
                  <a:pt x="55" y="242"/>
                  <a:pt x="50" y="241"/>
                  <a:pt x="50" y="241"/>
                </a:cubicBezTo>
                <a:cubicBezTo>
                  <a:pt x="50" y="241"/>
                  <a:pt x="50" y="230"/>
                  <a:pt x="50" y="227"/>
                </a:cubicBezTo>
                <a:cubicBezTo>
                  <a:pt x="51" y="224"/>
                  <a:pt x="52" y="214"/>
                  <a:pt x="52" y="214"/>
                </a:cubicBezTo>
                <a:cubicBezTo>
                  <a:pt x="52" y="214"/>
                  <a:pt x="59" y="217"/>
                  <a:pt x="61" y="218"/>
                </a:cubicBezTo>
                <a:cubicBezTo>
                  <a:pt x="64" y="219"/>
                  <a:pt x="69" y="221"/>
                  <a:pt x="72" y="223"/>
                </a:cubicBezTo>
                <a:cubicBezTo>
                  <a:pt x="74" y="224"/>
                  <a:pt x="77" y="226"/>
                  <a:pt x="78" y="227"/>
                </a:cubicBezTo>
                <a:cubicBezTo>
                  <a:pt x="80" y="227"/>
                  <a:pt x="85" y="227"/>
                  <a:pt x="87" y="226"/>
                </a:cubicBezTo>
                <a:cubicBezTo>
                  <a:pt x="88" y="226"/>
                  <a:pt x="90" y="226"/>
                  <a:pt x="91"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62" name="Group 61"/>
          <p:cNvGrpSpPr/>
          <p:nvPr/>
        </p:nvGrpSpPr>
        <p:grpSpPr>
          <a:xfrm>
            <a:off x="370046" y="304456"/>
            <a:ext cx="5943600" cy="1077095"/>
            <a:chOff x="587022" y="976809"/>
            <a:chExt cx="5943600" cy="1077095"/>
          </a:xfrm>
        </p:grpSpPr>
        <p:sp>
          <p:nvSpPr>
            <p:cNvPr id="63" name="TextBox 62"/>
            <p:cNvSpPr txBox="1"/>
            <p:nvPr/>
          </p:nvSpPr>
          <p:spPr>
            <a:xfrm>
              <a:off x="587022" y="976809"/>
              <a:ext cx="5943600"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POLAND MAP</a:t>
              </a:r>
            </a:p>
          </p:txBody>
        </p:sp>
        <p:sp>
          <p:nvSpPr>
            <p:cNvPr id="64" name="TextBox 63"/>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48" name="Group 47">
            <a:extLst>
              <a:ext uri="{FF2B5EF4-FFF2-40B4-BE49-F238E27FC236}">
                <a16:creationId xmlns:a16="http://schemas.microsoft.com/office/drawing/2014/main" id="{1AFD697D-8D8C-43CB-960D-C6D4C5CBD855}"/>
              </a:ext>
            </a:extLst>
          </p:cNvPr>
          <p:cNvGrpSpPr/>
          <p:nvPr/>
        </p:nvGrpSpPr>
        <p:grpSpPr>
          <a:xfrm>
            <a:off x="706641" y="2252723"/>
            <a:ext cx="3594912" cy="1375905"/>
            <a:chOff x="2243731" y="2891162"/>
            <a:chExt cx="3594912" cy="1375905"/>
          </a:xfrm>
        </p:grpSpPr>
        <p:grpSp>
          <p:nvGrpSpPr>
            <p:cNvPr id="49" name="Group 48">
              <a:extLst>
                <a:ext uri="{FF2B5EF4-FFF2-40B4-BE49-F238E27FC236}">
                  <a16:creationId xmlns:a16="http://schemas.microsoft.com/office/drawing/2014/main" id="{10EBBA61-1B1B-41F1-B287-3D05211191DF}"/>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6B1D5BAA-7C0A-4A86-97C1-659D1E0AD64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5DEF6170-17B4-4500-8884-EE39C0BD95C2}"/>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0" name="Group 49">
              <a:extLst>
                <a:ext uri="{FF2B5EF4-FFF2-40B4-BE49-F238E27FC236}">
                  <a16:creationId xmlns:a16="http://schemas.microsoft.com/office/drawing/2014/main" id="{29B35CED-BBBA-4067-8F41-FFB2D7FDF774}"/>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1" name="Freeform: Shape 50">
                <a:extLst>
                  <a:ext uri="{FF2B5EF4-FFF2-40B4-BE49-F238E27FC236}">
                    <a16:creationId xmlns:a16="http://schemas.microsoft.com/office/drawing/2014/main" id="{D9800FE6-17BA-486E-915A-E313426C1A08}"/>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8A2A2E48-3738-4C46-887F-2D0A277B100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aphic 26" descr="Hike">
                <a:extLst>
                  <a:ext uri="{FF2B5EF4-FFF2-40B4-BE49-F238E27FC236}">
                    <a16:creationId xmlns:a16="http://schemas.microsoft.com/office/drawing/2014/main" id="{BCB0AB0E-4D66-4EB4-AB39-7FEB539AB613}"/>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602CF1D4-00FE-4F9F-92C2-22696AFB017C}"/>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6DC1067-A4C6-4391-9BDE-212DB693583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FCCF750-005F-48E4-A547-845E390C366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3C8A718C-7F04-4384-8C41-4B831A20401C}"/>
              </a:ext>
            </a:extLst>
          </p:cNvPr>
          <p:cNvSpPr txBox="1"/>
          <p:nvPr/>
        </p:nvSpPr>
        <p:spPr>
          <a:xfrm>
            <a:off x="9119253" y="2997775"/>
            <a:ext cx="3072792"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9CF03F15-C09D-40F7-A839-CEC9385CB574}"/>
              </a:ext>
            </a:extLst>
          </p:cNvPr>
          <p:cNvSpPr txBox="1"/>
          <p:nvPr/>
        </p:nvSpPr>
        <p:spPr>
          <a:xfrm>
            <a:off x="64673" y="3107588"/>
            <a:ext cx="3250157"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A9DAA46F-A14A-40D0-8482-469BF5548EB0}"/>
              </a:ext>
            </a:extLst>
          </p:cNvPr>
          <p:cNvGrpSpPr/>
          <p:nvPr/>
        </p:nvGrpSpPr>
        <p:grpSpPr>
          <a:xfrm>
            <a:off x="6859187" y="2003210"/>
            <a:ext cx="3509383" cy="1375905"/>
            <a:chOff x="6025615" y="1230029"/>
            <a:chExt cx="3509383" cy="1375905"/>
          </a:xfrm>
        </p:grpSpPr>
        <p:grpSp>
          <p:nvGrpSpPr>
            <p:cNvPr id="108" name="Group 107">
              <a:extLst>
                <a:ext uri="{FF2B5EF4-FFF2-40B4-BE49-F238E27FC236}">
                  <a16:creationId xmlns:a16="http://schemas.microsoft.com/office/drawing/2014/main" id="{28D5AF05-40AB-48EE-BAF0-FCBE7D99B186}"/>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50AFDD25-142A-43A1-9C76-5E8856E31840}"/>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FAD3A70-9E4E-40D4-98B2-18CD296E5D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D64B92FC-2043-4921-9F53-66FCDBEB2EB7}"/>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CB2FA786-8FE3-41AF-90BD-F0910718259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D17B2029-9AE6-42B7-9A47-AE6FF4DB0C3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C54E3D55-47A5-4AEB-9EE4-C55B0FE849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DD2E09F1-7B45-49C6-A675-31EFB606D9AE}"/>
              </a:ext>
            </a:extLst>
          </p:cNvPr>
          <p:cNvGraphicFramePr>
            <a:graphicFrameLocks noChangeAspect="1"/>
          </p:cNvGraphicFramePr>
          <p:nvPr>
            <p:extLst/>
          </p:nvPr>
        </p:nvGraphicFramePr>
        <p:xfrm>
          <a:off x="6671584" y="1773495"/>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6" name="Chart 115">
            <a:extLst>
              <a:ext uri="{FF2B5EF4-FFF2-40B4-BE49-F238E27FC236}">
                <a16:creationId xmlns:a16="http://schemas.microsoft.com/office/drawing/2014/main" id="{184EA291-9325-4CAC-AAB5-0377F927DAE6}"/>
              </a:ext>
            </a:extLst>
          </p:cNvPr>
          <p:cNvGraphicFramePr>
            <a:graphicFrameLocks noChangeAspect="1"/>
          </p:cNvGraphicFramePr>
          <p:nvPr>
            <p:extLst/>
          </p:nvPr>
        </p:nvGraphicFramePr>
        <p:xfrm>
          <a:off x="3016634" y="2032570"/>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7" name="Group 116">
            <a:extLst>
              <a:ext uri="{FF2B5EF4-FFF2-40B4-BE49-F238E27FC236}">
                <a16:creationId xmlns:a16="http://schemas.microsoft.com/office/drawing/2014/main" id="{02CE7310-4DDD-4CA1-8303-0C763E724EAB}"/>
              </a:ext>
            </a:extLst>
          </p:cNvPr>
          <p:cNvGrpSpPr/>
          <p:nvPr/>
        </p:nvGrpSpPr>
        <p:grpSpPr>
          <a:xfrm>
            <a:off x="3508191" y="4672980"/>
            <a:ext cx="3594912" cy="1375905"/>
            <a:chOff x="2243731" y="2891162"/>
            <a:chExt cx="3594912" cy="1375905"/>
          </a:xfrm>
        </p:grpSpPr>
        <p:grpSp>
          <p:nvGrpSpPr>
            <p:cNvPr id="118" name="Group 117">
              <a:extLst>
                <a:ext uri="{FF2B5EF4-FFF2-40B4-BE49-F238E27FC236}">
                  <a16:creationId xmlns:a16="http://schemas.microsoft.com/office/drawing/2014/main" id="{0AD38AF9-5077-466C-BB21-DBA9441099EA}"/>
                </a:ext>
              </a:extLst>
            </p:cNvPr>
            <p:cNvGrpSpPr/>
            <p:nvPr/>
          </p:nvGrpSpPr>
          <p:grpSpPr>
            <a:xfrm>
              <a:off x="2243731" y="3192308"/>
              <a:ext cx="2743200" cy="508758"/>
              <a:chOff x="1066801" y="2238247"/>
              <a:chExt cx="2743200" cy="508758"/>
            </a:xfrm>
          </p:grpSpPr>
          <p:sp>
            <p:nvSpPr>
              <p:cNvPr id="126" name="Freeform: Shape 125">
                <a:extLst>
                  <a:ext uri="{FF2B5EF4-FFF2-40B4-BE49-F238E27FC236}">
                    <a16:creationId xmlns:a16="http://schemas.microsoft.com/office/drawing/2014/main" id="{80383BEB-95EB-42B1-9E68-87C5A9B1C5F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 Box 10">
                <a:extLst>
                  <a:ext uri="{FF2B5EF4-FFF2-40B4-BE49-F238E27FC236}">
                    <a16:creationId xmlns:a16="http://schemas.microsoft.com/office/drawing/2014/main" id="{0BB954D2-A7D3-400C-8955-370CE9E9877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9" name="Group 118">
              <a:extLst>
                <a:ext uri="{FF2B5EF4-FFF2-40B4-BE49-F238E27FC236}">
                  <a16:creationId xmlns:a16="http://schemas.microsoft.com/office/drawing/2014/main" id="{42A37241-771B-4944-8A4C-677C24EE9E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0" name="Freeform: Shape 119">
                <a:extLst>
                  <a:ext uri="{FF2B5EF4-FFF2-40B4-BE49-F238E27FC236}">
                    <a16:creationId xmlns:a16="http://schemas.microsoft.com/office/drawing/2014/main" id="{A089647C-24A5-4881-9E95-4CCFE60002D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val 120">
                <a:extLst>
                  <a:ext uri="{FF2B5EF4-FFF2-40B4-BE49-F238E27FC236}">
                    <a16:creationId xmlns:a16="http://schemas.microsoft.com/office/drawing/2014/main" id="{E3D80C3C-FCDF-414F-913F-FA76ABB5C97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aphic 26" descr="Hike">
                <a:extLst>
                  <a:ext uri="{FF2B5EF4-FFF2-40B4-BE49-F238E27FC236}">
                    <a16:creationId xmlns:a16="http://schemas.microsoft.com/office/drawing/2014/main" id="{1D902CAF-0D0C-4C1B-A7B6-B97C7AAE35A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3" name="Freeform: Shape 122">
                  <a:extLst>
                    <a:ext uri="{FF2B5EF4-FFF2-40B4-BE49-F238E27FC236}">
                      <a16:creationId xmlns:a16="http://schemas.microsoft.com/office/drawing/2014/main" id="{F93196CF-3C45-4868-9287-915C8F6F2F0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D7057828-857D-4068-B03D-0171CB08E1E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09905BA-F041-4C2F-A075-4A8E0EFB8E9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8" name="TextBox 127">
            <a:extLst>
              <a:ext uri="{FF2B5EF4-FFF2-40B4-BE49-F238E27FC236}">
                <a16:creationId xmlns:a16="http://schemas.microsoft.com/office/drawing/2014/main" id="{5BA4F0CF-9BB0-42AD-944B-9CF6389C6D38}"/>
              </a:ext>
            </a:extLst>
          </p:cNvPr>
          <p:cNvSpPr txBox="1"/>
          <p:nvPr/>
        </p:nvSpPr>
        <p:spPr>
          <a:xfrm>
            <a:off x="926748" y="5550047"/>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29" name="Chart 128">
            <a:extLst>
              <a:ext uri="{FF2B5EF4-FFF2-40B4-BE49-F238E27FC236}">
                <a16:creationId xmlns:a16="http://schemas.microsoft.com/office/drawing/2014/main" id="{33EAA333-506B-409B-97F2-D2D0F66CBDB0}"/>
              </a:ext>
            </a:extLst>
          </p:cNvPr>
          <p:cNvGraphicFramePr>
            <a:graphicFrameLocks noChangeAspect="1"/>
          </p:cNvGraphicFramePr>
          <p:nvPr>
            <p:extLst/>
          </p:nvPr>
        </p:nvGraphicFramePr>
        <p:xfrm>
          <a:off x="5818184" y="4455214"/>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838930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ipe(left)">
                                      <p:cBhvr>
                                        <p:cTn id="7" dur="750"/>
                                        <p:tgtEl>
                                          <p:spTgt spid="62"/>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250" fill="hold"/>
                                        <p:tgtEl>
                                          <p:spTgt spid="90"/>
                                        </p:tgtEl>
                                        <p:attrNameLst>
                                          <p:attrName>ppt_x</p:attrName>
                                        </p:attrNameLst>
                                      </p:cBhvr>
                                      <p:tavLst>
                                        <p:tav tm="0">
                                          <p:val>
                                            <p:strVal val="#ppt_x"/>
                                          </p:val>
                                        </p:tav>
                                        <p:tav tm="100000">
                                          <p:val>
                                            <p:strVal val="#ppt_x"/>
                                          </p:val>
                                        </p:tav>
                                      </p:tavLst>
                                    </p:anim>
                                    <p:anim calcmode="lin" valueType="num">
                                      <p:cBhvr additive="base">
                                        <p:cTn id="12" dur="250" fill="hold"/>
                                        <p:tgtEl>
                                          <p:spTgt spid="9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 calcmode="lin" valueType="num">
                                      <p:cBhvr additive="base">
                                        <p:cTn id="16" dur="250" fill="hold"/>
                                        <p:tgtEl>
                                          <p:spTgt spid="87"/>
                                        </p:tgtEl>
                                        <p:attrNameLst>
                                          <p:attrName>ppt_x</p:attrName>
                                        </p:attrNameLst>
                                      </p:cBhvr>
                                      <p:tavLst>
                                        <p:tav tm="0">
                                          <p:val>
                                            <p:strVal val="#ppt_x"/>
                                          </p:val>
                                        </p:tav>
                                        <p:tav tm="100000">
                                          <p:val>
                                            <p:strVal val="#ppt_x"/>
                                          </p:val>
                                        </p:tav>
                                      </p:tavLst>
                                    </p:anim>
                                    <p:anim calcmode="lin" valueType="num">
                                      <p:cBhvr additive="base">
                                        <p:cTn id="17" dur="250" fill="hold"/>
                                        <p:tgtEl>
                                          <p:spTgt spid="87"/>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grpId="0" nodeType="after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additive="base">
                                        <p:cTn id="21" dur="250" fill="hold"/>
                                        <p:tgtEl>
                                          <p:spTgt spid="91"/>
                                        </p:tgtEl>
                                        <p:attrNameLst>
                                          <p:attrName>ppt_x</p:attrName>
                                        </p:attrNameLst>
                                      </p:cBhvr>
                                      <p:tavLst>
                                        <p:tav tm="0">
                                          <p:val>
                                            <p:strVal val="#ppt_x"/>
                                          </p:val>
                                        </p:tav>
                                        <p:tav tm="100000">
                                          <p:val>
                                            <p:strVal val="#ppt_x"/>
                                          </p:val>
                                        </p:tav>
                                      </p:tavLst>
                                    </p:anim>
                                    <p:anim calcmode="lin" valueType="num">
                                      <p:cBhvr additive="base">
                                        <p:cTn id="22" dur="250" fill="hold"/>
                                        <p:tgtEl>
                                          <p:spTgt spid="9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 calcmode="lin" valueType="num">
                                      <p:cBhvr additive="base">
                                        <p:cTn id="26" dur="250" fill="hold"/>
                                        <p:tgtEl>
                                          <p:spTgt spid="79"/>
                                        </p:tgtEl>
                                        <p:attrNameLst>
                                          <p:attrName>ppt_x</p:attrName>
                                        </p:attrNameLst>
                                      </p:cBhvr>
                                      <p:tavLst>
                                        <p:tav tm="0">
                                          <p:val>
                                            <p:strVal val="#ppt_x"/>
                                          </p:val>
                                        </p:tav>
                                        <p:tav tm="100000">
                                          <p:val>
                                            <p:strVal val="#ppt_x"/>
                                          </p:val>
                                        </p:tav>
                                      </p:tavLst>
                                    </p:anim>
                                    <p:anim calcmode="lin" valueType="num">
                                      <p:cBhvr additive="base">
                                        <p:cTn id="27" dur="250" fill="hold"/>
                                        <p:tgtEl>
                                          <p:spTgt spid="79"/>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250" fill="hold"/>
                                        <p:tgtEl>
                                          <p:spTgt spid="80"/>
                                        </p:tgtEl>
                                        <p:attrNameLst>
                                          <p:attrName>ppt_x</p:attrName>
                                        </p:attrNameLst>
                                      </p:cBhvr>
                                      <p:tavLst>
                                        <p:tav tm="0">
                                          <p:val>
                                            <p:strVal val="#ppt_x"/>
                                          </p:val>
                                        </p:tav>
                                        <p:tav tm="100000">
                                          <p:val>
                                            <p:strVal val="#ppt_x"/>
                                          </p:val>
                                        </p:tav>
                                      </p:tavLst>
                                    </p:anim>
                                    <p:anim calcmode="lin" valueType="num">
                                      <p:cBhvr additive="base">
                                        <p:cTn id="32" dur="250" fill="hold"/>
                                        <p:tgtEl>
                                          <p:spTgt spid="80"/>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 calcmode="lin" valueType="num">
                                      <p:cBhvr additive="base">
                                        <p:cTn id="36" dur="250" fill="hold"/>
                                        <p:tgtEl>
                                          <p:spTgt spid="86"/>
                                        </p:tgtEl>
                                        <p:attrNameLst>
                                          <p:attrName>ppt_x</p:attrName>
                                        </p:attrNameLst>
                                      </p:cBhvr>
                                      <p:tavLst>
                                        <p:tav tm="0">
                                          <p:val>
                                            <p:strVal val="#ppt_x"/>
                                          </p:val>
                                        </p:tav>
                                        <p:tav tm="100000">
                                          <p:val>
                                            <p:strVal val="#ppt_x"/>
                                          </p:val>
                                        </p:tav>
                                      </p:tavLst>
                                    </p:anim>
                                    <p:anim calcmode="lin" valueType="num">
                                      <p:cBhvr additive="base">
                                        <p:cTn id="37" dur="250" fill="hold"/>
                                        <p:tgtEl>
                                          <p:spTgt spid="86"/>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85"/>
                                        </p:tgtEl>
                                        <p:attrNameLst>
                                          <p:attrName>style.visibility</p:attrName>
                                        </p:attrNameLst>
                                      </p:cBhvr>
                                      <p:to>
                                        <p:strVal val="visible"/>
                                      </p:to>
                                    </p:set>
                                    <p:anim calcmode="lin" valueType="num">
                                      <p:cBhvr additive="base">
                                        <p:cTn id="41" dur="250" fill="hold"/>
                                        <p:tgtEl>
                                          <p:spTgt spid="85"/>
                                        </p:tgtEl>
                                        <p:attrNameLst>
                                          <p:attrName>ppt_x</p:attrName>
                                        </p:attrNameLst>
                                      </p:cBhvr>
                                      <p:tavLst>
                                        <p:tav tm="0">
                                          <p:val>
                                            <p:strVal val="#ppt_x"/>
                                          </p:val>
                                        </p:tav>
                                        <p:tav tm="100000">
                                          <p:val>
                                            <p:strVal val="#ppt_x"/>
                                          </p:val>
                                        </p:tav>
                                      </p:tavLst>
                                    </p:anim>
                                    <p:anim calcmode="lin" valueType="num">
                                      <p:cBhvr additive="base">
                                        <p:cTn id="42" dur="250" fill="hold"/>
                                        <p:tgtEl>
                                          <p:spTgt spid="8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8"/>
                                        </p:tgtEl>
                                        <p:attrNameLst>
                                          <p:attrName>style.visibility</p:attrName>
                                        </p:attrNameLst>
                                      </p:cBhvr>
                                      <p:to>
                                        <p:strVal val="visible"/>
                                      </p:to>
                                    </p:set>
                                    <p:anim calcmode="lin" valueType="num">
                                      <p:cBhvr additive="base">
                                        <p:cTn id="46" dur="250" fill="hold"/>
                                        <p:tgtEl>
                                          <p:spTgt spid="88"/>
                                        </p:tgtEl>
                                        <p:attrNameLst>
                                          <p:attrName>ppt_x</p:attrName>
                                        </p:attrNameLst>
                                      </p:cBhvr>
                                      <p:tavLst>
                                        <p:tav tm="0">
                                          <p:val>
                                            <p:strVal val="#ppt_x"/>
                                          </p:val>
                                        </p:tav>
                                        <p:tav tm="100000">
                                          <p:val>
                                            <p:strVal val="#ppt_x"/>
                                          </p:val>
                                        </p:tav>
                                      </p:tavLst>
                                    </p:anim>
                                    <p:anim calcmode="lin" valueType="num">
                                      <p:cBhvr additive="base">
                                        <p:cTn id="47" dur="250" fill="hold"/>
                                        <p:tgtEl>
                                          <p:spTgt spid="88"/>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grpId="0" nodeType="afterEffect">
                                  <p:stCondLst>
                                    <p:cond delay="0"/>
                                  </p:stCondLst>
                                  <p:childTnLst>
                                    <p:set>
                                      <p:cBhvr>
                                        <p:cTn id="50" dur="1" fill="hold">
                                          <p:stCondLst>
                                            <p:cond delay="0"/>
                                          </p:stCondLst>
                                        </p:cTn>
                                        <p:tgtEl>
                                          <p:spTgt spid="89"/>
                                        </p:tgtEl>
                                        <p:attrNameLst>
                                          <p:attrName>style.visibility</p:attrName>
                                        </p:attrNameLst>
                                      </p:cBhvr>
                                      <p:to>
                                        <p:strVal val="visible"/>
                                      </p:to>
                                    </p:set>
                                    <p:anim calcmode="lin" valueType="num">
                                      <p:cBhvr additive="base">
                                        <p:cTn id="51" dur="250" fill="hold"/>
                                        <p:tgtEl>
                                          <p:spTgt spid="89"/>
                                        </p:tgtEl>
                                        <p:attrNameLst>
                                          <p:attrName>ppt_x</p:attrName>
                                        </p:attrNameLst>
                                      </p:cBhvr>
                                      <p:tavLst>
                                        <p:tav tm="0">
                                          <p:val>
                                            <p:strVal val="#ppt_x"/>
                                          </p:val>
                                        </p:tav>
                                        <p:tav tm="100000">
                                          <p:val>
                                            <p:strVal val="#ppt_x"/>
                                          </p:val>
                                        </p:tav>
                                      </p:tavLst>
                                    </p:anim>
                                    <p:anim calcmode="lin" valueType="num">
                                      <p:cBhvr additive="base">
                                        <p:cTn id="52" dur="250" fill="hold"/>
                                        <p:tgtEl>
                                          <p:spTgt spid="89"/>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additive="base">
                                        <p:cTn id="56" dur="250" fill="hold"/>
                                        <p:tgtEl>
                                          <p:spTgt spid="77"/>
                                        </p:tgtEl>
                                        <p:attrNameLst>
                                          <p:attrName>ppt_x</p:attrName>
                                        </p:attrNameLst>
                                      </p:cBhvr>
                                      <p:tavLst>
                                        <p:tav tm="0">
                                          <p:val>
                                            <p:strVal val="#ppt_x"/>
                                          </p:val>
                                        </p:tav>
                                        <p:tav tm="100000">
                                          <p:val>
                                            <p:strVal val="#ppt_x"/>
                                          </p:val>
                                        </p:tav>
                                      </p:tavLst>
                                    </p:anim>
                                    <p:anim calcmode="lin" valueType="num">
                                      <p:cBhvr additive="base">
                                        <p:cTn id="57" dur="250" fill="hold"/>
                                        <p:tgtEl>
                                          <p:spTgt spid="77"/>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grpId="0" nodeType="afterEffect">
                                  <p:stCondLst>
                                    <p:cond delay="0"/>
                                  </p:stCondLst>
                                  <p:childTnLst>
                                    <p:set>
                                      <p:cBhvr>
                                        <p:cTn id="60" dur="1" fill="hold">
                                          <p:stCondLst>
                                            <p:cond delay="0"/>
                                          </p:stCondLst>
                                        </p:cTn>
                                        <p:tgtEl>
                                          <p:spTgt spid="84"/>
                                        </p:tgtEl>
                                        <p:attrNameLst>
                                          <p:attrName>style.visibility</p:attrName>
                                        </p:attrNameLst>
                                      </p:cBhvr>
                                      <p:to>
                                        <p:strVal val="visible"/>
                                      </p:to>
                                    </p:set>
                                    <p:anim calcmode="lin" valueType="num">
                                      <p:cBhvr additive="base">
                                        <p:cTn id="61" dur="250" fill="hold"/>
                                        <p:tgtEl>
                                          <p:spTgt spid="84"/>
                                        </p:tgtEl>
                                        <p:attrNameLst>
                                          <p:attrName>ppt_x</p:attrName>
                                        </p:attrNameLst>
                                      </p:cBhvr>
                                      <p:tavLst>
                                        <p:tav tm="0">
                                          <p:val>
                                            <p:strVal val="#ppt_x"/>
                                          </p:val>
                                        </p:tav>
                                        <p:tav tm="100000">
                                          <p:val>
                                            <p:strVal val="#ppt_x"/>
                                          </p:val>
                                        </p:tav>
                                      </p:tavLst>
                                    </p:anim>
                                    <p:anim calcmode="lin" valueType="num">
                                      <p:cBhvr additive="base">
                                        <p:cTn id="62" dur="250" fill="hold"/>
                                        <p:tgtEl>
                                          <p:spTgt spid="84"/>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grpId="0" nodeType="after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250" fill="hold"/>
                                        <p:tgtEl>
                                          <p:spTgt spid="78"/>
                                        </p:tgtEl>
                                        <p:attrNameLst>
                                          <p:attrName>ppt_x</p:attrName>
                                        </p:attrNameLst>
                                      </p:cBhvr>
                                      <p:tavLst>
                                        <p:tav tm="0">
                                          <p:val>
                                            <p:strVal val="#ppt_x"/>
                                          </p:val>
                                        </p:tav>
                                        <p:tav tm="100000">
                                          <p:val>
                                            <p:strVal val="#ppt_x"/>
                                          </p:val>
                                        </p:tav>
                                      </p:tavLst>
                                    </p:anim>
                                    <p:anim calcmode="lin" valueType="num">
                                      <p:cBhvr additive="base">
                                        <p:cTn id="67" dur="250" fill="hold"/>
                                        <p:tgtEl>
                                          <p:spTgt spid="78"/>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4"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 calcmode="lin" valueType="num">
                                      <p:cBhvr additive="base">
                                        <p:cTn id="71" dur="250" fill="hold"/>
                                        <p:tgtEl>
                                          <p:spTgt spid="83"/>
                                        </p:tgtEl>
                                        <p:attrNameLst>
                                          <p:attrName>ppt_x</p:attrName>
                                        </p:attrNameLst>
                                      </p:cBhvr>
                                      <p:tavLst>
                                        <p:tav tm="0">
                                          <p:val>
                                            <p:strVal val="#ppt_x"/>
                                          </p:val>
                                        </p:tav>
                                        <p:tav tm="100000">
                                          <p:val>
                                            <p:strVal val="#ppt_x"/>
                                          </p:val>
                                        </p:tav>
                                      </p:tavLst>
                                    </p:anim>
                                    <p:anim calcmode="lin" valueType="num">
                                      <p:cBhvr additive="base">
                                        <p:cTn id="72" dur="250" fill="hold"/>
                                        <p:tgtEl>
                                          <p:spTgt spid="83"/>
                                        </p:tgtEl>
                                        <p:attrNameLst>
                                          <p:attrName>ppt_y</p:attrName>
                                        </p:attrNameLst>
                                      </p:cBhvr>
                                      <p:tavLst>
                                        <p:tav tm="0">
                                          <p:val>
                                            <p:strVal val="1+#ppt_h/2"/>
                                          </p:val>
                                        </p:tav>
                                        <p:tav tm="100000">
                                          <p:val>
                                            <p:strVal val="#ppt_y"/>
                                          </p:val>
                                        </p:tav>
                                      </p:tavLst>
                                    </p:anim>
                                  </p:childTnLst>
                                </p:cTn>
                              </p:par>
                            </p:childTnLst>
                          </p:cTn>
                        </p:par>
                        <p:par>
                          <p:cTn id="73" fill="hold">
                            <p:stCondLst>
                              <p:cond delay="4000"/>
                            </p:stCondLst>
                            <p:childTnLst>
                              <p:par>
                                <p:cTn id="74" presetID="2" presetClass="entr" presetSubtype="4" fill="hold" grpId="0" nodeType="afterEffect">
                                  <p:stCondLst>
                                    <p:cond delay="0"/>
                                  </p:stCondLst>
                                  <p:childTnLst>
                                    <p:set>
                                      <p:cBhvr>
                                        <p:cTn id="75" dur="1" fill="hold">
                                          <p:stCondLst>
                                            <p:cond delay="0"/>
                                          </p:stCondLst>
                                        </p:cTn>
                                        <p:tgtEl>
                                          <p:spTgt spid="76"/>
                                        </p:tgtEl>
                                        <p:attrNameLst>
                                          <p:attrName>style.visibility</p:attrName>
                                        </p:attrNameLst>
                                      </p:cBhvr>
                                      <p:to>
                                        <p:strVal val="visible"/>
                                      </p:to>
                                    </p:set>
                                    <p:anim calcmode="lin" valueType="num">
                                      <p:cBhvr additive="base">
                                        <p:cTn id="76" dur="250" fill="hold"/>
                                        <p:tgtEl>
                                          <p:spTgt spid="76"/>
                                        </p:tgtEl>
                                        <p:attrNameLst>
                                          <p:attrName>ppt_x</p:attrName>
                                        </p:attrNameLst>
                                      </p:cBhvr>
                                      <p:tavLst>
                                        <p:tav tm="0">
                                          <p:val>
                                            <p:strVal val="#ppt_x"/>
                                          </p:val>
                                        </p:tav>
                                        <p:tav tm="100000">
                                          <p:val>
                                            <p:strVal val="#ppt_x"/>
                                          </p:val>
                                        </p:tav>
                                      </p:tavLst>
                                    </p:anim>
                                    <p:anim calcmode="lin" valueType="num">
                                      <p:cBhvr additive="base">
                                        <p:cTn id="77" dur="250" fill="hold"/>
                                        <p:tgtEl>
                                          <p:spTgt spid="76"/>
                                        </p:tgtEl>
                                        <p:attrNameLst>
                                          <p:attrName>ppt_y</p:attrName>
                                        </p:attrNameLst>
                                      </p:cBhvr>
                                      <p:tavLst>
                                        <p:tav tm="0">
                                          <p:val>
                                            <p:strVal val="1+#ppt_h/2"/>
                                          </p:val>
                                        </p:tav>
                                        <p:tav tm="100000">
                                          <p:val>
                                            <p:strVal val="#ppt_y"/>
                                          </p:val>
                                        </p:tav>
                                      </p:tavLst>
                                    </p:anim>
                                  </p:childTnLst>
                                </p:cTn>
                              </p:par>
                            </p:childTnLst>
                          </p:cTn>
                        </p:par>
                        <p:par>
                          <p:cTn id="78" fill="hold">
                            <p:stCondLst>
                              <p:cond delay="4250"/>
                            </p:stCondLst>
                            <p:childTnLst>
                              <p:par>
                                <p:cTn id="79" presetID="2" presetClass="entr" presetSubtype="4" fill="hold" grpId="0"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additive="base">
                                        <p:cTn id="81" dur="250" fill="hold"/>
                                        <p:tgtEl>
                                          <p:spTgt spid="81"/>
                                        </p:tgtEl>
                                        <p:attrNameLst>
                                          <p:attrName>ppt_x</p:attrName>
                                        </p:attrNameLst>
                                      </p:cBhvr>
                                      <p:tavLst>
                                        <p:tav tm="0">
                                          <p:val>
                                            <p:strVal val="#ppt_x"/>
                                          </p:val>
                                        </p:tav>
                                        <p:tav tm="100000">
                                          <p:val>
                                            <p:strVal val="#ppt_x"/>
                                          </p:val>
                                        </p:tav>
                                      </p:tavLst>
                                    </p:anim>
                                    <p:anim calcmode="lin" valueType="num">
                                      <p:cBhvr additive="base">
                                        <p:cTn id="82" dur="250" fill="hold"/>
                                        <p:tgtEl>
                                          <p:spTgt spid="81"/>
                                        </p:tgtEl>
                                        <p:attrNameLst>
                                          <p:attrName>ppt_y</p:attrName>
                                        </p:attrNameLst>
                                      </p:cBhvr>
                                      <p:tavLst>
                                        <p:tav tm="0">
                                          <p:val>
                                            <p:strVal val="1+#ppt_h/2"/>
                                          </p:val>
                                        </p:tav>
                                        <p:tav tm="100000">
                                          <p:val>
                                            <p:strVal val="#ppt_y"/>
                                          </p:val>
                                        </p:tav>
                                      </p:tavLst>
                                    </p:anim>
                                  </p:childTnLst>
                                </p:cTn>
                              </p:par>
                            </p:childTnLst>
                          </p:cTn>
                        </p:par>
                        <p:par>
                          <p:cTn id="83" fill="hold">
                            <p:stCondLst>
                              <p:cond delay="4500"/>
                            </p:stCondLst>
                            <p:childTnLst>
                              <p:par>
                                <p:cTn id="84" presetID="2" presetClass="entr" presetSubtype="4" fill="hold" grpId="0" nodeType="afterEffect">
                                  <p:stCondLst>
                                    <p:cond delay="0"/>
                                  </p:stCondLst>
                                  <p:childTnLst>
                                    <p:set>
                                      <p:cBhvr>
                                        <p:cTn id="85" dur="1" fill="hold">
                                          <p:stCondLst>
                                            <p:cond delay="0"/>
                                          </p:stCondLst>
                                        </p:cTn>
                                        <p:tgtEl>
                                          <p:spTgt spid="82"/>
                                        </p:tgtEl>
                                        <p:attrNameLst>
                                          <p:attrName>style.visibility</p:attrName>
                                        </p:attrNameLst>
                                      </p:cBhvr>
                                      <p:to>
                                        <p:strVal val="visible"/>
                                      </p:to>
                                    </p:set>
                                    <p:anim calcmode="lin" valueType="num">
                                      <p:cBhvr additive="base">
                                        <p:cTn id="86" dur="250" fill="hold"/>
                                        <p:tgtEl>
                                          <p:spTgt spid="82"/>
                                        </p:tgtEl>
                                        <p:attrNameLst>
                                          <p:attrName>ppt_x</p:attrName>
                                        </p:attrNameLst>
                                      </p:cBhvr>
                                      <p:tavLst>
                                        <p:tav tm="0">
                                          <p:val>
                                            <p:strVal val="#ppt_x"/>
                                          </p:val>
                                        </p:tav>
                                        <p:tav tm="100000">
                                          <p:val>
                                            <p:strVal val="#ppt_x"/>
                                          </p:val>
                                        </p:tav>
                                      </p:tavLst>
                                    </p:anim>
                                    <p:anim calcmode="lin" valueType="num">
                                      <p:cBhvr additive="base">
                                        <p:cTn id="87" dur="250" fill="hold"/>
                                        <p:tgtEl>
                                          <p:spTgt spid="82"/>
                                        </p:tgtEl>
                                        <p:attrNameLst>
                                          <p:attrName>ppt_y</p:attrName>
                                        </p:attrNameLst>
                                      </p:cBhvr>
                                      <p:tavLst>
                                        <p:tav tm="0">
                                          <p:val>
                                            <p:strVal val="1+#ppt_h/2"/>
                                          </p:val>
                                        </p:tav>
                                        <p:tav tm="100000">
                                          <p:val>
                                            <p:strVal val="#ppt_y"/>
                                          </p:val>
                                        </p:tav>
                                      </p:tavLst>
                                    </p:anim>
                                  </p:childTnLst>
                                </p:cTn>
                              </p:par>
                            </p:childTnLst>
                          </p:cTn>
                        </p:par>
                        <p:par>
                          <p:cTn id="88" fill="hold">
                            <p:stCondLst>
                              <p:cond delay="4750"/>
                            </p:stCondLst>
                            <p:childTnLst>
                              <p:par>
                                <p:cTn id="89" presetID="2" presetClass="entr" presetSubtype="8"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additive="base">
                                        <p:cTn id="91" dur="500" fill="hold"/>
                                        <p:tgtEl>
                                          <p:spTgt spid="48"/>
                                        </p:tgtEl>
                                        <p:attrNameLst>
                                          <p:attrName>ppt_x</p:attrName>
                                        </p:attrNameLst>
                                      </p:cBhvr>
                                      <p:tavLst>
                                        <p:tav tm="0">
                                          <p:val>
                                            <p:strVal val="0-#ppt_w/2"/>
                                          </p:val>
                                        </p:tav>
                                        <p:tav tm="100000">
                                          <p:val>
                                            <p:strVal val="#ppt_x"/>
                                          </p:val>
                                        </p:tav>
                                      </p:tavLst>
                                    </p:anim>
                                    <p:anim calcmode="lin" valueType="num">
                                      <p:cBhvr additive="base">
                                        <p:cTn id="92" dur="500" fill="hold"/>
                                        <p:tgtEl>
                                          <p:spTgt spid="48"/>
                                        </p:tgtEl>
                                        <p:attrNameLst>
                                          <p:attrName>ppt_y</p:attrName>
                                        </p:attrNameLst>
                                      </p:cBhvr>
                                      <p:tavLst>
                                        <p:tav tm="0">
                                          <p:val>
                                            <p:strVal val="#ppt_y"/>
                                          </p:val>
                                        </p:tav>
                                        <p:tav tm="100000">
                                          <p:val>
                                            <p:strVal val="#ppt_y"/>
                                          </p:val>
                                        </p:tav>
                                      </p:tavLst>
                                    </p:anim>
                                  </p:childTnLst>
                                </p:cTn>
                              </p:par>
                            </p:childTnLst>
                          </p:cTn>
                        </p:par>
                        <p:par>
                          <p:cTn id="93" fill="hold">
                            <p:stCondLst>
                              <p:cond delay="5250"/>
                            </p:stCondLst>
                            <p:childTnLst>
                              <p:par>
                                <p:cTn id="94" presetID="42" presetClass="entr" presetSubtype="0" fill="hold" grpId="0" nodeType="afterEffect">
                                  <p:stCondLst>
                                    <p:cond delay="0"/>
                                  </p:stCondLst>
                                  <p:childTnLst>
                                    <p:set>
                                      <p:cBhvr>
                                        <p:cTn id="95" dur="1" fill="hold">
                                          <p:stCondLst>
                                            <p:cond delay="0"/>
                                          </p:stCondLst>
                                        </p:cTn>
                                        <p:tgtEl>
                                          <p:spTgt spid="106"/>
                                        </p:tgtEl>
                                        <p:attrNameLst>
                                          <p:attrName>style.visibility</p:attrName>
                                        </p:attrNameLst>
                                      </p:cBhvr>
                                      <p:to>
                                        <p:strVal val="visible"/>
                                      </p:to>
                                    </p:set>
                                    <p:animEffect transition="in" filter="fade">
                                      <p:cBhvr>
                                        <p:cTn id="96" dur="1000"/>
                                        <p:tgtEl>
                                          <p:spTgt spid="106"/>
                                        </p:tgtEl>
                                      </p:cBhvr>
                                    </p:animEffect>
                                    <p:anim calcmode="lin" valueType="num">
                                      <p:cBhvr>
                                        <p:cTn id="97" dur="1000" fill="hold"/>
                                        <p:tgtEl>
                                          <p:spTgt spid="106"/>
                                        </p:tgtEl>
                                        <p:attrNameLst>
                                          <p:attrName>ppt_x</p:attrName>
                                        </p:attrNameLst>
                                      </p:cBhvr>
                                      <p:tavLst>
                                        <p:tav tm="0">
                                          <p:val>
                                            <p:strVal val="#ppt_x"/>
                                          </p:val>
                                        </p:tav>
                                        <p:tav tm="100000">
                                          <p:val>
                                            <p:strVal val="#ppt_x"/>
                                          </p:val>
                                        </p:tav>
                                      </p:tavLst>
                                    </p:anim>
                                    <p:anim calcmode="lin" valueType="num">
                                      <p:cBhvr>
                                        <p:cTn id="98" dur="1000" fill="hold"/>
                                        <p:tgtEl>
                                          <p:spTgt spid="106"/>
                                        </p:tgtEl>
                                        <p:attrNameLst>
                                          <p:attrName>ppt_y</p:attrName>
                                        </p:attrNameLst>
                                      </p:cBhvr>
                                      <p:tavLst>
                                        <p:tav tm="0">
                                          <p:val>
                                            <p:strVal val="#ppt_y+.1"/>
                                          </p:val>
                                        </p:tav>
                                        <p:tav tm="100000">
                                          <p:val>
                                            <p:strVal val="#ppt_y"/>
                                          </p:val>
                                        </p:tav>
                                      </p:tavLst>
                                    </p:anim>
                                  </p:childTnLst>
                                </p:cTn>
                              </p:par>
                            </p:childTnLst>
                          </p:cTn>
                        </p:par>
                        <p:par>
                          <p:cTn id="99" fill="hold">
                            <p:stCondLst>
                              <p:cond delay="6250"/>
                            </p:stCondLst>
                            <p:childTnLst>
                              <p:par>
                                <p:cTn id="100" presetID="31" presetClass="entr" presetSubtype="0" fill="hold" grpId="0" nodeType="afterEffect">
                                  <p:stCondLst>
                                    <p:cond delay="0"/>
                                  </p:stCondLst>
                                  <p:childTnLst>
                                    <p:set>
                                      <p:cBhvr>
                                        <p:cTn id="101" dur="1" fill="hold">
                                          <p:stCondLst>
                                            <p:cond delay="0"/>
                                          </p:stCondLst>
                                        </p:cTn>
                                        <p:tgtEl>
                                          <p:spTgt spid="116"/>
                                        </p:tgtEl>
                                        <p:attrNameLst>
                                          <p:attrName>style.visibility</p:attrName>
                                        </p:attrNameLst>
                                      </p:cBhvr>
                                      <p:to>
                                        <p:strVal val="visible"/>
                                      </p:to>
                                    </p:set>
                                    <p:anim calcmode="lin" valueType="num">
                                      <p:cBhvr>
                                        <p:cTn id="102" dur="1000" fill="hold"/>
                                        <p:tgtEl>
                                          <p:spTgt spid="116"/>
                                        </p:tgtEl>
                                        <p:attrNameLst>
                                          <p:attrName>ppt_w</p:attrName>
                                        </p:attrNameLst>
                                      </p:cBhvr>
                                      <p:tavLst>
                                        <p:tav tm="0">
                                          <p:val>
                                            <p:fltVal val="0"/>
                                          </p:val>
                                        </p:tav>
                                        <p:tav tm="100000">
                                          <p:val>
                                            <p:strVal val="#ppt_w"/>
                                          </p:val>
                                        </p:tav>
                                      </p:tavLst>
                                    </p:anim>
                                    <p:anim calcmode="lin" valueType="num">
                                      <p:cBhvr>
                                        <p:cTn id="103" dur="1000" fill="hold"/>
                                        <p:tgtEl>
                                          <p:spTgt spid="116"/>
                                        </p:tgtEl>
                                        <p:attrNameLst>
                                          <p:attrName>ppt_h</p:attrName>
                                        </p:attrNameLst>
                                      </p:cBhvr>
                                      <p:tavLst>
                                        <p:tav tm="0">
                                          <p:val>
                                            <p:fltVal val="0"/>
                                          </p:val>
                                        </p:tav>
                                        <p:tav tm="100000">
                                          <p:val>
                                            <p:strVal val="#ppt_h"/>
                                          </p:val>
                                        </p:tav>
                                      </p:tavLst>
                                    </p:anim>
                                    <p:anim calcmode="lin" valueType="num">
                                      <p:cBhvr>
                                        <p:cTn id="104" dur="1000" fill="hold"/>
                                        <p:tgtEl>
                                          <p:spTgt spid="116"/>
                                        </p:tgtEl>
                                        <p:attrNameLst>
                                          <p:attrName>style.rotation</p:attrName>
                                        </p:attrNameLst>
                                      </p:cBhvr>
                                      <p:tavLst>
                                        <p:tav tm="0">
                                          <p:val>
                                            <p:fltVal val="90"/>
                                          </p:val>
                                        </p:tav>
                                        <p:tav tm="100000">
                                          <p:val>
                                            <p:fltVal val="0"/>
                                          </p:val>
                                        </p:tav>
                                      </p:tavLst>
                                    </p:anim>
                                    <p:animEffect transition="in" filter="fade">
                                      <p:cBhvr>
                                        <p:cTn id="105" dur="1000"/>
                                        <p:tgtEl>
                                          <p:spTgt spid="116"/>
                                        </p:tgtEl>
                                      </p:cBhvr>
                                    </p:animEffect>
                                  </p:childTnLst>
                                </p:cTn>
                              </p:par>
                            </p:childTnLst>
                          </p:cTn>
                        </p:par>
                        <p:par>
                          <p:cTn id="106" fill="hold">
                            <p:stCondLst>
                              <p:cond delay="7250"/>
                            </p:stCondLst>
                            <p:childTnLst>
                              <p:par>
                                <p:cTn id="107" presetID="2" presetClass="entr" presetSubtype="2" fill="hold" nodeType="afterEffect">
                                  <p:stCondLst>
                                    <p:cond delay="0"/>
                                  </p:stCondLst>
                                  <p:childTnLst>
                                    <p:set>
                                      <p:cBhvr>
                                        <p:cTn id="108" dur="1" fill="hold">
                                          <p:stCondLst>
                                            <p:cond delay="0"/>
                                          </p:stCondLst>
                                        </p:cTn>
                                        <p:tgtEl>
                                          <p:spTgt spid="107"/>
                                        </p:tgtEl>
                                        <p:attrNameLst>
                                          <p:attrName>style.visibility</p:attrName>
                                        </p:attrNameLst>
                                      </p:cBhvr>
                                      <p:to>
                                        <p:strVal val="visible"/>
                                      </p:to>
                                    </p:set>
                                    <p:anim calcmode="lin" valueType="num">
                                      <p:cBhvr additive="base">
                                        <p:cTn id="109" dur="500" fill="hold"/>
                                        <p:tgtEl>
                                          <p:spTgt spid="107"/>
                                        </p:tgtEl>
                                        <p:attrNameLst>
                                          <p:attrName>ppt_x</p:attrName>
                                        </p:attrNameLst>
                                      </p:cBhvr>
                                      <p:tavLst>
                                        <p:tav tm="0">
                                          <p:val>
                                            <p:strVal val="1+#ppt_w/2"/>
                                          </p:val>
                                        </p:tav>
                                        <p:tav tm="100000">
                                          <p:val>
                                            <p:strVal val="#ppt_x"/>
                                          </p:val>
                                        </p:tav>
                                      </p:tavLst>
                                    </p:anim>
                                    <p:anim calcmode="lin" valueType="num">
                                      <p:cBhvr additive="base">
                                        <p:cTn id="110" dur="500" fill="hold"/>
                                        <p:tgtEl>
                                          <p:spTgt spid="107"/>
                                        </p:tgtEl>
                                        <p:attrNameLst>
                                          <p:attrName>ppt_y</p:attrName>
                                        </p:attrNameLst>
                                      </p:cBhvr>
                                      <p:tavLst>
                                        <p:tav tm="0">
                                          <p:val>
                                            <p:strVal val="#ppt_y"/>
                                          </p:val>
                                        </p:tav>
                                        <p:tav tm="100000">
                                          <p:val>
                                            <p:strVal val="#ppt_y"/>
                                          </p:val>
                                        </p:tav>
                                      </p:tavLst>
                                    </p:anim>
                                  </p:childTnLst>
                                </p:cTn>
                              </p:par>
                            </p:childTnLst>
                          </p:cTn>
                        </p:par>
                        <p:par>
                          <p:cTn id="111" fill="hold">
                            <p:stCondLst>
                              <p:cond delay="7750"/>
                            </p:stCondLst>
                            <p:childTnLst>
                              <p:par>
                                <p:cTn id="112" presetID="42" presetClass="entr" presetSubtype="0" fill="hold" grpId="0" nodeType="afterEffect">
                                  <p:stCondLst>
                                    <p:cond delay="0"/>
                                  </p:stCondLst>
                                  <p:childTnLst>
                                    <p:set>
                                      <p:cBhvr>
                                        <p:cTn id="113" dur="1" fill="hold">
                                          <p:stCondLst>
                                            <p:cond delay="0"/>
                                          </p:stCondLst>
                                        </p:cTn>
                                        <p:tgtEl>
                                          <p:spTgt spid="105"/>
                                        </p:tgtEl>
                                        <p:attrNameLst>
                                          <p:attrName>style.visibility</p:attrName>
                                        </p:attrNameLst>
                                      </p:cBhvr>
                                      <p:to>
                                        <p:strVal val="visible"/>
                                      </p:to>
                                    </p:set>
                                    <p:animEffect transition="in" filter="fade">
                                      <p:cBhvr>
                                        <p:cTn id="114" dur="1000"/>
                                        <p:tgtEl>
                                          <p:spTgt spid="105"/>
                                        </p:tgtEl>
                                      </p:cBhvr>
                                    </p:animEffect>
                                    <p:anim calcmode="lin" valueType="num">
                                      <p:cBhvr>
                                        <p:cTn id="115" dur="1000" fill="hold"/>
                                        <p:tgtEl>
                                          <p:spTgt spid="105"/>
                                        </p:tgtEl>
                                        <p:attrNameLst>
                                          <p:attrName>ppt_x</p:attrName>
                                        </p:attrNameLst>
                                      </p:cBhvr>
                                      <p:tavLst>
                                        <p:tav tm="0">
                                          <p:val>
                                            <p:strVal val="#ppt_x"/>
                                          </p:val>
                                        </p:tav>
                                        <p:tav tm="100000">
                                          <p:val>
                                            <p:strVal val="#ppt_x"/>
                                          </p:val>
                                        </p:tav>
                                      </p:tavLst>
                                    </p:anim>
                                    <p:anim calcmode="lin" valueType="num">
                                      <p:cBhvr>
                                        <p:cTn id="116" dur="1000" fill="hold"/>
                                        <p:tgtEl>
                                          <p:spTgt spid="105"/>
                                        </p:tgtEl>
                                        <p:attrNameLst>
                                          <p:attrName>ppt_y</p:attrName>
                                        </p:attrNameLst>
                                      </p:cBhvr>
                                      <p:tavLst>
                                        <p:tav tm="0">
                                          <p:val>
                                            <p:strVal val="#ppt_y+.1"/>
                                          </p:val>
                                        </p:tav>
                                        <p:tav tm="100000">
                                          <p:val>
                                            <p:strVal val="#ppt_y"/>
                                          </p:val>
                                        </p:tav>
                                      </p:tavLst>
                                    </p:anim>
                                  </p:childTnLst>
                                </p:cTn>
                              </p:par>
                            </p:childTnLst>
                          </p:cTn>
                        </p:par>
                        <p:par>
                          <p:cTn id="117" fill="hold">
                            <p:stCondLst>
                              <p:cond delay="8750"/>
                            </p:stCondLst>
                            <p:childTnLst>
                              <p:par>
                                <p:cTn id="118" presetID="31" presetClass="entr" presetSubtype="0" fill="hold" grpId="0" nodeType="afterEffect">
                                  <p:stCondLst>
                                    <p:cond delay="0"/>
                                  </p:stCondLst>
                                  <p:childTnLst>
                                    <p:set>
                                      <p:cBhvr>
                                        <p:cTn id="119" dur="1" fill="hold">
                                          <p:stCondLst>
                                            <p:cond delay="0"/>
                                          </p:stCondLst>
                                        </p:cTn>
                                        <p:tgtEl>
                                          <p:spTgt spid="115"/>
                                        </p:tgtEl>
                                        <p:attrNameLst>
                                          <p:attrName>style.visibility</p:attrName>
                                        </p:attrNameLst>
                                      </p:cBhvr>
                                      <p:to>
                                        <p:strVal val="visible"/>
                                      </p:to>
                                    </p:set>
                                    <p:anim calcmode="lin" valueType="num">
                                      <p:cBhvr>
                                        <p:cTn id="120" dur="1000" fill="hold"/>
                                        <p:tgtEl>
                                          <p:spTgt spid="115"/>
                                        </p:tgtEl>
                                        <p:attrNameLst>
                                          <p:attrName>ppt_w</p:attrName>
                                        </p:attrNameLst>
                                      </p:cBhvr>
                                      <p:tavLst>
                                        <p:tav tm="0">
                                          <p:val>
                                            <p:fltVal val="0"/>
                                          </p:val>
                                        </p:tav>
                                        <p:tav tm="100000">
                                          <p:val>
                                            <p:strVal val="#ppt_w"/>
                                          </p:val>
                                        </p:tav>
                                      </p:tavLst>
                                    </p:anim>
                                    <p:anim calcmode="lin" valueType="num">
                                      <p:cBhvr>
                                        <p:cTn id="121" dur="1000" fill="hold"/>
                                        <p:tgtEl>
                                          <p:spTgt spid="115"/>
                                        </p:tgtEl>
                                        <p:attrNameLst>
                                          <p:attrName>ppt_h</p:attrName>
                                        </p:attrNameLst>
                                      </p:cBhvr>
                                      <p:tavLst>
                                        <p:tav tm="0">
                                          <p:val>
                                            <p:fltVal val="0"/>
                                          </p:val>
                                        </p:tav>
                                        <p:tav tm="100000">
                                          <p:val>
                                            <p:strVal val="#ppt_h"/>
                                          </p:val>
                                        </p:tav>
                                      </p:tavLst>
                                    </p:anim>
                                    <p:anim calcmode="lin" valueType="num">
                                      <p:cBhvr>
                                        <p:cTn id="122" dur="1000" fill="hold"/>
                                        <p:tgtEl>
                                          <p:spTgt spid="115"/>
                                        </p:tgtEl>
                                        <p:attrNameLst>
                                          <p:attrName>style.rotation</p:attrName>
                                        </p:attrNameLst>
                                      </p:cBhvr>
                                      <p:tavLst>
                                        <p:tav tm="0">
                                          <p:val>
                                            <p:fltVal val="90"/>
                                          </p:val>
                                        </p:tav>
                                        <p:tav tm="100000">
                                          <p:val>
                                            <p:fltVal val="0"/>
                                          </p:val>
                                        </p:tav>
                                      </p:tavLst>
                                    </p:anim>
                                    <p:animEffect transition="in" filter="fade">
                                      <p:cBhvr>
                                        <p:cTn id="123" dur="1000"/>
                                        <p:tgtEl>
                                          <p:spTgt spid="115"/>
                                        </p:tgtEl>
                                      </p:cBhvr>
                                    </p:animEffect>
                                  </p:childTnLst>
                                </p:cTn>
                              </p:par>
                            </p:childTnLst>
                          </p:cTn>
                        </p:par>
                        <p:par>
                          <p:cTn id="124" fill="hold">
                            <p:stCondLst>
                              <p:cond delay="9750"/>
                            </p:stCondLst>
                            <p:childTnLst>
                              <p:par>
                                <p:cTn id="125" presetID="2" presetClass="entr" presetSubtype="8" fill="hold" nodeType="afterEffect">
                                  <p:stCondLst>
                                    <p:cond delay="0"/>
                                  </p:stCondLst>
                                  <p:childTnLst>
                                    <p:set>
                                      <p:cBhvr>
                                        <p:cTn id="126" dur="1" fill="hold">
                                          <p:stCondLst>
                                            <p:cond delay="0"/>
                                          </p:stCondLst>
                                        </p:cTn>
                                        <p:tgtEl>
                                          <p:spTgt spid="117"/>
                                        </p:tgtEl>
                                        <p:attrNameLst>
                                          <p:attrName>style.visibility</p:attrName>
                                        </p:attrNameLst>
                                      </p:cBhvr>
                                      <p:to>
                                        <p:strVal val="visible"/>
                                      </p:to>
                                    </p:set>
                                    <p:anim calcmode="lin" valueType="num">
                                      <p:cBhvr additive="base">
                                        <p:cTn id="127" dur="500" fill="hold"/>
                                        <p:tgtEl>
                                          <p:spTgt spid="117"/>
                                        </p:tgtEl>
                                        <p:attrNameLst>
                                          <p:attrName>ppt_x</p:attrName>
                                        </p:attrNameLst>
                                      </p:cBhvr>
                                      <p:tavLst>
                                        <p:tav tm="0">
                                          <p:val>
                                            <p:strVal val="0-#ppt_w/2"/>
                                          </p:val>
                                        </p:tav>
                                        <p:tav tm="100000">
                                          <p:val>
                                            <p:strVal val="#ppt_x"/>
                                          </p:val>
                                        </p:tav>
                                      </p:tavLst>
                                    </p:anim>
                                    <p:anim calcmode="lin" valueType="num">
                                      <p:cBhvr additive="base">
                                        <p:cTn id="128" dur="500" fill="hold"/>
                                        <p:tgtEl>
                                          <p:spTgt spid="117"/>
                                        </p:tgtEl>
                                        <p:attrNameLst>
                                          <p:attrName>ppt_y</p:attrName>
                                        </p:attrNameLst>
                                      </p:cBhvr>
                                      <p:tavLst>
                                        <p:tav tm="0">
                                          <p:val>
                                            <p:strVal val="#ppt_y"/>
                                          </p:val>
                                        </p:tav>
                                        <p:tav tm="100000">
                                          <p:val>
                                            <p:strVal val="#ppt_y"/>
                                          </p:val>
                                        </p:tav>
                                      </p:tavLst>
                                    </p:anim>
                                  </p:childTnLst>
                                </p:cTn>
                              </p:par>
                            </p:childTnLst>
                          </p:cTn>
                        </p:par>
                        <p:par>
                          <p:cTn id="129" fill="hold">
                            <p:stCondLst>
                              <p:cond delay="10250"/>
                            </p:stCondLst>
                            <p:childTnLst>
                              <p:par>
                                <p:cTn id="130" presetID="42" presetClass="entr" presetSubtype="0" fill="hold" grpId="0" nodeType="afterEffect">
                                  <p:stCondLst>
                                    <p:cond delay="0"/>
                                  </p:stCondLst>
                                  <p:childTnLst>
                                    <p:set>
                                      <p:cBhvr>
                                        <p:cTn id="131" dur="1" fill="hold">
                                          <p:stCondLst>
                                            <p:cond delay="0"/>
                                          </p:stCondLst>
                                        </p:cTn>
                                        <p:tgtEl>
                                          <p:spTgt spid="128"/>
                                        </p:tgtEl>
                                        <p:attrNameLst>
                                          <p:attrName>style.visibility</p:attrName>
                                        </p:attrNameLst>
                                      </p:cBhvr>
                                      <p:to>
                                        <p:strVal val="visible"/>
                                      </p:to>
                                    </p:set>
                                    <p:animEffect transition="in" filter="fade">
                                      <p:cBhvr>
                                        <p:cTn id="132" dur="1000"/>
                                        <p:tgtEl>
                                          <p:spTgt spid="128"/>
                                        </p:tgtEl>
                                      </p:cBhvr>
                                    </p:animEffect>
                                    <p:anim calcmode="lin" valueType="num">
                                      <p:cBhvr>
                                        <p:cTn id="133" dur="1000" fill="hold"/>
                                        <p:tgtEl>
                                          <p:spTgt spid="128"/>
                                        </p:tgtEl>
                                        <p:attrNameLst>
                                          <p:attrName>ppt_x</p:attrName>
                                        </p:attrNameLst>
                                      </p:cBhvr>
                                      <p:tavLst>
                                        <p:tav tm="0">
                                          <p:val>
                                            <p:strVal val="#ppt_x"/>
                                          </p:val>
                                        </p:tav>
                                        <p:tav tm="100000">
                                          <p:val>
                                            <p:strVal val="#ppt_x"/>
                                          </p:val>
                                        </p:tav>
                                      </p:tavLst>
                                    </p:anim>
                                    <p:anim calcmode="lin" valueType="num">
                                      <p:cBhvr>
                                        <p:cTn id="134" dur="1000" fill="hold"/>
                                        <p:tgtEl>
                                          <p:spTgt spid="128"/>
                                        </p:tgtEl>
                                        <p:attrNameLst>
                                          <p:attrName>ppt_y</p:attrName>
                                        </p:attrNameLst>
                                      </p:cBhvr>
                                      <p:tavLst>
                                        <p:tav tm="0">
                                          <p:val>
                                            <p:strVal val="#ppt_y+.1"/>
                                          </p:val>
                                        </p:tav>
                                        <p:tav tm="100000">
                                          <p:val>
                                            <p:strVal val="#ppt_y"/>
                                          </p:val>
                                        </p:tav>
                                      </p:tavLst>
                                    </p:anim>
                                  </p:childTnLst>
                                </p:cTn>
                              </p:par>
                            </p:childTnLst>
                          </p:cTn>
                        </p:par>
                        <p:par>
                          <p:cTn id="135" fill="hold">
                            <p:stCondLst>
                              <p:cond delay="11250"/>
                            </p:stCondLst>
                            <p:childTnLst>
                              <p:par>
                                <p:cTn id="136" presetID="31" presetClass="entr" presetSubtype="0" fill="hold" grpId="0" nodeType="afterEffect">
                                  <p:stCondLst>
                                    <p:cond delay="0"/>
                                  </p:stCondLst>
                                  <p:childTnLst>
                                    <p:set>
                                      <p:cBhvr>
                                        <p:cTn id="137" dur="1" fill="hold">
                                          <p:stCondLst>
                                            <p:cond delay="0"/>
                                          </p:stCondLst>
                                        </p:cTn>
                                        <p:tgtEl>
                                          <p:spTgt spid="129"/>
                                        </p:tgtEl>
                                        <p:attrNameLst>
                                          <p:attrName>style.visibility</p:attrName>
                                        </p:attrNameLst>
                                      </p:cBhvr>
                                      <p:to>
                                        <p:strVal val="visible"/>
                                      </p:to>
                                    </p:set>
                                    <p:anim calcmode="lin" valueType="num">
                                      <p:cBhvr>
                                        <p:cTn id="138" dur="1000" fill="hold"/>
                                        <p:tgtEl>
                                          <p:spTgt spid="129"/>
                                        </p:tgtEl>
                                        <p:attrNameLst>
                                          <p:attrName>ppt_w</p:attrName>
                                        </p:attrNameLst>
                                      </p:cBhvr>
                                      <p:tavLst>
                                        <p:tav tm="0">
                                          <p:val>
                                            <p:fltVal val="0"/>
                                          </p:val>
                                        </p:tav>
                                        <p:tav tm="100000">
                                          <p:val>
                                            <p:strVal val="#ppt_w"/>
                                          </p:val>
                                        </p:tav>
                                      </p:tavLst>
                                    </p:anim>
                                    <p:anim calcmode="lin" valueType="num">
                                      <p:cBhvr>
                                        <p:cTn id="139" dur="1000" fill="hold"/>
                                        <p:tgtEl>
                                          <p:spTgt spid="129"/>
                                        </p:tgtEl>
                                        <p:attrNameLst>
                                          <p:attrName>ppt_h</p:attrName>
                                        </p:attrNameLst>
                                      </p:cBhvr>
                                      <p:tavLst>
                                        <p:tav tm="0">
                                          <p:val>
                                            <p:fltVal val="0"/>
                                          </p:val>
                                        </p:tav>
                                        <p:tav tm="100000">
                                          <p:val>
                                            <p:strVal val="#ppt_h"/>
                                          </p:val>
                                        </p:tav>
                                      </p:tavLst>
                                    </p:anim>
                                    <p:anim calcmode="lin" valueType="num">
                                      <p:cBhvr>
                                        <p:cTn id="140" dur="1000" fill="hold"/>
                                        <p:tgtEl>
                                          <p:spTgt spid="129"/>
                                        </p:tgtEl>
                                        <p:attrNameLst>
                                          <p:attrName>style.rotation</p:attrName>
                                        </p:attrNameLst>
                                      </p:cBhvr>
                                      <p:tavLst>
                                        <p:tav tm="0">
                                          <p:val>
                                            <p:fltVal val="90"/>
                                          </p:val>
                                        </p:tav>
                                        <p:tav tm="100000">
                                          <p:val>
                                            <p:fltVal val="0"/>
                                          </p:val>
                                        </p:tav>
                                      </p:tavLst>
                                    </p:anim>
                                    <p:animEffect transition="in" filter="fade">
                                      <p:cBhvr>
                                        <p:cTn id="141" dur="1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1" grpId="0" animBg="1"/>
      <p:bldP spid="76" grpId="0" animBg="1"/>
      <p:bldP spid="83" grpId="0" animBg="1"/>
      <p:bldP spid="78" grpId="0" animBg="1"/>
      <p:bldP spid="84" grpId="0" animBg="1"/>
      <p:bldP spid="77" grpId="0" animBg="1"/>
      <p:bldP spid="89" grpId="0" animBg="1"/>
      <p:bldP spid="88" grpId="0" animBg="1"/>
      <p:bldP spid="85" grpId="0" animBg="1"/>
      <p:bldP spid="86" grpId="0" animBg="1"/>
      <p:bldP spid="80" grpId="0" animBg="1"/>
      <p:bldP spid="79" grpId="0" animBg="1"/>
      <p:bldP spid="91" grpId="0" animBg="1"/>
      <p:bldP spid="87" grpId="0" animBg="1"/>
      <p:bldP spid="90" grpId="0" animBg="1"/>
      <p:bldP spid="105" grpId="0"/>
      <p:bldP spid="106" grpId="0"/>
      <p:bldGraphic spid="115" grpId="0">
        <p:bldAsOne/>
      </p:bldGraphic>
      <p:bldGraphic spid="116" grpId="0">
        <p:bldAsOne/>
      </p:bldGraphic>
      <p:bldP spid="128" grpId="0"/>
      <p:bldGraphic spid="129"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44A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B8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Rectangle 30"/>
          <p:cNvSpPr/>
          <p:nvPr/>
        </p:nvSpPr>
        <p:spPr>
          <a:xfrm>
            <a:off x="0" y="0"/>
            <a:ext cx="5452533" cy="6858000"/>
          </a:xfrm>
          <a:prstGeom prst="rect">
            <a:avLst/>
          </a:pr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0" y="6199221"/>
            <a:ext cx="5452533" cy="6587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870793" y="470783"/>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9" name="Straight Connector 8"/>
          <p:cNvCxnSpPr/>
          <p:nvPr/>
        </p:nvCxnSpPr>
        <p:spPr>
          <a:xfrm flipH="1">
            <a:off x="1162755" y="1326179"/>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1162755" y="1766446"/>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162755" y="2206713"/>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1162755" y="2646980"/>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1162755" y="3087247"/>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1162755" y="3527514"/>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1162755" y="3967781"/>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1162755" y="4408048"/>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162755" y="4848315"/>
            <a:ext cx="1" cy="440267"/>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1162754" y="5288582"/>
            <a:ext cx="1" cy="440267"/>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24843" y="1612557"/>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01</a:t>
            </a:r>
          </a:p>
        </p:txBody>
      </p:sp>
      <p:sp>
        <p:nvSpPr>
          <p:cNvPr id="21" name="TextBox 20"/>
          <p:cNvSpPr txBox="1"/>
          <p:nvPr/>
        </p:nvSpPr>
        <p:spPr>
          <a:xfrm>
            <a:off x="1224843" y="2054958"/>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02</a:t>
            </a:r>
          </a:p>
        </p:txBody>
      </p:sp>
      <p:sp>
        <p:nvSpPr>
          <p:cNvPr id="22" name="TextBox 21"/>
          <p:cNvSpPr txBox="1"/>
          <p:nvPr/>
        </p:nvSpPr>
        <p:spPr>
          <a:xfrm>
            <a:off x="1224843" y="2493091"/>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03</a:t>
            </a:r>
          </a:p>
        </p:txBody>
      </p:sp>
      <p:sp>
        <p:nvSpPr>
          <p:cNvPr id="23" name="TextBox 22"/>
          <p:cNvSpPr txBox="1"/>
          <p:nvPr/>
        </p:nvSpPr>
        <p:spPr>
          <a:xfrm>
            <a:off x="1224843" y="2936602"/>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04</a:t>
            </a:r>
          </a:p>
        </p:txBody>
      </p:sp>
      <p:sp>
        <p:nvSpPr>
          <p:cNvPr id="24" name="TextBox 23"/>
          <p:cNvSpPr txBox="1"/>
          <p:nvPr/>
        </p:nvSpPr>
        <p:spPr>
          <a:xfrm>
            <a:off x="1224843" y="33790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05</a:t>
            </a:r>
          </a:p>
        </p:txBody>
      </p:sp>
      <p:sp>
        <p:nvSpPr>
          <p:cNvPr id="25" name="TextBox 24"/>
          <p:cNvSpPr txBox="1"/>
          <p:nvPr/>
        </p:nvSpPr>
        <p:spPr>
          <a:xfrm>
            <a:off x="1224843" y="3817136"/>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06</a:t>
            </a:r>
          </a:p>
        </p:txBody>
      </p:sp>
      <p:sp>
        <p:nvSpPr>
          <p:cNvPr id="26" name="TextBox 25"/>
          <p:cNvSpPr txBox="1"/>
          <p:nvPr/>
        </p:nvSpPr>
        <p:spPr>
          <a:xfrm>
            <a:off x="1224843" y="4255269"/>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07</a:t>
            </a:r>
          </a:p>
        </p:txBody>
      </p:sp>
      <p:sp>
        <p:nvSpPr>
          <p:cNvPr id="27" name="TextBox 26"/>
          <p:cNvSpPr txBox="1"/>
          <p:nvPr/>
        </p:nvSpPr>
        <p:spPr>
          <a:xfrm>
            <a:off x="1224843" y="4697670"/>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08</a:t>
            </a:r>
          </a:p>
        </p:txBody>
      </p:sp>
      <p:sp>
        <p:nvSpPr>
          <p:cNvPr id="28" name="TextBox 27"/>
          <p:cNvSpPr txBox="1"/>
          <p:nvPr/>
        </p:nvSpPr>
        <p:spPr>
          <a:xfrm>
            <a:off x="1224843" y="5135803"/>
            <a:ext cx="1828800" cy="307777"/>
          </a:xfrm>
          <a:prstGeom prst="rect">
            <a:avLst/>
          </a:prstGeom>
          <a:noFill/>
        </p:spPr>
        <p:txBody>
          <a:bodyPr wrap="square" rtlCol="0">
            <a:spAutoFit/>
          </a:bodyPr>
          <a:lstStyle/>
          <a:p>
            <a:r>
              <a:rPr lang="en-US" sz="1400" dirty="0">
                <a:solidFill>
                  <a:schemeClr val="bg1"/>
                </a:solidFill>
                <a:latin typeface="Candara" panose="020E0502030303020204" pitchFamily="34" charset="0"/>
              </a:rPr>
              <a:t>Content Option 09</a:t>
            </a:r>
          </a:p>
        </p:txBody>
      </p:sp>
      <p:sp>
        <p:nvSpPr>
          <p:cNvPr id="32" name="Isosceles Triangle 31"/>
          <p:cNvSpPr/>
          <p:nvPr/>
        </p:nvSpPr>
        <p:spPr>
          <a:xfrm rot="10800000">
            <a:off x="2281339" y="5577"/>
            <a:ext cx="836508" cy="452972"/>
          </a:xfrm>
          <a:prstGeom prst="triangl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70832" y="6297777"/>
            <a:ext cx="5257523" cy="461665"/>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3754413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up)">
                                      <p:cBhvr>
                                        <p:cTn id="12" dur="500"/>
                                        <p:tgtEl>
                                          <p:spTgt spid="32"/>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ppt_x"/>
                                          </p:val>
                                        </p:tav>
                                        <p:tav tm="100000">
                                          <p:val>
                                            <p:strVal val="#ppt_x"/>
                                          </p:val>
                                        </p:tav>
                                      </p:tavLst>
                                    </p:anim>
                                    <p:anim calcmode="lin" valueType="num">
                                      <p:cBhvr additive="base">
                                        <p:cTn id="21" dur="5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37"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29" fill="hold">
                            <p:stCondLst>
                              <p:cond delay="30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500"/>
                            </p:stCondLst>
                            <p:childTnLst>
                              <p:par>
                                <p:cTn id="35" presetID="37"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900" decel="100000" fill="hold"/>
                                        <p:tgtEl>
                                          <p:spTgt spid="2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500" fill="hold"/>
                                        <p:tgtEl>
                                          <p:spTgt spid="12"/>
                                        </p:tgtEl>
                                        <p:attrNameLst>
                                          <p:attrName>ppt_x</p:attrName>
                                        </p:attrNameLst>
                                      </p:cBhvr>
                                      <p:tavLst>
                                        <p:tav tm="0">
                                          <p:val>
                                            <p:strVal val="#ppt_x"/>
                                          </p:val>
                                        </p:tav>
                                        <p:tav tm="100000">
                                          <p:val>
                                            <p:strVal val="#ppt_x"/>
                                          </p:val>
                                        </p:tav>
                                      </p:tavLst>
                                    </p:anim>
                                    <p:anim calcmode="lin" valueType="num">
                                      <p:cBhvr additive="base">
                                        <p:cTn id="45" dur="50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5000"/>
                            </p:stCondLst>
                            <p:childTnLst>
                              <p:par>
                                <p:cTn id="47" presetID="37" presetClass="entr" presetSubtype="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900" decel="100000" fill="hold"/>
                                        <p:tgtEl>
                                          <p:spTgt spid="22"/>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53" fill="hold">
                            <p:stCondLst>
                              <p:cond delay="6000"/>
                            </p:stCondLst>
                            <p:childTnLst>
                              <p:par>
                                <p:cTn id="54" presetID="2" presetClass="entr" presetSubtype="4"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500" fill="hold"/>
                                        <p:tgtEl>
                                          <p:spTgt spid="13"/>
                                        </p:tgtEl>
                                        <p:attrNameLst>
                                          <p:attrName>ppt_x</p:attrName>
                                        </p:attrNameLst>
                                      </p:cBhvr>
                                      <p:tavLst>
                                        <p:tav tm="0">
                                          <p:val>
                                            <p:strVal val="#ppt_x"/>
                                          </p:val>
                                        </p:tav>
                                        <p:tav tm="100000">
                                          <p:val>
                                            <p:strVal val="#ppt_x"/>
                                          </p:val>
                                        </p:tav>
                                      </p:tavLst>
                                    </p:anim>
                                    <p:anim calcmode="lin" valueType="num">
                                      <p:cBhvr additive="base">
                                        <p:cTn id="57" dur="50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6500"/>
                            </p:stCondLst>
                            <p:childTnLst>
                              <p:par>
                                <p:cTn id="59" presetID="37"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900" decel="100000" fill="hold"/>
                                        <p:tgtEl>
                                          <p:spTgt spid="23"/>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65" fill="hold">
                            <p:stCondLst>
                              <p:cond delay="7500"/>
                            </p:stCondLst>
                            <p:childTnLst>
                              <p:par>
                                <p:cTn id="66" presetID="2" presetClass="entr" presetSubtype="4"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37"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anim calcmode="lin" valueType="num">
                                      <p:cBhvr>
                                        <p:cTn id="74" dur="1000" fill="hold"/>
                                        <p:tgtEl>
                                          <p:spTgt spid="24"/>
                                        </p:tgtEl>
                                        <p:attrNameLst>
                                          <p:attrName>ppt_x</p:attrName>
                                        </p:attrNameLst>
                                      </p:cBhvr>
                                      <p:tavLst>
                                        <p:tav tm="0">
                                          <p:val>
                                            <p:strVal val="#ppt_x"/>
                                          </p:val>
                                        </p:tav>
                                        <p:tav tm="100000">
                                          <p:val>
                                            <p:strVal val="#ppt_x"/>
                                          </p:val>
                                        </p:tav>
                                      </p:tavLst>
                                    </p:anim>
                                    <p:anim calcmode="lin" valueType="num">
                                      <p:cBhvr>
                                        <p:cTn id="75" dur="900" decel="100000" fill="hold"/>
                                        <p:tgtEl>
                                          <p:spTgt spid="24"/>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7" fill="hold">
                            <p:stCondLst>
                              <p:cond delay="9000"/>
                            </p:stCondLst>
                            <p:childTnLst>
                              <p:par>
                                <p:cTn id="78" presetID="2" presetClass="entr" presetSubtype="4" fill="hold"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additive="base">
                                        <p:cTn id="80" dur="500" fill="hold"/>
                                        <p:tgtEl>
                                          <p:spTgt spid="15"/>
                                        </p:tgtEl>
                                        <p:attrNameLst>
                                          <p:attrName>ppt_x</p:attrName>
                                        </p:attrNameLst>
                                      </p:cBhvr>
                                      <p:tavLst>
                                        <p:tav tm="0">
                                          <p:val>
                                            <p:strVal val="#ppt_x"/>
                                          </p:val>
                                        </p:tav>
                                        <p:tav tm="100000">
                                          <p:val>
                                            <p:strVal val="#ppt_x"/>
                                          </p:val>
                                        </p:tav>
                                      </p:tavLst>
                                    </p:anim>
                                    <p:anim calcmode="lin" valueType="num">
                                      <p:cBhvr additive="base">
                                        <p:cTn id="81" dur="500" fill="hold"/>
                                        <p:tgtEl>
                                          <p:spTgt spid="15"/>
                                        </p:tgtEl>
                                        <p:attrNameLst>
                                          <p:attrName>ppt_y</p:attrName>
                                        </p:attrNameLst>
                                      </p:cBhvr>
                                      <p:tavLst>
                                        <p:tav tm="0">
                                          <p:val>
                                            <p:strVal val="1+#ppt_h/2"/>
                                          </p:val>
                                        </p:tav>
                                        <p:tav tm="100000">
                                          <p:val>
                                            <p:strVal val="#ppt_y"/>
                                          </p:val>
                                        </p:tav>
                                      </p:tavLst>
                                    </p:anim>
                                  </p:childTnLst>
                                </p:cTn>
                              </p:par>
                            </p:childTnLst>
                          </p:cTn>
                        </p:par>
                        <p:par>
                          <p:cTn id="82" fill="hold">
                            <p:stCondLst>
                              <p:cond delay="9500"/>
                            </p:stCondLst>
                            <p:childTnLst>
                              <p:par>
                                <p:cTn id="83" presetID="37" presetClass="entr" presetSubtype="0"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Effect transition="in" filter="fade">
                                      <p:cBhvr>
                                        <p:cTn id="85" dur="1000"/>
                                        <p:tgtEl>
                                          <p:spTgt spid="25"/>
                                        </p:tgtEl>
                                      </p:cBhvr>
                                    </p:animEffect>
                                    <p:anim calcmode="lin" valueType="num">
                                      <p:cBhvr>
                                        <p:cTn id="86" dur="1000" fill="hold"/>
                                        <p:tgtEl>
                                          <p:spTgt spid="25"/>
                                        </p:tgtEl>
                                        <p:attrNameLst>
                                          <p:attrName>ppt_x</p:attrName>
                                        </p:attrNameLst>
                                      </p:cBhvr>
                                      <p:tavLst>
                                        <p:tav tm="0">
                                          <p:val>
                                            <p:strVal val="#ppt_x"/>
                                          </p:val>
                                        </p:tav>
                                        <p:tav tm="100000">
                                          <p:val>
                                            <p:strVal val="#ppt_x"/>
                                          </p:val>
                                        </p:tav>
                                      </p:tavLst>
                                    </p:anim>
                                    <p:anim calcmode="lin" valueType="num">
                                      <p:cBhvr>
                                        <p:cTn id="87" dur="900" decel="100000" fill="hold"/>
                                        <p:tgtEl>
                                          <p:spTgt spid="25"/>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89" fill="hold">
                            <p:stCondLst>
                              <p:cond delay="10500"/>
                            </p:stCondLst>
                            <p:childTnLst>
                              <p:par>
                                <p:cTn id="90" presetID="2" presetClass="entr" presetSubtype="4" fill="hold" nodeType="after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childTnLst>
                          </p:cTn>
                        </p:par>
                        <p:par>
                          <p:cTn id="94" fill="hold">
                            <p:stCondLst>
                              <p:cond delay="11000"/>
                            </p:stCondLst>
                            <p:childTnLst>
                              <p:par>
                                <p:cTn id="95" presetID="37" presetClass="entr" presetSubtype="0"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1000"/>
                                        <p:tgtEl>
                                          <p:spTgt spid="26"/>
                                        </p:tgtEl>
                                      </p:cBhvr>
                                    </p:animEffect>
                                    <p:anim calcmode="lin" valueType="num">
                                      <p:cBhvr>
                                        <p:cTn id="98" dur="1000" fill="hold"/>
                                        <p:tgtEl>
                                          <p:spTgt spid="26"/>
                                        </p:tgtEl>
                                        <p:attrNameLst>
                                          <p:attrName>ppt_x</p:attrName>
                                        </p:attrNameLst>
                                      </p:cBhvr>
                                      <p:tavLst>
                                        <p:tav tm="0">
                                          <p:val>
                                            <p:strVal val="#ppt_x"/>
                                          </p:val>
                                        </p:tav>
                                        <p:tav tm="100000">
                                          <p:val>
                                            <p:strVal val="#ppt_x"/>
                                          </p:val>
                                        </p:tav>
                                      </p:tavLst>
                                    </p:anim>
                                    <p:anim calcmode="lin" valueType="num">
                                      <p:cBhvr>
                                        <p:cTn id="99" dur="900" decel="100000" fill="hold"/>
                                        <p:tgtEl>
                                          <p:spTgt spid="26"/>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01" fill="hold">
                            <p:stCondLst>
                              <p:cond delay="12000"/>
                            </p:stCondLst>
                            <p:childTnLst>
                              <p:par>
                                <p:cTn id="102" presetID="2" presetClass="entr" presetSubtype="4" fill="hold" nodeType="afterEffect">
                                  <p:stCondLst>
                                    <p:cond delay="0"/>
                                  </p:stCondLst>
                                  <p:childTnLst>
                                    <p:set>
                                      <p:cBhvr>
                                        <p:cTn id="103" dur="1" fill="hold">
                                          <p:stCondLst>
                                            <p:cond delay="0"/>
                                          </p:stCondLst>
                                        </p:cTn>
                                        <p:tgtEl>
                                          <p:spTgt spid="17"/>
                                        </p:tgtEl>
                                        <p:attrNameLst>
                                          <p:attrName>style.visibility</p:attrName>
                                        </p:attrNameLst>
                                      </p:cBhvr>
                                      <p:to>
                                        <p:strVal val="visible"/>
                                      </p:to>
                                    </p:set>
                                    <p:anim calcmode="lin" valueType="num">
                                      <p:cBhvr additive="base">
                                        <p:cTn id="104" dur="500" fill="hold"/>
                                        <p:tgtEl>
                                          <p:spTgt spid="17"/>
                                        </p:tgtEl>
                                        <p:attrNameLst>
                                          <p:attrName>ppt_x</p:attrName>
                                        </p:attrNameLst>
                                      </p:cBhvr>
                                      <p:tavLst>
                                        <p:tav tm="0">
                                          <p:val>
                                            <p:strVal val="#ppt_x"/>
                                          </p:val>
                                        </p:tav>
                                        <p:tav tm="100000">
                                          <p:val>
                                            <p:strVal val="#ppt_x"/>
                                          </p:val>
                                        </p:tav>
                                      </p:tavLst>
                                    </p:anim>
                                    <p:anim calcmode="lin" valueType="num">
                                      <p:cBhvr additive="base">
                                        <p:cTn id="105" dur="500" fill="hold"/>
                                        <p:tgtEl>
                                          <p:spTgt spid="17"/>
                                        </p:tgtEl>
                                        <p:attrNameLst>
                                          <p:attrName>ppt_y</p:attrName>
                                        </p:attrNameLst>
                                      </p:cBhvr>
                                      <p:tavLst>
                                        <p:tav tm="0">
                                          <p:val>
                                            <p:strVal val="1+#ppt_h/2"/>
                                          </p:val>
                                        </p:tav>
                                        <p:tav tm="100000">
                                          <p:val>
                                            <p:strVal val="#ppt_y"/>
                                          </p:val>
                                        </p:tav>
                                      </p:tavLst>
                                    </p:anim>
                                  </p:childTnLst>
                                </p:cTn>
                              </p:par>
                            </p:childTnLst>
                          </p:cTn>
                        </p:par>
                        <p:par>
                          <p:cTn id="106" fill="hold">
                            <p:stCondLst>
                              <p:cond delay="12500"/>
                            </p:stCondLst>
                            <p:childTnLst>
                              <p:par>
                                <p:cTn id="107" presetID="37" presetClass="entr" presetSubtype="0" fill="hold" grpId="0"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1000"/>
                                        <p:tgtEl>
                                          <p:spTgt spid="27"/>
                                        </p:tgtEl>
                                      </p:cBhvr>
                                    </p:animEffect>
                                    <p:anim calcmode="lin" valueType="num">
                                      <p:cBhvr>
                                        <p:cTn id="110" dur="1000" fill="hold"/>
                                        <p:tgtEl>
                                          <p:spTgt spid="27"/>
                                        </p:tgtEl>
                                        <p:attrNameLst>
                                          <p:attrName>ppt_x</p:attrName>
                                        </p:attrNameLst>
                                      </p:cBhvr>
                                      <p:tavLst>
                                        <p:tav tm="0">
                                          <p:val>
                                            <p:strVal val="#ppt_x"/>
                                          </p:val>
                                        </p:tav>
                                        <p:tav tm="100000">
                                          <p:val>
                                            <p:strVal val="#ppt_x"/>
                                          </p:val>
                                        </p:tav>
                                      </p:tavLst>
                                    </p:anim>
                                    <p:anim calcmode="lin" valueType="num">
                                      <p:cBhvr>
                                        <p:cTn id="111" dur="900" decel="100000" fill="hold"/>
                                        <p:tgtEl>
                                          <p:spTgt spid="27"/>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13" fill="hold">
                            <p:stCondLst>
                              <p:cond delay="13500"/>
                            </p:stCondLst>
                            <p:childTnLst>
                              <p:par>
                                <p:cTn id="114" presetID="2" presetClass="entr" presetSubtype="4" fill="hold" nodeType="afterEffect">
                                  <p:stCondLst>
                                    <p:cond delay="0"/>
                                  </p:stCondLst>
                                  <p:childTnLst>
                                    <p:set>
                                      <p:cBhvr>
                                        <p:cTn id="115" dur="1" fill="hold">
                                          <p:stCondLst>
                                            <p:cond delay="0"/>
                                          </p:stCondLst>
                                        </p:cTn>
                                        <p:tgtEl>
                                          <p:spTgt spid="18"/>
                                        </p:tgtEl>
                                        <p:attrNameLst>
                                          <p:attrName>style.visibility</p:attrName>
                                        </p:attrNameLst>
                                      </p:cBhvr>
                                      <p:to>
                                        <p:strVal val="visible"/>
                                      </p:to>
                                    </p:set>
                                    <p:anim calcmode="lin" valueType="num">
                                      <p:cBhvr additive="base">
                                        <p:cTn id="116" dur="500" fill="hold"/>
                                        <p:tgtEl>
                                          <p:spTgt spid="18"/>
                                        </p:tgtEl>
                                        <p:attrNameLst>
                                          <p:attrName>ppt_x</p:attrName>
                                        </p:attrNameLst>
                                      </p:cBhvr>
                                      <p:tavLst>
                                        <p:tav tm="0">
                                          <p:val>
                                            <p:strVal val="#ppt_x"/>
                                          </p:val>
                                        </p:tav>
                                        <p:tav tm="100000">
                                          <p:val>
                                            <p:strVal val="#ppt_x"/>
                                          </p:val>
                                        </p:tav>
                                      </p:tavLst>
                                    </p:anim>
                                    <p:anim calcmode="lin" valueType="num">
                                      <p:cBhvr additive="base">
                                        <p:cTn id="117" dur="500" fill="hold"/>
                                        <p:tgtEl>
                                          <p:spTgt spid="18"/>
                                        </p:tgtEl>
                                        <p:attrNameLst>
                                          <p:attrName>ppt_y</p:attrName>
                                        </p:attrNameLst>
                                      </p:cBhvr>
                                      <p:tavLst>
                                        <p:tav tm="0">
                                          <p:val>
                                            <p:strVal val="1+#ppt_h/2"/>
                                          </p:val>
                                        </p:tav>
                                        <p:tav tm="100000">
                                          <p:val>
                                            <p:strVal val="#ppt_y"/>
                                          </p:val>
                                        </p:tav>
                                      </p:tavLst>
                                    </p:anim>
                                  </p:childTnLst>
                                </p:cTn>
                              </p:par>
                            </p:childTnLst>
                          </p:cTn>
                        </p:par>
                        <p:par>
                          <p:cTn id="118" fill="hold">
                            <p:stCondLst>
                              <p:cond delay="14000"/>
                            </p:stCondLst>
                            <p:childTnLst>
                              <p:par>
                                <p:cTn id="119" presetID="37" presetClass="entr" presetSubtype="0" fill="hold" grpId="0" nodeType="afterEffect">
                                  <p:stCondLst>
                                    <p:cond delay="0"/>
                                  </p:stCondLst>
                                  <p:childTnLst>
                                    <p:set>
                                      <p:cBhvr>
                                        <p:cTn id="120" dur="1" fill="hold">
                                          <p:stCondLst>
                                            <p:cond delay="0"/>
                                          </p:stCondLst>
                                        </p:cTn>
                                        <p:tgtEl>
                                          <p:spTgt spid="28"/>
                                        </p:tgtEl>
                                        <p:attrNameLst>
                                          <p:attrName>style.visibility</p:attrName>
                                        </p:attrNameLst>
                                      </p:cBhvr>
                                      <p:to>
                                        <p:strVal val="visible"/>
                                      </p:to>
                                    </p:set>
                                    <p:animEffect transition="in" filter="fade">
                                      <p:cBhvr>
                                        <p:cTn id="121" dur="1000"/>
                                        <p:tgtEl>
                                          <p:spTgt spid="28"/>
                                        </p:tgtEl>
                                      </p:cBhvr>
                                    </p:animEffect>
                                    <p:anim calcmode="lin" valueType="num">
                                      <p:cBhvr>
                                        <p:cTn id="122" dur="1000" fill="hold"/>
                                        <p:tgtEl>
                                          <p:spTgt spid="28"/>
                                        </p:tgtEl>
                                        <p:attrNameLst>
                                          <p:attrName>ppt_x</p:attrName>
                                        </p:attrNameLst>
                                      </p:cBhvr>
                                      <p:tavLst>
                                        <p:tav tm="0">
                                          <p:val>
                                            <p:strVal val="#ppt_x"/>
                                          </p:val>
                                        </p:tav>
                                        <p:tav tm="100000">
                                          <p:val>
                                            <p:strVal val="#ppt_x"/>
                                          </p:val>
                                        </p:tav>
                                      </p:tavLst>
                                    </p:anim>
                                    <p:anim calcmode="lin" valueType="num">
                                      <p:cBhvr>
                                        <p:cTn id="123" dur="900" decel="100000" fill="hold"/>
                                        <p:tgtEl>
                                          <p:spTgt spid="28"/>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par>
                                <p:cTn id="125" presetID="10" presetClass="entr" presetSubtype="0" fill="hold" nodeType="withEffect">
                                  <p:stCondLst>
                                    <p:cond delay="0"/>
                                  </p:stCondLst>
                                  <p:childTnLst>
                                    <p:set>
                                      <p:cBhvr>
                                        <p:cTn id="126" dur="1" fill="hold">
                                          <p:stCondLst>
                                            <p:cond delay="0"/>
                                          </p:stCondLst>
                                        </p:cTn>
                                        <p:tgtEl>
                                          <p:spTgt spid="19"/>
                                        </p:tgtEl>
                                        <p:attrNameLst>
                                          <p:attrName>style.visibility</p:attrName>
                                        </p:attrNameLst>
                                      </p:cBhvr>
                                      <p:to>
                                        <p:strVal val="visible"/>
                                      </p:to>
                                    </p:set>
                                    <p:animEffect transition="in" filter="fade">
                                      <p:cBhvr>
                                        <p:cTn id="127" dur="500"/>
                                        <p:tgtEl>
                                          <p:spTgt spid="19"/>
                                        </p:tgtEl>
                                      </p:cBhvr>
                                    </p:animEffect>
                                  </p:childTnLst>
                                </p:cTn>
                              </p:par>
                            </p:childTnLst>
                          </p:cTn>
                        </p:par>
                        <p:par>
                          <p:cTn id="128" fill="hold">
                            <p:stCondLst>
                              <p:cond delay="15000"/>
                            </p:stCondLst>
                            <p:childTnLst>
                              <p:par>
                                <p:cTn id="129" presetID="22" presetClass="entr" presetSubtype="4" fill="hold" grpId="0" nodeType="afterEffect">
                                  <p:stCondLst>
                                    <p:cond delay="0"/>
                                  </p:stCondLst>
                                  <p:childTnLst>
                                    <p:set>
                                      <p:cBhvr>
                                        <p:cTn id="130" dur="1" fill="hold">
                                          <p:stCondLst>
                                            <p:cond delay="0"/>
                                          </p:stCondLst>
                                        </p:cTn>
                                        <p:tgtEl>
                                          <p:spTgt spid="30"/>
                                        </p:tgtEl>
                                        <p:attrNameLst>
                                          <p:attrName>style.visibility</p:attrName>
                                        </p:attrNameLst>
                                      </p:cBhvr>
                                      <p:to>
                                        <p:strVal val="visible"/>
                                      </p:to>
                                    </p:set>
                                    <p:animEffect transition="in" filter="wipe(down)">
                                      <p:cBhvr>
                                        <p:cTn id="131" dur="500"/>
                                        <p:tgtEl>
                                          <p:spTgt spid="30"/>
                                        </p:tgtEl>
                                      </p:cBhvr>
                                    </p:animEffect>
                                  </p:childTnLst>
                                </p:cTn>
                              </p:par>
                            </p:childTnLst>
                          </p:cTn>
                        </p:par>
                        <p:par>
                          <p:cTn id="132" fill="hold">
                            <p:stCondLst>
                              <p:cond delay="15500"/>
                            </p:stCondLst>
                            <p:childTnLst>
                              <p:par>
                                <p:cTn id="133" presetID="22" presetClass="entr" presetSubtype="4" fill="hold" grpId="0" nodeType="afterEffect">
                                  <p:stCondLst>
                                    <p:cond delay="0"/>
                                  </p:stCondLst>
                                  <p:childTnLst>
                                    <p:set>
                                      <p:cBhvr>
                                        <p:cTn id="134" dur="1" fill="hold">
                                          <p:stCondLst>
                                            <p:cond delay="0"/>
                                          </p:stCondLst>
                                        </p:cTn>
                                        <p:tgtEl>
                                          <p:spTgt spid="33"/>
                                        </p:tgtEl>
                                        <p:attrNameLst>
                                          <p:attrName>style.visibility</p:attrName>
                                        </p:attrNameLst>
                                      </p:cBhvr>
                                      <p:to>
                                        <p:strVal val="visible"/>
                                      </p:to>
                                    </p:set>
                                    <p:animEffect transition="in" filter="wipe(down)">
                                      <p:cBhvr>
                                        <p:cTn id="13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 grpId="0"/>
      <p:bldP spid="20" grpId="0"/>
      <p:bldP spid="21" grpId="0"/>
      <p:bldP spid="22" grpId="0"/>
      <p:bldP spid="23" grpId="0"/>
      <p:bldP spid="24" grpId="0"/>
      <p:bldP spid="25" grpId="0"/>
      <p:bldP spid="26" grpId="0"/>
      <p:bldP spid="27" grpId="0"/>
      <p:bldP spid="28" grpId="0"/>
      <p:bldP spid="32" grpId="0" animBg="1"/>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2042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009624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1402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844969"/>
            <a:ext cx="3413745" cy="191169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B8023"/>
                </a:solidFill>
                <a:latin typeface="Bernard MT Condensed" panose="02050806060905020404" pitchFamily="18" charset="0"/>
              </a:rPr>
              <a:t>LOREM IPSUM DOLOR </a:t>
            </a:r>
            <a:r>
              <a:rPr lang="en-US" sz="1500" dirty="0">
                <a:solidFill>
                  <a:srgbClr val="FB8023"/>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E76C0F"/>
                </a:solidFill>
                <a:latin typeface="Bernard MT Condensed" panose="02050806060905020404" pitchFamily="18" charset="0"/>
              </a:rPr>
              <a:t>LOREM IPSUM DOLOR </a:t>
            </a:r>
            <a:r>
              <a:rPr lang="en-US" sz="1500" dirty="0">
                <a:solidFill>
                  <a:srgbClr val="E76C0F"/>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E44A25"/>
                </a:solidFill>
                <a:latin typeface="Bernard MT Condensed" panose="02050806060905020404" pitchFamily="18" charset="0"/>
              </a:rPr>
              <a:t>LOREM IPSUM DOLOR </a:t>
            </a:r>
            <a:r>
              <a:rPr lang="en-US" sz="1500" dirty="0">
                <a:solidFill>
                  <a:srgbClr val="E44A25"/>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CF3510"/>
                </a:solidFill>
                <a:latin typeface="Bernard MT Condensed" panose="02050806060905020404" pitchFamily="18" charset="0"/>
              </a:rPr>
              <a:t>LOREM IPSUM DOLOR </a:t>
            </a:r>
            <a:r>
              <a:rPr lang="en-US" sz="1500" dirty="0">
                <a:solidFill>
                  <a:srgbClr val="CF3510"/>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BF2500"/>
                </a:solidFill>
                <a:latin typeface="Bernard MT Condensed" panose="02050806060905020404" pitchFamily="18" charset="0"/>
              </a:rPr>
              <a:t>LOREM IPSUM DOLOR </a:t>
            </a:r>
            <a:r>
              <a:rPr lang="en-US" sz="1500" dirty="0">
                <a:solidFill>
                  <a:srgbClr val="BF2500"/>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B802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E44A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2078</TotalTime>
  <Words>18692</Words>
  <Application>Microsoft Office PowerPoint</Application>
  <PresentationFormat>Widescreen</PresentationFormat>
  <Paragraphs>2126</Paragraphs>
  <Slides>101</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459</cp:revision>
  <dcterms:created xsi:type="dcterms:W3CDTF">2016-09-28T22:08:47Z</dcterms:created>
  <dcterms:modified xsi:type="dcterms:W3CDTF">2019-09-12T17:09:51Z</dcterms:modified>
</cp:coreProperties>
</file>