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085" r:id="rId12"/>
    <p:sldId id="1423" r:id="rId13"/>
    <p:sldId id="1336" r:id="rId14"/>
    <p:sldId id="1424" r:id="rId15"/>
    <p:sldId id="1253" r:id="rId16"/>
    <p:sldId id="1319" r:id="rId17"/>
    <p:sldId id="1363" r:id="rId18"/>
    <p:sldId id="893" r:id="rId19"/>
    <p:sldId id="894" r:id="rId20"/>
    <p:sldId id="896" r:id="rId21"/>
    <p:sldId id="898" r:id="rId22"/>
    <p:sldId id="657" r:id="rId23"/>
    <p:sldId id="459" r:id="rId24"/>
    <p:sldId id="892" r:id="rId25"/>
    <p:sldId id="827" r:id="rId26"/>
    <p:sldId id="710" r:id="rId27"/>
    <p:sldId id="1166" r:id="rId28"/>
    <p:sldId id="475" r:id="rId29"/>
    <p:sldId id="476" r:id="rId30"/>
    <p:sldId id="392" r:id="rId31"/>
    <p:sldId id="327" r:id="rId32"/>
    <p:sldId id="1426"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Bernard MT Condensed</vt:lpstr>
      <vt:lpstr>Britannic Bold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443</cp:revision>
  <dcterms:created xsi:type="dcterms:W3CDTF">2016-09-28T22:08:47Z</dcterms:created>
  <dcterms:modified xsi:type="dcterms:W3CDTF">2019-08-30T18:23:05Z</dcterms:modified>
</cp:coreProperties>
</file>