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14438" y="357949"/>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2019-08-25T16:06:55Z</dcterms:modified>
</cp:coreProperties>
</file>