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90" d="100"/>
          <a:sy n="90" d="100"/>
        </p:scale>
        <p:origin x="72" y="3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2017-01-27T18:29:05Z</dcterms:modified>
</cp:coreProperties>
</file>