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68663" y="3905745"/>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68781" y="415348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2019-05-20T16:08:44Z</dcterms:modified>
</cp:coreProperties>
</file>