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349" r:id="rId2"/>
    <p:sldId id="370" r:id="rId3"/>
    <p:sldId id="376" r:id="rId4"/>
    <p:sldId id="371" r:id="rId5"/>
    <p:sldId id="372" r:id="rId6"/>
    <p:sldId id="374" r:id="rId7"/>
    <p:sldId id="377" r:id="rId8"/>
    <p:sldId id="375" r:id="rId9"/>
    <p:sldId id="373" r:id="rId10"/>
    <p:sldId id="378" r:id="rId11"/>
    <p:sldId id="379" r:id="rId12"/>
    <p:sldId id="380" r:id="rId13"/>
    <p:sldId id="381" r:id="rId14"/>
    <p:sldId id="382" r:id="rId15"/>
    <p:sldId id="383" r:id="rId16"/>
    <p:sldId id="385" r:id="rId17"/>
    <p:sldId id="387" r:id="rId18"/>
    <p:sldId id="384" r:id="rId19"/>
    <p:sldId id="388" r:id="rId20"/>
    <p:sldId id="367" r:id="rId21"/>
    <p:sldId id="368" r:id="rId22"/>
    <p:sldId id="353" r:id="rId23"/>
    <p:sldId id="369" r:id="rId24"/>
    <p:sldId id="351" r:id="rId25"/>
    <p:sldId id="296" r:id="rId26"/>
    <p:sldId id="295" r:id="rId27"/>
    <p:sldId id="298" r:id="rId28"/>
    <p:sldId id="328" r:id="rId29"/>
    <p:sldId id="276" r:id="rId30"/>
    <p:sldId id="277" r:id="rId31"/>
    <p:sldId id="278" r:id="rId32"/>
    <p:sldId id="279" r:id="rId33"/>
    <p:sldId id="280" r:id="rId34"/>
    <p:sldId id="281" r:id="rId35"/>
    <p:sldId id="282"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5E5"/>
    <a:srgbClr val="FFDFDF"/>
    <a:srgbClr val="FFBFBF"/>
    <a:srgbClr val="FF2B2A"/>
    <a:srgbClr val="62656A"/>
    <a:srgbClr val="01AA8D"/>
    <a:srgbClr val="3EB8CD"/>
    <a:srgbClr val="FFA803"/>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11/15/2016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547866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01045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07471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4761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1093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1" y="1"/>
            <a:ext cx="12192001" cy="6858000"/>
          </a:xfrm>
          <a:prstGeom prst="rect">
            <a:avLst/>
          </a:prstGeom>
          <a:solidFill>
            <a:srgbClr val="FFE5E5">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11/15/2016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2.jpg"/><Relationship Id="rId4" Type="http://schemas.openxmlformats.org/officeDocument/2006/relationships/image" Target="../media/image11.jpg"/></Relationships>
</file>

<file path=ppt/slides/_rels/slide2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FF2B2A">
                    <a:alpha val="1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Nov 15,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3352800" y="623410"/>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FF2B2A">
                  <a:alpha val="1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a:outerShdw blurRad="50800" dist="38100" dir="2700000" algn="t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a:outerShdw blurRad="50800" dist="38100" dir="8100000" algn="t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a:outerShdw blurRad="50800" dist="38100" dir="18900000" algn="bl"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a:outerShdw blurRad="50800" dist="38100" dir="13500000" algn="br" rotWithShape="0">
                  <a:prstClr val="black">
                    <a:alpha val="25000"/>
                  </a:prstClr>
                </a:outerShdw>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804629" y="672408"/>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F2B2A"/>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85C401"/>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3EB8CD"/>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FFA80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01AA8D"/>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9295915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F2B2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85C401"/>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chemeClr val="bg1"/>
          </a:solidFill>
          <a:ln w="254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01AA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01AA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F2B2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01AA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85C401"/>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3EB8C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56595E"/>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56595E"/>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228473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85C401"/>
          </a:solidFill>
          <a:ln w="165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EB8CD"/>
          </a:solidFill>
          <a:ln w="165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6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2B2A"/>
          </a:solidFill>
          <a:ln w="165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5200329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3EB8C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01AA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85C401"/>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endParaRPr lang="en-US" sz="800" b="1" dirty="0">
              <a:solidFill>
                <a:srgbClr val="FF2B2A"/>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endParaRPr lang="en-US" sz="800" b="1" dirty="0">
              <a:solidFill>
                <a:srgbClr val="01AA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endParaRPr lang="en-US" sz="800" b="1" dirty="0">
              <a:solidFill>
                <a:srgbClr val="85C401"/>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endParaRPr lang="en-US" sz="800" b="1" dirty="0">
              <a:solidFill>
                <a:srgbClr val="3EB8C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56595E"/>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56595E"/>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FF2B2A"/>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402960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307531" y="3535985"/>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995545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486669" y="241586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FF2B2A"/>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2" name="Group 71"/>
          <p:cNvGrpSpPr>
            <a:grpSpLocks noChangeAspect="1"/>
          </p:cNvGrpSpPr>
          <p:nvPr/>
        </p:nvGrpSpPr>
        <p:grpSpPr>
          <a:xfrm>
            <a:off x="3921276" y="368395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85C401"/>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p:cNvGrpSpPr>
            <a:grpSpLocks noChangeAspect="1"/>
          </p:cNvGrpSpPr>
          <p:nvPr/>
        </p:nvGrpSpPr>
        <p:grpSpPr>
          <a:xfrm>
            <a:off x="6531292" y="2552873"/>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FF2B2A"/>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85C401"/>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01AA8D"/>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1FC8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3EB8CD"/>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01AA8D"/>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9707502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Shape 3686"/>
          <p:cNvSpPr/>
          <p:nvPr/>
        </p:nvSpPr>
        <p:spPr>
          <a:xfrm>
            <a:off x="361773"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2B2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57" name="Shape 2132"/>
          <p:cNvSpPr/>
          <p:nvPr/>
        </p:nvSpPr>
        <p:spPr>
          <a:xfrm rot="18900000">
            <a:off x="10076533" y="18586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4" name="Group 13"/>
          <p:cNvGrpSpPr/>
          <p:nvPr/>
        </p:nvGrpSpPr>
        <p:grpSpPr>
          <a:xfrm>
            <a:off x="8709524" y="1937938"/>
            <a:ext cx="2559029" cy="2556905"/>
            <a:chOff x="8709524" y="1937938"/>
            <a:chExt cx="2559029" cy="2556905"/>
          </a:xfrm>
          <a:effectLst>
            <a:outerShdw blurRad="50800" dist="38100" dir="18900000" algn="bl" rotWithShape="0">
              <a:prstClr val="black">
                <a:alpha val="40000"/>
              </a:prstClr>
            </a:outerShdw>
          </a:effectLst>
        </p:grpSpPr>
        <p:sp>
          <p:nvSpPr>
            <p:cNvPr id="45" name="Shape 2123"/>
            <p:cNvSpPr/>
            <p:nvPr/>
          </p:nvSpPr>
          <p:spPr>
            <a:xfrm rot="18900000">
              <a:off x="8709524" y="1937938"/>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6" name="Shape 2124"/>
            <p:cNvSpPr/>
            <p:nvPr/>
          </p:nvSpPr>
          <p:spPr>
            <a:xfrm rot="18900000">
              <a:off x="9997918" y="3224210"/>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5C401"/>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7" name="Shape 2125"/>
            <p:cNvSpPr/>
            <p:nvPr/>
          </p:nvSpPr>
          <p:spPr>
            <a:xfrm rot="18900000">
              <a:off x="9538135" y="2757393"/>
              <a:ext cx="896821"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85C401"/>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3" name="Group 12"/>
          <p:cNvGrpSpPr/>
          <p:nvPr/>
        </p:nvGrpSpPr>
        <p:grpSpPr>
          <a:xfrm>
            <a:off x="8618112" y="3309104"/>
            <a:ext cx="2559028" cy="2556908"/>
            <a:chOff x="8618112" y="3309104"/>
            <a:chExt cx="2559028" cy="2556908"/>
          </a:xfrm>
          <a:effectLst>
            <a:outerShdw blurRad="50800" dist="38100" dir="18900000" algn="bl" rotWithShape="0">
              <a:prstClr val="black">
                <a:alpha val="40000"/>
              </a:prstClr>
            </a:outerShdw>
          </a:effectLst>
        </p:grpSpPr>
        <p:sp>
          <p:nvSpPr>
            <p:cNvPr id="48" name="Shape 2126"/>
            <p:cNvSpPr/>
            <p:nvPr/>
          </p:nvSpPr>
          <p:spPr>
            <a:xfrm rot="18900000">
              <a:off x="8618112" y="3309104"/>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49" name="Shape 2127"/>
            <p:cNvSpPr/>
            <p:nvPr/>
          </p:nvSpPr>
          <p:spPr>
            <a:xfrm rot="18900000">
              <a:off x="9906505" y="4595377"/>
              <a:ext cx="1270635" cy="12706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A803"/>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0" name="Shape 2128"/>
            <p:cNvSpPr/>
            <p:nvPr/>
          </p:nvSpPr>
          <p:spPr>
            <a:xfrm rot="18900000">
              <a:off x="9446723" y="4128559"/>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A803"/>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grpSp>
        <p:nvGrpSpPr>
          <p:cNvPr id="12" name="Group 11"/>
          <p:cNvGrpSpPr/>
          <p:nvPr/>
        </p:nvGrpSpPr>
        <p:grpSpPr>
          <a:xfrm>
            <a:off x="7243181" y="3388439"/>
            <a:ext cx="2559029" cy="2556907"/>
            <a:chOff x="7243181" y="3388439"/>
            <a:chExt cx="2559029" cy="2556907"/>
          </a:xfrm>
          <a:effectLst>
            <a:outerShdw blurRad="50800" dist="38100" dir="18900000" algn="bl" rotWithShape="0">
              <a:prstClr val="black">
                <a:alpha val="40000"/>
              </a:prstClr>
            </a:outerShdw>
          </a:effectLst>
        </p:grpSpPr>
        <p:sp>
          <p:nvSpPr>
            <p:cNvPr id="53" name="Shape 2129"/>
            <p:cNvSpPr/>
            <p:nvPr/>
          </p:nvSpPr>
          <p:spPr>
            <a:xfrm rot="18900000">
              <a:off x="7243181" y="3388439"/>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4" name="Shape 2130"/>
            <p:cNvSpPr/>
            <p:nvPr/>
          </p:nvSpPr>
          <p:spPr>
            <a:xfrm rot="18900000">
              <a:off x="8531575" y="4674713"/>
              <a:ext cx="1270635" cy="127063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2B2A"/>
            </a:solidFill>
            <a:ln w="12700">
              <a:miter lim="400000"/>
            </a:ln>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sp>
          <p:nvSpPr>
            <p:cNvPr id="56" name="Shape 2131"/>
            <p:cNvSpPr/>
            <p:nvPr/>
          </p:nvSpPr>
          <p:spPr>
            <a:xfrm rot="18900000">
              <a:off x="8071791" y="4207894"/>
              <a:ext cx="896820" cy="9212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960" y="2851"/>
                    <a:pt x="4637" y="6730"/>
                    <a:pt x="4660" y="10784"/>
                  </a:cubicBezTo>
                  <a:cubicBezTo>
                    <a:pt x="4684" y="14829"/>
                    <a:pt x="3060" y="18718"/>
                    <a:pt x="144" y="21600"/>
                  </a:cubicBezTo>
                  <a:lnTo>
                    <a:pt x="21358" y="21288"/>
                  </a:lnTo>
                  <a:cubicBezTo>
                    <a:pt x="18644" y="18590"/>
                    <a:pt x="17078" y="14994"/>
                    <a:pt x="16974" y="11219"/>
                  </a:cubicBezTo>
                  <a:cubicBezTo>
                    <a:pt x="16858" y="7040"/>
                    <a:pt x="18534" y="3002"/>
                    <a:pt x="21600" y="75"/>
                  </a:cubicBezTo>
                  <a:lnTo>
                    <a:pt x="0" y="0"/>
                  </a:lnTo>
                  <a:close/>
                </a:path>
              </a:pathLst>
            </a:custGeom>
            <a:solidFill>
              <a:srgbClr val="FF2B2A"/>
            </a:solid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58" name="Shape 2133"/>
          <p:cNvSpPr/>
          <p:nvPr/>
        </p:nvSpPr>
        <p:spPr>
          <a:xfrm>
            <a:off x="10275247" y="2049363"/>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59" name="Shape 2134"/>
          <p:cNvSpPr/>
          <p:nvPr/>
        </p:nvSpPr>
        <p:spPr>
          <a:xfrm>
            <a:off x="8904002" y="2135205"/>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0" name="Shape 2135"/>
          <p:cNvSpPr/>
          <p:nvPr/>
        </p:nvSpPr>
        <p:spPr>
          <a:xfrm>
            <a:off x="10193519" y="3424662"/>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3" name="Shape 2136"/>
          <p:cNvSpPr/>
          <p:nvPr/>
        </p:nvSpPr>
        <p:spPr>
          <a:xfrm>
            <a:off x="8822272" y="3502585"/>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8" name="Shape 2137"/>
          <p:cNvSpPr/>
          <p:nvPr/>
        </p:nvSpPr>
        <p:spPr>
          <a:xfrm>
            <a:off x="10103869" y="4792043"/>
            <a:ext cx="889136" cy="88911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1" name="Shape 2138"/>
          <p:cNvSpPr/>
          <p:nvPr/>
        </p:nvSpPr>
        <p:spPr>
          <a:xfrm>
            <a:off x="7435187" y="3572592"/>
            <a:ext cx="889137"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72" name="Shape 2139"/>
          <p:cNvSpPr/>
          <p:nvPr/>
        </p:nvSpPr>
        <p:spPr>
          <a:xfrm>
            <a:off x="8716786" y="4862049"/>
            <a:ext cx="889136" cy="88911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grpSp>
        <p:nvGrpSpPr>
          <p:cNvPr id="11" name="Group 10"/>
          <p:cNvGrpSpPr/>
          <p:nvPr/>
        </p:nvGrpSpPr>
        <p:grpSpPr>
          <a:xfrm>
            <a:off x="598061" y="1706560"/>
            <a:ext cx="2753114" cy="1299122"/>
            <a:chOff x="1128639" y="2083883"/>
            <a:chExt cx="2753114" cy="1299122"/>
          </a:xfrm>
        </p:grpSpPr>
        <p:sp>
          <p:nvSpPr>
            <p:cNvPr id="85"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TextBox 86"/>
            <p:cNvSpPr txBox="1"/>
            <p:nvPr/>
          </p:nvSpPr>
          <p:spPr>
            <a:xfrm>
              <a:off x="1128639" y="2083883"/>
              <a:ext cx="1828800" cy="369332"/>
            </a:xfrm>
            <a:prstGeom prst="rect">
              <a:avLst/>
            </a:prstGeom>
            <a:noFill/>
          </p:spPr>
          <p:txBody>
            <a:bodyPr wrap="square" rtlCol="0">
              <a:spAutoFit/>
            </a:bodyPr>
            <a:lstStyle/>
            <a:p>
              <a:r>
                <a:rPr lang="en-US" b="1" dirty="0">
                  <a:solidFill>
                    <a:srgbClr val="56595E"/>
                  </a:solidFill>
                  <a:latin typeface="Candara" panose="020E0502030303020204" pitchFamily="34" charset="0"/>
                  <a:ea typeface="Roboto Light" panose="02000000000000000000" pitchFamily="2" charset="0"/>
                </a:rPr>
                <a:t>Bullet Title</a:t>
              </a:r>
              <a:endParaRPr lang="ru-RU" b="1" dirty="0">
                <a:solidFill>
                  <a:srgbClr val="56595E"/>
                </a:solidFill>
                <a:latin typeface="Candara" panose="020E0502030303020204" pitchFamily="34" charset="0"/>
                <a:ea typeface="Roboto Light" panose="02000000000000000000" pitchFamily="2" charset="0"/>
              </a:endParaRPr>
            </a:p>
          </p:txBody>
        </p:sp>
      </p:grpSp>
      <p:sp>
        <p:nvSpPr>
          <p:cNvPr id="88" name="Shape 3686"/>
          <p:cNvSpPr/>
          <p:nvPr/>
        </p:nvSpPr>
        <p:spPr>
          <a:xfrm>
            <a:off x="3513560" y="167268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FA80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89" name="Group 88"/>
          <p:cNvGrpSpPr/>
          <p:nvPr/>
        </p:nvGrpSpPr>
        <p:grpSpPr>
          <a:xfrm>
            <a:off x="3749848" y="1706560"/>
            <a:ext cx="2753114" cy="1299122"/>
            <a:chOff x="1128639" y="2083883"/>
            <a:chExt cx="2753114" cy="1299122"/>
          </a:xfrm>
        </p:grpSpPr>
        <p:sp>
          <p:nvSpPr>
            <p:cNvPr id="92"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3" name="TextBox 9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4" name="Shape 3686"/>
          <p:cNvSpPr/>
          <p:nvPr/>
        </p:nvSpPr>
        <p:spPr>
          <a:xfrm>
            <a:off x="361773" y="378570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5C401"/>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5" name="Group 94"/>
          <p:cNvGrpSpPr/>
          <p:nvPr/>
        </p:nvGrpSpPr>
        <p:grpSpPr>
          <a:xfrm>
            <a:off x="598061" y="3819582"/>
            <a:ext cx="2753114" cy="1299122"/>
            <a:chOff x="1128639" y="2083883"/>
            <a:chExt cx="2753114" cy="1299122"/>
          </a:xfrm>
        </p:grpSpPr>
        <p:sp>
          <p:nvSpPr>
            <p:cNvPr id="9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97" name="TextBox 96"/>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sp>
        <p:nvSpPr>
          <p:cNvPr id="98" name="Shape 3686"/>
          <p:cNvSpPr/>
          <p:nvPr/>
        </p:nvSpPr>
        <p:spPr>
          <a:xfrm>
            <a:off x="3517389" y="398525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EB8CD"/>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99" name="Group 98"/>
          <p:cNvGrpSpPr/>
          <p:nvPr/>
        </p:nvGrpSpPr>
        <p:grpSpPr>
          <a:xfrm>
            <a:off x="3753677" y="4019130"/>
            <a:ext cx="2753114" cy="1299122"/>
            <a:chOff x="1128639" y="2083883"/>
            <a:chExt cx="2753114" cy="1299122"/>
          </a:xfrm>
        </p:grpSpPr>
        <p:sp>
          <p:nvSpPr>
            <p:cNvPr id="100"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3" name="TextBox 102"/>
            <p:cNvSpPr txBox="1"/>
            <p:nvPr/>
          </p:nvSpPr>
          <p:spPr>
            <a:xfrm>
              <a:off x="1128639" y="2083883"/>
              <a:ext cx="1828800" cy="369332"/>
            </a:xfrm>
            <a:prstGeom prst="rect">
              <a:avLst/>
            </a:prstGeom>
            <a:noFill/>
          </p:spPr>
          <p:txBody>
            <a:bodyPr wrap="square" rtlCol="0">
              <a:spAutoFit/>
            </a:bodyPr>
            <a:lstStyle/>
            <a:p>
              <a:r>
                <a:rPr lang="en-US" b="1" dirty="0">
                  <a:solidFill>
                    <a:srgbClr val="62656A"/>
                  </a:solidFill>
                  <a:latin typeface="Candara" panose="020E0502030303020204" pitchFamily="34" charset="0"/>
                  <a:ea typeface="Roboto Light" panose="02000000000000000000" pitchFamily="2" charset="0"/>
                </a:rPr>
                <a:t>Bullet Title</a:t>
              </a:r>
              <a:endParaRPr lang="ru-RU" b="1" dirty="0">
                <a:solidFill>
                  <a:srgbClr val="62656A"/>
                </a:solidFill>
                <a:latin typeface="Candara" panose="020E0502030303020204" pitchFamily="34" charset="0"/>
                <a:ea typeface="Roboto Light" panose="02000000000000000000" pitchFamily="2" charset="0"/>
              </a:endParaRPr>
            </a:p>
          </p:txBody>
        </p:sp>
      </p:grpSp>
      <p:grpSp>
        <p:nvGrpSpPr>
          <p:cNvPr id="104" name="Group 103"/>
          <p:cNvGrpSpPr/>
          <p:nvPr/>
        </p:nvGrpSpPr>
        <p:grpSpPr>
          <a:xfrm>
            <a:off x="3341511" y="258228"/>
            <a:ext cx="5508978" cy="954108"/>
            <a:chOff x="3341511" y="258228"/>
            <a:chExt cx="5508978" cy="954108"/>
          </a:xfrm>
        </p:grpSpPr>
        <p:sp>
          <p:nvSpPr>
            <p:cNvPr id="105" name="TextBox 10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62656A"/>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rgbClr val="62656A"/>
                  </a:solidFill>
                  <a:latin typeface="Candara" panose="020E0502030303020204" pitchFamily="34" charset="0"/>
                </a:rPr>
                <a:t>Your Subtitle</a:t>
              </a:r>
            </a:p>
          </p:txBody>
        </p:sp>
      </p:grpSp>
      <p:sp>
        <p:nvSpPr>
          <p:cNvPr id="113" name="Freeform 21"/>
          <p:cNvSpPr>
            <a:spLocks noChangeArrowheads="1"/>
          </p:cNvSpPr>
          <p:nvPr/>
        </p:nvSpPr>
        <p:spPr bwMode="auto">
          <a:xfrm>
            <a:off x="10456351" y="5122255"/>
            <a:ext cx="187165" cy="256238"/>
          </a:xfrm>
          <a:custGeom>
            <a:avLst/>
            <a:gdLst>
              <a:gd name="T0" fmla="*/ 182 w 371"/>
              <a:gd name="T1" fmla="*/ 320 h 509"/>
              <a:gd name="T2" fmla="*/ 264 w 371"/>
              <a:gd name="T3" fmla="*/ 239 h 509"/>
              <a:gd name="T4" fmla="*/ 264 w 371"/>
              <a:gd name="T5" fmla="*/ 81 h 509"/>
              <a:gd name="T6" fmla="*/ 182 w 371"/>
              <a:gd name="T7" fmla="*/ 0 h 509"/>
              <a:gd name="T8" fmla="*/ 106 w 371"/>
              <a:gd name="T9" fmla="*/ 81 h 509"/>
              <a:gd name="T10" fmla="*/ 106 w 371"/>
              <a:gd name="T11" fmla="*/ 239 h 509"/>
              <a:gd name="T12" fmla="*/ 182 w 371"/>
              <a:gd name="T13" fmla="*/ 320 h 509"/>
              <a:gd name="T14" fmla="*/ 325 w 371"/>
              <a:gd name="T15" fmla="*/ 239 h 509"/>
              <a:gd name="T16" fmla="*/ 182 w 371"/>
              <a:gd name="T17" fmla="*/ 376 h 509"/>
              <a:gd name="T18" fmla="*/ 45 w 371"/>
              <a:gd name="T19" fmla="*/ 239 h 509"/>
              <a:gd name="T20" fmla="*/ 0 w 371"/>
              <a:gd name="T21" fmla="*/ 239 h 509"/>
              <a:gd name="T22" fmla="*/ 157 w 371"/>
              <a:gd name="T23" fmla="*/ 416 h 509"/>
              <a:gd name="T24" fmla="*/ 157 w 371"/>
              <a:gd name="T25" fmla="*/ 508 h 509"/>
              <a:gd name="T26" fmla="*/ 213 w 371"/>
              <a:gd name="T27" fmla="*/ 508 h 509"/>
              <a:gd name="T28" fmla="*/ 213 w 371"/>
              <a:gd name="T29" fmla="*/ 416 h 509"/>
              <a:gd name="T30" fmla="*/ 370 w 371"/>
              <a:gd name="T31" fmla="*/ 239 h 509"/>
              <a:gd name="T32" fmla="*/ 325 w 371"/>
              <a:gd name="T33" fmla="*/ 239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71" h="509">
                <a:moveTo>
                  <a:pt x="182" y="320"/>
                </a:moveTo>
                <a:cubicBezTo>
                  <a:pt x="228" y="320"/>
                  <a:pt x="264" y="284"/>
                  <a:pt x="264" y="239"/>
                </a:cubicBezTo>
                <a:lnTo>
                  <a:pt x="264" y="81"/>
                </a:lnTo>
                <a:cubicBezTo>
                  <a:pt x="264" y="35"/>
                  <a:pt x="226" y="0"/>
                  <a:pt x="182" y="0"/>
                </a:cubicBezTo>
                <a:cubicBezTo>
                  <a:pt x="139" y="0"/>
                  <a:pt x="106" y="35"/>
                  <a:pt x="106" y="81"/>
                </a:cubicBezTo>
                <a:lnTo>
                  <a:pt x="106" y="239"/>
                </a:lnTo>
                <a:cubicBezTo>
                  <a:pt x="106" y="284"/>
                  <a:pt x="142" y="320"/>
                  <a:pt x="182" y="320"/>
                </a:cubicBezTo>
                <a:close/>
                <a:moveTo>
                  <a:pt x="325" y="239"/>
                </a:moveTo>
                <a:cubicBezTo>
                  <a:pt x="325" y="320"/>
                  <a:pt x="256" y="376"/>
                  <a:pt x="182" y="376"/>
                </a:cubicBezTo>
                <a:cubicBezTo>
                  <a:pt x="109" y="376"/>
                  <a:pt x="45" y="320"/>
                  <a:pt x="45" y="239"/>
                </a:cubicBezTo>
                <a:lnTo>
                  <a:pt x="0" y="239"/>
                </a:lnTo>
                <a:cubicBezTo>
                  <a:pt x="0" y="330"/>
                  <a:pt x="71" y="406"/>
                  <a:pt x="157" y="416"/>
                </a:cubicBezTo>
                <a:lnTo>
                  <a:pt x="157" y="508"/>
                </a:lnTo>
                <a:lnTo>
                  <a:pt x="213" y="508"/>
                </a:lnTo>
                <a:lnTo>
                  <a:pt x="213" y="416"/>
                </a:lnTo>
                <a:cubicBezTo>
                  <a:pt x="299" y="406"/>
                  <a:pt x="370" y="330"/>
                  <a:pt x="370" y="239"/>
                </a:cubicBezTo>
                <a:lnTo>
                  <a:pt x="325" y="239"/>
                </a:lnTo>
                <a:close/>
              </a:path>
            </a:pathLst>
          </a:custGeom>
          <a:solidFill>
            <a:srgbClr val="62656A"/>
          </a:solidFill>
          <a:ln>
            <a:noFill/>
          </a:ln>
          <a:effectLst/>
        </p:spPr>
        <p:txBody>
          <a:bodyPr wrap="none" anchor="ctr"/>
          <a:lstStyle/>
          <a:p>
            <a:endParaRPr lang="en-US"/>
          </a:p>
        </p:txBody>
      </p:sp>
      <p:sp>
        <p:nvSpPr>
          <p:cNvPr id="116" name="Freeform 22"/>
          <p:cNvSpPr>
            <a:spLocks noChangeArrowheads="1"/>
          </p:cNvSpPr>
          <p:nvPr/>
        </p:nvSpPr>
        <p:spPr bwMode="auto">
          <a:xfrm>
            <a:off x="8998905" y="5199655"/>
            <a:ext cx="320854" cy="213903"/>
          </a:xfrm>
          <a:custGeom>
            <a:avLst/>
            <a:gdLst>
              <a:gd name="T0" fmla="*/ 528 w 636"/>
              <a:gd name="T1" fmla="*/ 371 h 423"/>
              <a:gd name="T2" fmla="*/ 584 w 636"/>
              <a:gd name="T3" fmla="*/ 315 h 423"/>
              <a:gd name="T4" fmla="*/ 584 w 636"/>
              <a:gd name="T5" fmla="*/ 51 h 423"/>
              <a:gd name="T6" fmla="*/ 528 w 636"/>
              <a:gd name="T7" fmla="*/ 0 h 423"/>
              <a:gd name="T8" fmla="*/ 107 w 636"/>
              <a:gd name="T9" fmla="*/ 0 h 423"/>
              <a:gd name="T10" fmla="*/ 51 w 636"/>
              <a:gd name="T11" fmla="*/ 51 h 423"/>
              <a:gd name="T12" fmla="*/ 51 w 636"/>
              <a:gd name="T13" fmla="*/ 315 h 423"/>
              <a:gd name="T14" fmla="*/ 107 w 636"/>
              <a:gd name="T15" fmla="*/ 371 h 423"/>
              <a:gd name="T16" fmla="*/ 0 w 636"/>
              <a:gd name="T17" fmla="*/ 371 h 423"/>
              <a:gd name="T18" fmla="*/ 0 w 636"/>
              <a:gd name="T19" fmla="*/ 422 h 423"/>
              <a:gd name="T20" fmla="*/ 635 w 636"/>
              <a:gd name="T21" fmla="*/ 422 h 423"/>
              <a:gd name="T22" fmla="*/ 635 w 636"/>
              <a:gd name="T23" fmla="*/ 371 h 423"/>
              <a:gd name="T24" fmla="*/ 528 w 636"/>
              <a:gd name="T25" fmla="*/ 371 h 423"/>
              <a:gd name="T26" fmla="*/ 107 w 636"/>
              <a:gd name="T27" fmla="*/ 51 h 423"/>
              <a:gd name="T28" fmla="*/ 528 w 636"/>
              <a:gd name="T29" fmla="*/ 51 h 423"/>
              <a:gd name="T30" fmla="*/ 528 w 636"/>
              <a:gd name="T31" fmla="*/ 315 h 423"/>
              <a:gd name="T32" fmla="*/ 107 w 636"/>
              <a:gd name="T33" fmla="*/ 315 h 423"/>
              <a:gd name="T34" fmla="*/ 107 w 636"/>
              <a:gd name="T35" fmla="*/ 51 h 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36" h="423">
                <a:moveTo>
                  <a:pt x="528" y="371"/>
                </a:moveTo>
                <a:cubicBezTo>
                  <a:pt x="559" y="371"/>
                  <a:pt x="584" y="346"/>
                  <a:pt x="584" y="315"/>
                </a:cubicBezTo>
                <a:lnTo>
                  <a:pt x="584" y="51"/>
                </a:lnTo>
                <a:cubicBezTo>
                  <a:pt x="584" y="21"/>
                  <a:pt x="559" y="0"/>
                  <a:pt x="528" y="0"/>
                </a:cubicBezTo>
                <a:lnTo>
                  <a:pt x="107" y="0"/>
                </a:lnTo>
                <a:cubicBezTo>
                  <a:pt x="76" y="0"/>
                  <a:pt x="51" y="21"/>
                  <a:pt x="51" y="51"/>
                </a:cubicBezTo>
                <a:lnTo>
                  <a:pt x="51" y="315"/>
                </a:lnTo>
                <a:cubicBezTo>
                  <a:pt x="51" y="346"/>
                  <a:pt x="76" y="371"/>
                  <a:pt x="107" y="371"/>
                </a:cubicBezTo>
                <a:lnTo>
                  <a:pt x="0" y="371"/>
                </a:lnTo>
                <a:lnTo>
                  <a:pt x="0" y="422"/>
                </a:lnTo>
                <a:lnTo>
                  <a:pt x="635" y="422"/>
                </a:lnTo>
                <a:lnTo>
                  <a:pt x="635" y="371"/>
                </a:lnTo>
                <a:lnTo>
                  <a:pt x="528" y="371"/>
                </a:lnTo>
                <a:close/>
                <a:moveTo>
                  <a:pt x="107" y="51"/>
                </a:moveTo>
                <a:lnTo>
                  <a:pt x="528" y="51"/>
                </a:lnTo>
                <a:lnTo>
                  <a:pt x="528" y="315"/>
                </a:lnTo>
                <a:lnTo>
                  <a:pt x="107" y="315"/>
                </a:lnTo>
                <a:lnTo>
                  <a:pt x="107" y="51"/>
                </a:lnTo>
                <a:close/>
              </a:path>
            </a:pathLst>
          </a:custGeom>
          <a:solidFill>
            <a:srgbClr val="62656A"/>
          </a:solidFill>
          <a:ln>
            <a:noFill/>
          </a:ln>
          <a:effectLst/>
        </p:spPr>
        <p:txBody>
          <a:bodyPr wrap="none" anchor="ctr"/>
          <a:lstStyle/>
          <a:p>
            <a:endParaRPr lang="en-US"/>
          </a:p>
        </p:txBody>
      </p:sp>
      <p:sp>
        <p:nvSpPr>
          <p:cNvPr id="117" name="Freeform 23"/>
          <p:cNvSpPr>
            <a:spLocks noChangeArrowheads="1"/>
          </p:cNvSpPr>
          <p:nvPr/>
        </p:nvSpPr>
        <p:spPr bwMode="auto">
          <a:xfrm>
            <a:off x="9171060" y="3814232"/>
            <a:ext cx="187165" cy="269606"/>
          </a:xfrm>
          <a:custGeom>
            <a:avLst/>
            <a:gdLst>
              <a:gd name="T0" fmla="*/ 320 w 372"/>
              <a:gd name="T1" fmla="*/ 0 h 534"/>
              <a:gd name="T2" fmla="*/ 50 w 372"/>
              <a:gd name="T3" fmla="*/ 0 h 534"/>
              <a:gd name="T4" fmla="*/ 0 w 372"/>
              <a:gd name="T5" fmla="*/ 56 h 534"/>
              <a:gd name="T6" fmla="*/ 0 w 372"/>
              <a:gd name="T7" fmla="*/ 477 h 534"/>
              <a:gd name="T8" fmla="*/ 50 w 372"/>
              <a:gd name="T9" fmla="*/ 533 h 534"/>
              <a:gd name="T10" fmla="*/ 320 w 372"/>
              <a:gd name="T11" fmla="*/ 533 h 534"/>
              <a:gd name="T12" fmla="*/ 371 w 372"/>
              <a:gd name="T13" fmla="*/ 477 h 534"/>
              <a:gd name="T14" fmla="*/ 371 w 372"/>
              <a:gd name="T15" fmla="*/ 56 h 534"/>
              <a:gd name="T16" fmla="*/ 320 w 372"/>
              <a:gd name="T17" fmla="*/ 0 h 534"/>
              <a:gd name="T18" fmla="*/ 188 w 372"/>
              <a:gd name="T19" fmla="*/ 56 h 534"/>
              <a:gd name="T20" fmla="*/ 238 w 372"/>
              <a:gd name="T21" fmla="*/ 106 h 534"/>
              <a:gd name="T22" fmla="*/ 188 w 372"/>
              <a:gd name="T23" fmla="*/ 162 h 534"/>
              <a:gd name="T24" fmla="*/ 132 w 372"/>
              <a:gd name="T25" fmla="*/ 106 h 534"/>
              <a:gd name="T26" fmla="*/ 188 w 372"/>
              <a:gd name="T27" fmla="*/ 56 h 534"/>
              <a:gd name="T28" fmla="*/ 188 w 372"/>
              <a:gd name="T29" fmla="*/ 477 h 534"/>
              <a:gd name="T30" fmla="*/ 50 w 372"/>
              <a:gd name="T31" fmla="*/ 345 h 534"/>
              <a:gd name="T32" fmla="*/ 188 w 372"/>
              <a:gd name="T33" fmla="*/ 213 h 534"/>
              <a:gd name="T34" fmla="*/ 320 w 372"/>
              <a:gd name="T35" fmla="*/ 345 h 534"/>
              <a:gd name="T36" fmla="*/ 188 w 372"/>
              <a:gd name="T37" fmla="*/ 477 h 534"/>
              <a:gd name="T38" fmla="*/ 188 w 372"/>
              <a:gd name="T39" fmla="*/ 264 h 534"/>
              <a:gd name="T40" fmla="*/ 106 w 372"/>
              <a:gd name="T41" fmla="*/ 345 h 534"/>
              <a:gd name="T42" fmla="*/ 188 w 372"/>
              <a:gd name="T43" fmla="*/ 426 h 534"/>
              <a:gd name="T44" fmla="*/ 264 w 372"/>
              <a:gd name="T45" fmla="*/ 345 h 534"/>
              <a:gd name="T46" fmla="*/ 188 w 372"/>
              <a:gd name="T47" fmla="*/ 264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72" h="534">
                <a:moveTo>
                  <a:pt x="320" y="0"/>
                </a:moveTo>
                <a:lnTo>
                  <a:pt x="50" y="0"/>
                </a:lnTo>
                <a:cubicBezTo>
                  <a:pt x="25" y="0"/>
                  <a:pt x="0" y="25"/>
                  <a:pt x="0" y="56"/>
                </a:cubicBezTo>
                <a:lnTo>
                  <a:pt x="0" y="477"/>
                </a:lnTo>
                <a:cubicBezTo>
                  <a:pt x="0" y="508"/>
                  <a:pt x="25" y="533"/>
                  <a:pt x="50" y="533"/>
                </a:cubicBezTo>
                <a:lnTo>
                  <a:pt x="320" y="533"/>
                </a:lnTo>
                <a:cubicBezTo>
                  <a:pt x="345" y="533"/>
                  <a:pt x="371" y="508"/>
                  <a:pt x="371" y="477"/>
                </a:cubicBezTo>
                <a:lnTo>
                  <a:pt x="371" y="56"/>
                </a:lnTo>
                <a:cubicBezTo>
                  <a:pt x="371" y="25"/>
                  <a:pt x="345" y="0"/>
                  <a:pt x="320" y="0"/>
                </a:cubicBezTo>
                <a:close/>
                <a:moveTo>
                  <a:pt x="188" y="56"/>
                </a:moveTo>
                <a:cubicBezTo>
                  <a:pt x="213" y="56"/>
                  <a:pt x="238" y="76"/>
                  <a:pt x="238" y="106"/>
                </a:cubicBezTo>
                <a:cubicBezTo>
                  <a:pt x="238" y="137"/>
                  <a:pt x="216" y="162"/>
                  <a:pt x="188" y="162"/>
                </a:cubicBezTo>
                <a:cubicBezTo>
                  <a:pt x="160" y="162"/>
                  <a:pt x="132" y="137"/>
                  <a:pt x="132" y="106"/>
                </a:cubicBezTo>
                <a:cubicBezTo>
                  <a:pt x="132" y="76"/>
                  <a:pt x="157" y="56"/>
                  <a:pt x="188" y="56"/>
                </a:cubicBezTo>
                <a:close/>
                <a:moveTo>
                  <a:pt x="188" y="477"/>
                </a:moveTo>
                <a:cubicBezTo>
                  <a:pt x="111" y="477"/>
                  <a:pt x="50" y="419"/>
                  <a:pt x="50" y="345"/>
                </a:cubicBezTo>
                <a:cubicBezTo>
                  <a:pt x="50" y="271"/>
                  <a:pt x="114" y="213"/>
                  <a:pt x="188" y="213"/>
                </a:cubicBezTo>
                <a:cubicBezTo>
                  <a:pt x="261" y="213"/>
                  <a:pt x="320" y="271"/>
                  <a:pt x="320" y="345"/>
                </a:cubicBezTo>
                <a:cubicBezTo>
                  <a:pt x="320" y="419"/>
                  <a:pt x="259" y="477"/>
                  <a:pt x="188" y="477"/>
                </a:cubicBezTo>
                <a:close/>
                <a:moveTo>
                  <a:pt x="188" y="264"/>
                </a:moveTo>
                <a:cubicBezTo>
                  <a:pt x="142" y="264"/>
                  <a:pt x="106" y="299"/>
                  <a:pt x="106" y="345"/>
                </a:cubicBezTo>
                <a:cubicBezTo>
                  <a:pt x="106" y="391"/>
                  <a:pt x="144" y="426"/>
                  <a:pt x="188" y="426"/>
                </a:cubicBezTo>
                <a:cubicBezTo>
                  <a:pt x="231" y="426"/>
                  <a:pt x="264" y="391"/>
                  <a:pt x="264" y="345"/>
                </a:cubicBezTo>
                <a:cubicBezTo>
                  <a:pt x="264" y="299"/>
                  <a:pt x="228" y="264"/>
                  <a:pt x="188" y="264"/>
                </a:cubicBezTo>
                <a:close/>
              </a:path>
            </a:pathLst>
          </a:custGeom>
          <a:solidFill>
            <a:srgbClr val="62656A"/>
          </a:solidFill>
          <a:ln>
            <a:noFill/>
          </a:ln>
          <a:effectLst/>
        </p:spPr>
        <p:txBody>
          <a:bodyPr wrap="none" anchor="ctr"/>
          <a:lstStyle/>
          <a:p>
            <a:endParaRPr lang="en-US"/>
          </a:p>
        </p:txBody>
      </p:sp>
      <p:sp>
        <p:nvSpPr>
          <p:cNvPr id="118" name="Freeform 25"/>
          <p:cNvSpPr>
            <a:spLocks noChangeArrowheads="1"/>
          </p:cNvSpPr>
          <p:nvPr/>
        </p:nvSpPr>
        <p:spPr bwMode="auto">
          <a:xfrm>
            <a:off x="9252363" y="2433829"/>
            <a:ext cx="213903" cy="296345"/>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62656A"/>
          </a:solidFill>
          <a:ln>
            <a:noFill/>
          </a:ln>
          <a:effectLst/>
        </p:spPr>
        <p:txBody>
          <a:bodyPr wrap="none" anchor="ctr"/>
          <a:lstStyle/>
          <a:p>
            <a:endParaRPr lang="en-US"/>
          </a:p>
        </p:txBody>
      </p:sp>
      <p:sp>
        <p:nvSpPr>
          <p:cNvPr id="120" name="Freeform 28"/>
          <p:cNvSpPr>
            <a:spLocks noChangeArrowheads="1"/>
          </p:cNvSpPr>
          <p:nvPr/>
        </p:nvSpPr>
        <p:spPr bwMode="auto">
          <a:xfrm>
            <a:off x="10503283" y="3739201"/>
            <a:ext cx="269607" cy="269606"/>
          </a:xfrm>
          <a:custGeom>
            <a:avLst/>
            <a:gdLst>
              <a:gd name="T0" fmla="*/ 264 w 534"/>
              <a:gd name="T1" fmla="*/ 0 h 534"/>
              <a:gd name="T2" fmla="*/ 0 w 534"/>
              <a:gd name="T3" fmla="*/ 264 h 534"/>
              <a:gd name="T4" fmla="*/ 264 w 534"/>
              <a:gd name="T5" fmla="*/ 533 h 534"/>
              <a:gd name="T6" fmla="*/ 533 w 534"/>
              <a:gd name="T7" fmla="*/ 264 h 534"/>
              <a:gd name="T8" fmla="*/ 264 w 534"/>
              <a:gd name="T9" fmla="*/ 0 h 534"/>
              <a:gd name="T10" fmla="*/ 264 w 534"/>
              <a:gd name="T11" fmla="*/ 81 h 534"/>
              <a:gd name="T12" fmla="*/ 376 w 534"/>
              <a:gd name="T13" fmla="*/ 117 h 534"/>
              <a:gd name="T14" fmla="*/ 320 w 534"/>
              <a:gd name="T15" fmla="*/ 178 h 534"/>
              <a:gd name="T16" fmla="*/ 264 w 534"/>
              <a:gd name="T17" fmla="*/ 162 h 534"/>
              <a:gd name="T18" fmla="*/ 157 w 534"/>
              <a:gd name="T19" fmla="*/ 264 h 534"/>
              <a:gd name="T20" fmla="*/ 193 w 534"/>
              <a:gd name="T21" fmla="*/ 340 h 534"/>
              <a:gd name="T22" fmla="*/ 137 w 534"/>
              <a:gd name="T23" fmla="*/ 396 h 534"/>
              <a:gd name="T24" fmla="*/ 81 w 534"/>
              <a:gd name="T25" fmla="*/ 264 h 534"/>
              <a:gd name="T26" fmla="*/ 264 w 534"/>
              <a:gd name="T27" fmla="*/ 81 h 534"/>
              <a:gd name="T28" fmla="*/ 396 w 534"/>
              <a:gd name="T29" fmla="*/ 396 h 534"/>
              <a:gd name="T30" fmla="*/ 340 w 534"/>
              <a:gd name="T31" fmla="*/ 340 h 534"/>
              <a:gd name="T32" fmla="*/ 370 w 534"/>
              <a:gd name="T33" fmla="*/ 264 h 534"/>
              <a:gd name="T34" fmla="*/ 355 w 534"/>
              <a:gd name="T35" fmla="*/ 213 h 534"/>
              <a:gd name="T36" fmla="*/ 416 w 534"/>
              <a:gd name="T37" fmla="*/ 157 h 534"/>
              <a:gd name="T38" fmla="*/ 452 w 534"/>
              <a:gd name="T39" fmla="*/ 264 h 534"/>
              <a:gd name="T40" fmla="*/ 396 w 534"/>
              <a:gd name="T41" fmla="*/ 396 h 5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34" h="534">
                <a:moveTo>
                  <a:pt x="264" y="0"/>
                </a:moveTo>
                <a:cubicBezTo>
                  <a:pt x="122" y="0"/>
                  <a:pt x="0" y="119"/>
                  <a:pt x="0" y="264"/>
                </a:cubicBezTo>
                <a:cubicBezTo>
                  <a:pt x="0" y="409"/>
                  <a:pt x="119" y="533"/>
                  <a:pt x="264" y="533"/>
                </a:cubicBezTo>
                <a:cubicBezTo>
                  <a:pt x="409" y="533"/>
                  <a:pt x="533" y="409"/>
                  <a:pt x="533" y="264"/>
                </a:cubicBezTo>
                <a:cubicBezTo>
                  <a:pt x="533" y="119"/>
                  <a:pt x="411" y="0"/>
                  <a:pt x="264" y="0"/>
                </a:cubicBezTo>
                <a:close/>
                <a:moveTo>
                  <a:pt x="264" y="81"/>
                </a:moveTo>
                <a:cubicBezTo>
                  <a:pt x="309" y="81"/>
                  <a:pt x="345" y="91"/>
                  <a:pt x="376" y="117"/>
                </a:cubicBezTo>
                <a:lnTo>
                  <a:pt x="320" y="178"/>
                </a:lnTo>
                <a:cubicBezTo>
                  <a:pt x="304" y="167"/>
                  <a:pt x="284" y="162"/>
                  <a:pt x="264" y="162"/>
                </a:cubicBezTo>
                <a:cubicBezTo>
                  <a:pt x="208" y="162"/>
                  <a:pt x="157" y="208"/>
                  <a:pt x="157" y="264"/>
                </a:cubicBezTo>
                <a:cubicBezTo>
                  <a:pt x="157" y="294"/>
                  <a:pt x="167" y="320"/>
                  <a:pt x="193" y="340"/>
                </a:cubicBezTo>
                <a:lnTo>
                  <a:pt x="137" y="396"/>
                </a:lnTo>
                <a:cubicBezTo>
                  <a:pt x="101" y="365"/>
                  <a:pt x="81" y="315"/>
                  <a:pt x="81" y="264"/>
                </a:cubicBezTo>
                <a:cubicBezTo>
                  <a:pt x="81" y="162"/>
                  <a:pt x="162" y="81"/>
                  <a:pt x="264" y="81"/>
                </a:cubicBezTo>
                <a:close/>
                <a:moveTo>
                  <a:pt x="396" y="396"/>
                </a:moveTo>
                <a:lnTo>
                  <a:pt x="340" y="340"/>
                </a:lnTo>
                <a:cubicBezTo>
                  <a:pt x="360" y="320"/>
                  <a:pt x="370" y="294"/>
                  <a:pt x="370" y="264"/>
                </a:cubicBezTo>
                <a:cubicBezTo>
                  <a:pt x="370" y="249"/>
                  <a:pt x="365" y="228"/>
                  <a:pt x="355" y="213"/>
                </a:cubicBezTo>
                <a:lnTo>
                  <a:pt x="416" y="157"/>
                </a:lnTo>
                <a:cubicBezTo>
                  <a:pt x="436" y="188"/>
                  <a:pt x="452" y="223"/>
                  <a:pt x="452" y="264"/>
                </a:cubicBezTo>
                <a:cubicBezTo>
                  <a:pt x="452" y="315"/>
                  <a:pt x="431" y="365"/>
                  <a:pt x="396" y="396"/>
                </a:cubicBezTo>
                <a:close/>
              </a:path>
            </a:pathLst>
          </a:custGeom>
          <a:solidFill>
            <a:srgbClr val="62656A"/>
          </a:solidFill>
          <a:ln>
            <a:noFill/>
          </a:ln>
          <a:effectLst/>
        </p:spPr>
        <p:txBody>
          <a:bodyPr wrap="none" anchor="ctr"/>
          <a:lstStyle/>
          <a:p>
            <a:endParaRPr lang="en-US"/>
          </a:p>
        </p:txBody>
      </p:sp>
      <p:sp>
        <p:nvSpPr>
          <p:cNvPr id="121" name="Freeform 29"/>
          <p:cNvSpPr>
            <a:spLocks noChangeArrowheads="1"/>
          </p:cNvSpPr>
          <p:nvPr/>
        </p:nvSpPr>
        <p:spPr bwMode="auto">
          <a:xfrm>
            <a:off x="7788039" y="3859526"/>
            <a:ext cx="187165" cy="296343"/>
          </a:xfrm>
          <a:custGeom>
            <a:avLst/>
            <a:gdLst>
              <a:gd name="T0" fmla="*/ 320 w 372"/>
              <a:gd name="T1" fmla="*/ 0 h 586"/>
              <a:gd name="T2" fmla="*/ 56 w 372"/>
              <a:gd name="T3" fmla="*/ 0 h 586"/>
              <a:gd name="T4" fmla="*/ 0 w 372"/>
              <a:gd name="T5" fmla="*/ 51 h 586"/>
              <a:gd name="T6" fmla="*/ 0 w 372"/>
              <a:gd name="T7" fmla="*/ 534 h 586"/>
              <a:gd name="T8" fmla="*/ 56 w 372"/>
              <a:gd name="T9" fmla="*/ 585 h 586"/>
              <a:gd name="T10" fmla="*/ 320 w 372"/>
              <a:gd name="T11" fmla="*/ 585 h 586"/>
              <a:gd name="T12" fmla="*/ 371 w 372"/>
              <a:gd name="T13" fmla="*/ 534 h 586"/>
              <a:gd name="T14" fmla="*/ 371 w 372"/>
              <a:gd name="T15" fmla="*/ 51 h 586"/>
              <a:gd name="T16" fmla="*/ 320 w 372"/>
              <a:gd name="T17" fmla="*/ 0 h 586"/>
              <a:gd name="T18" fmla="*/ 320 w 372"/>
              <a:gd name="T19" fmla="*/ 478 h 586"/>
              <a:gd name="T20" fmla="*/ 56 w 372"/>
              <a:gd name="T21" fmla="*/ 478 h 586"/>
              <a:gd name="T22" fmla="*/ 56 w 372"/>
              <a:gd name="T23" fmla="*/ 107 h 586"/>
              <a:gd name="T24" fmla="*/ 320 w 372"/>
              <a:gd name="T25" fmla="*/ 107 h 586"/>
              <a:gd name="T26" fmla="*/ 320 w 372"/>
              <a:gd name="T27" fmla="*/ 478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72" h="586">
                <a:moveTo>
                  <a:pt x="320" y="0"/>
                </a:moveTo>
                <a:lnTo>
                  <a:pt x="56" y="0"/>
                </a:lnTo>
                <a:cubicBezTo>
                  <a:pt x="26" y="0"/>
                  <a:pt x="0" y="26"/>
                  <a:pt x="0" y="51"/>
                </a:cubicBezTo>
                <a:lnTo>
                  <a:pt x="0" y="534"/>
                </a:lnTo>
                <a:cubicBezTo>
                  <a:pt x="0" y="559"/>
                  <a:pt x="26" y="585"/>
                  <a:pt x="56" y="585"/>
                </a:cubicBezTo>
                <a:lnTo>
                  <a:pt x="320" y="585"/>
                </a:lnTo>
                <a:cubicBezTo>
                  <a:pt x="351" y="585"/>
                  <a:pt x="371" y="559"/>
                  <a:pt x="371" y="534"/>
                </a:cubicBezTo>
                <a:lnTo>
                  <a:pt x="371" y="51"/>
                </a:lnTo>
                <a:cubicBezTo>
                  <a:pt x="371" y="26"/>
                  <a:pt x="351" y="0"/>
                  <a:pt x="320" y="0"/>
                </a:cubicBezTo>
                <a:close/>
                <a:moveTo>
                  <a:pt x="320" y="478"/>
                </a:moveTo>
                <a:lnTo>
                  <a:pt x="56" y="478"/>
                </a:lnTo>
                <a:lnTo>
                  <a:pt x="56" y="107"/>
                </a:lnTo>
                <a:lnTo>
                  <a:pt x="320" y="107"/>
                </a:lnTo>
                <a:lnTo>
                  <a:pt x="320" y="478"/>
                </a:lnTo>
                <a:close/>
              </a:path>
            </a:pathLst>
          </a:custGeom>
          <a:solidFill>
            <a:srgbClr val="62656A"/>
          </a:solidFill>
          <a:ln>
            <a:noFill/>
          </a:ln>
          <a:effectLst/>
        </p:spPr>
        <p:txBody>
          <a:bodyPr wrap="none" anchor="ctr"/>
          <a:lstStyle/>
          <a:p>
            <a:endParaRPr lang="en-US"/>
          </a:p>
        </p:txBody>
      </p:sp>
      <p:sp>
        <p:nvSpPr>
          <p:cNvPr id="122" name="Freeform 32"/>
          <p:cNvSpPr>
            <a:spLocks noChangeArrowheads="1"/>
          </p:cNvSpPr>
          <p:nvPr/>
        </p:nvSpPr>
        <p:spPr bwMode="auto">
          <a:xfrm>
            <a:off x="10602626" y="2335304"/>
            <a:ext cx="216130" cy="323083"/>
          </a:xfrm>
          <a:custGeom>
            <a:avLst/>
            <a:gdLst>
              <a:gd name="T0" fmla="*/ 427 w 428"/>
              <a:gd name="T1" fmla="*/ 320 h 641"/>
              <a:gd name="T2" fmla="*/ 345 w 428"/>
              <a:gd name="T3" fmla="*/ 152 h 641"/>
              <a:gd name="T4" fmla="*/ 320 w 428"/>
              <a:gd name="T5" fmla="*/ 0 h 641"/>
              <a:gd name="T6" fmla="*/ 107 w 428"/>
              <a:gd name="T7" fmla="*/ 0 h 641"/>
              <a:gd name="T8" fmla="*/ 81 w 428"/>
              <a:gd name="T9" fmla="*/ 152 h 641"/>
              <a:gd name="T10" fmla="*/ 0 w 428"/>
              <a:gd name="T11" fmla="*/ 320 h 641"/>
              <a:gd name="T12" fmla="*/ 81 w 428"/>
              <a:gd name="T13" fmla="*/ 487 h 641"/>
              <a:gd name="T14" fmla="*/ 107 w 428"/>
              <a:gd name="T15" fmla="*/ 640 h 641"/>
              <a:gd name="T16" fmla="*/ 320 w 428"/>
              <a:gd name="T17" fmla="*/ 640 h 641"/>
              <a:gd name="T18" fmla="*/ 345 w 428"/>
              <a:gd name="T19" fmla="*/ 487 h 641"/>
              <a:gd name="T20" fmla="*/ 427 w 428"/>
              <a:gd name="T21" fmla="*/ 320 h 641"/>
              <a:gd name="T22" fmla="*/ 56 w 428"/>
              <a:gd name="T23" fmla="*/ 320 h 641"/>
              <a:gd name="T24" fmla="*/ 213 w 428"/>
              <a:gd name="T25" fmla="*/ 162 h 641"/>
              <a:gd name="T26" fmla="*/ 371 w 428"/>
              <a:gd name="T27" fmla="*/ 320 h 641"/>
              <a:gd name="T28" fmla="*/ 213 w 428"/>
              <a:gd name="T29" fmla="*/ 477 h 641"/>
              <a:gd name="T30" fmla="*/ 56 w 428"/>
              <a:gd name="T31" fmla="*/ 320 h 6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28" h="641">
                <a:moveTo>
                  <a:pt x="427" y="320"/>
                </a:moveTo>
                <a:cubicBezTo>
                  <a:pt x="427" y="254"/>
                  <a:pt x="396" y="193"/>
                  <a:pt x="345" y="152"/>
                </a:cubicBezTo>
                <a:lnTo>
                  <a:pt x="320" y="0"/>
                </a:lnTo>
                <a:lnTo>
                  <a:pt x="107" y="0"/>
                </a:lnTo>
                <a:lnTo>
                  <a:pt x="81" y="152"/>
                </a:lnTo>
                <a:cubicBezTo>
                  <a:pt x="36" y="193"/>
                  <a:pt x="0" y="254"/>
                  <a:pt x="0" y="320"/>
                </a:cubicBezTo>
                <a:cubicBezTo>
                  <a:pt x="0" y="386"/>
                  <a:pt x="36" y="447"/>
                  <a:pt x="81" y="487"/>
                </a:cubicBezTo>
                <a:lnTo>
                  <a:pt x="107" y="640"/>
                </a:lnTo>
                <a:lnTo>
                  <a:pt x="320" y="640"/>
                </a:lnTo>
                <a:lnTo>
                  <a:pt x="345" y="487"/>
                </a:lnTo>
                <a:cubicBezTo>
                  <a:pt x="396" y="447"/>
                  <a:pt x="427" y="386"/>
                  <a:pt x="427" y="320"/>
                </a:cubicBezTo>
                <a:close/>
                <a:moveTo>
                  <a:pt x="56" y="320"/>
                </a:moveTo>
                <a:cubicBezTo>
                  <a:pt x="56" y="233"/>
                  <a:pt x="127" y="162"/>
                  <a:pt x="213" y="162"/>
                </a:cubicBezTo>
                <a:cubicBezTo>
                  <a:pt x="300" y="162"/>
                  <a:pt x="371" y="233"/>
                  <a:pt x="371" y="320"/>
                </a:cubicBezTo>
                <a:cubicBezTo>
                  <a:pt x="371" y="406"/>
                  <a:pt x="300" y="477"/>
                  <a:pt x="213" y="477"/>
                </a:cubicBezTo>
                <a:cubicBezTo>
                  <a:pt x="127" y="477"/>
                  <a:pt x="56" y="406"/>
                  <a:pt x="56" y="320"/>
                </a:cubicBezTo>
                <a:close/>
              </a:path>
            </a:pathLst>
          </a:custGeom>
          <a:solidFill>
            <a:srgbClr val="62656A"/>
          </a:solidFill>
          <a:ln>
            <a:noFill/>
          </a:ln>
          <a:effectLst/>
        </p:spPr>
        <p:txBody>
          <a:bodyPr wrap="none" anchor="ctr"/>
          <a:lstStyle/>
          <a:p>
            <a:endParaRPr lang="en-US"/>
          </a:p>
        </p:txBody>
      </p:sp>
    </p:spTree>
    <p:extLst>
      <p:ext uri="{BB962C8B-B14F-4D97-AF65-F5344CB8AC3E}">
        <p14:creationId xmlns:p14="http://schemas.microsoft.com/office/powerpoint/2010/main" val="3858077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wipe(left)">
                                      <p:cBhvr>
                                        <p:cTn id="7" dur="750"/>
                                        <p:tgtEl>
                                          <p:spTgt spid="104"/>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75"/>
                                        </p:tgtEl>
                                        <p:attrNameLst>
                                          <p:attrName>style.visibility</p:attrName>
                                        </p:attrNameLst>
                                      </p:cBhvr>
                                      <p:to>
                                        <p:strVal val="visible"/>
                                      </p:to>
                                    </p:set>
                                    <p:anim calcmode="lin" valueType="num">
                                      <p:cBhvr>
                                        <p:cTn id="11" dur="500" fill="hold"/>
                                        <p:tgtEl>
                                          <p:spTgt spid="75"/>
                                        </p:tgtEl>
                                        <p:attrNameLst>
                                          <p:attrName>ppt_w</p:attrName>
                                        </p:attrNameLst>
                                      </p:cBhvr>
                                      <p:tavLst>
                                        <p:tav tm="0">
                                          <p:val>
                                            <p:strVal val="(6*min(max(#ppt_w*#ppt_h,.3),1)-7.4)/-.7*#ppt_w"/>
                                          </p:val>
                                        </p:tav>
                                        <p:tav tm="100000">
                                          <p:val>
                                            <p:strVal val="#ppt_w"/>
                                          </p:val>
                                        </p:tav>
                                      </p:tavLst>
                                    </p:anim>
                                    <p:anim calcmode="lin" valueType="num">
                                      <p:cBhvr>
                                        <p:cTn id="12" dur="500" fill="hold"/>
                                        <p:tgtEl>
                                          <p:spTgt spid="75"/>
                                        </p:tgtEl>
                                        <p:attrNameLst>
                                          <p:attrName>ppt_h</p:attrName>
                                        </p:attrNameLst>
                                      </p:cBhvr>
                                      <p:tavLst>
                                        <p:tav tm="0">
                                          <p:val>
                                            <p:strVal val="(6*min(max(#ppt_w*#ppt_h,.3),1)-7.4)/-.7*#ppt_h"/>
                                          </p:val>
                                        </p:tav>
                                        <p:tav tm="100000">
                                          <p:val>
                                            <p:strVal val="#ppt_h"/>
                                          </p:val>
                                        </p:tav>
                                      </p:tavLst>
                                    </p:anim>
                                    <p:anim calcmode="lin" valueType="num">
                                      <p:cBhvr>
                                        <p:cTn id="13" dur="500" fill="hold"/>
                                        <p:tgtEl>
                                          <p:spTgt spid="75"/>
                                        </p:tgtEl>
                                        <p:attrNameLst>
                                          <p:attrName>ppt_x</p:attrName>
                                        </p:attrNameLst>
                                      </p:cBhvr>
                                      <p:tavLst>
                                        <p:tav tm="0">
                                          <p:val>
                                            <p:fltVal val="0.5"/>
                                          </p:val>
                                        </p:tav>
                                        <p:tav tm="100000">
                                          <p:val>
                                            <p:strVal val="#ppt_x"/>
                                          </p:val>
                                        </p:tav>
                                      </p:tavLst>
                                    </p:anim>
                                    <p:anim calcmode="lin" valueType="num">
                                      <p:cBhvr>
                                        <p:cTn id="14" dur="500" fill="hold"/>
                                        <p:tgtEl>
                                          <p:spTgt spid="75"/>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ipe(left)">
                                      <p:cBhvr>
                                        <p:cTn id="18" dur="500"/>
                                        <p:tgtEl>
                                          <p:spTgt spid="11"/>
                                        </p:tgtEl>
                                      </p:cBhvr>
                                    </p:animEffect>
                                  </p:childTnLst>
                                </p:cTn>
                              </p:par>
                            </p:childTnLst>
                          </p:cTn>
                        </p:par>
                        <p:par>
                          <p:cTn id="19" fill="hold">
                            <p:stCondLst>
                              <p:cond delay="1750"/>
                            </p:stCondLst>
                            <p:childTnLst>
                              <p:par>
                                <p:cTn id="20" presetID="23" presetClass="entr" presetSubtype="528"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p:cTn id="22" dur="500" fill="hold"/>
                                        <p:tgtEl>
                                          <p:spTgt spid="12"/>
                                        </p:tgtEl>
                                        <p:attrNameLst>
                                          <p:attrName>ppt_w</p:attrName>
                                        </p:attrNameLst>
                                      </p:cBhvr>
                                      <p:tavLst>
                                        <p:tav tm="0">
                                          <p:val>
                                            <p:fltVal val="0"/>
                                          </p:val>
                                        </p:tav>
                                        <p:tav tm="100000">
                                          <p:val>
                                            <p:strVal val="#ppt_w"/>
                                          </p:val>
                                        </p:tav>
                                      </p:tavLst>
                                    </p:anim>
                                    <p:anim calcmode="lin" valueType="num">
                                      <p:cBhvr>
                                        <p:cTn id="23" dur="500" fill="hold"/>
                                        <p:tgtEl>
                                          <p:spTgt spid="12"/>
                                        </p:tgtEl>
                                        <p:attrNameLst>
                                          <p:attrName>ppt_h</p:attrName>
                                        </p:attrNameLst>
                                      </p:cBhvr>
                                      <p:tavLst>
                                        <p:tav tm="0">
                                          <p:val>
                                            <p:fltVal val="0"/>
                                          </p:val>
                                        </p:tav>
                                        <p:tav tm="100000">
                                          <p:val>
                                            <p:strVal val="#ppt_h"/>
                                          </p:val>
                                        </p:tav>
                                      </p:tavLst>
                                    </p:anim>
                                    <p:anim calcmode="lin" valueType="num">
                                      <p:cBhvr>
                                        <p:cTn id="24" dur="500" fill="hold"/>
                                        <p:tgtEl>
                                          <p:spTgt spid="12"/>
                                        </p:tgtEl>
                                        <p:attrNameLst>
                                          <p:attrName>ppt_x</p:attrName>
                                        </p:attrNameLst>
                                      </p:cBhvr>
                                      <p:tavLst>
                                        <p:tav tm="0">
                                          <p:val>
                                            <p:fltVal val="0.5"/>
                                          </p:val>
                                        </p:tav>
                                        <p:tav tm="100000">
                                          <p:val>
                                            <p:strVal val="#ppt_x"/>
                                          </p:val>
                                        </p:tav>
                                      </p:tavLst>
                                    </p:anim>
                                    <p:anim calcmode="lin" valueType="num">
                                      <p:cBhvr>
                                        <p:cTn id="25" dur="500" fill="hold"/>
                                        <p:tgtEl>
                                          <p:spTgt spid="12"/>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71"/>
                                        </p:tgtEl>
                                        <p:attrNameLst>
                                          <p:attrName>style.visibility</p:attrName>
                                        </p:attrNameLst>
                                      </p:cBhvr>
                                      <p:to>
                                        <p:strVal val="visible"/>
                                      </p:to>
                                    </p:set>
                                    <p:anim calcmode="lin" valueType="num">
                                      <p:cBhvr>
                                        <p:cTn id="29" dur="500" fill="hold"/>
                                        <p:tgtEl>
                                          <p:spTgt spid="71"/>
                                        </p:tgtEl>
                                        <p:attrNameLst>
                                          <p:attrName>ppt_w</p:attrName>
                                        </p:attrNameLst>
                                      </p:cBhvr>
                                      <p:tavLst>
                                        <p:tav tm="0">
                                          <p:val>
                                            <p:fltVal val="0"/>
                                          </p:val>
                                        </p:tav>
                                        <p:tav tm="100000">
                                          <p:val>
                                            <p:strVal val="#ppt_w"/>
                                          </p:val>
                                        </p:tav>
                                      </p:tavLst>
                                    </p:anim>
                                    <p:anim calcmode="lin" valueType="num">
                                      <p:cBhvr>
                                        <p:cTn id="30" dur="500" fill="hold"/>
                                        <p:tgtEl>
                                          <p:spTgt spid="71"/>
                                        </p:tgtEl>
                                        <p:attrNameLst>
                                          <p:attrName>ppt_h</p:attrName>
                                        </p:attrNameLst>
                                      </p:cBhvr>
                                      <p:tavLst>
                                        <p:tav tm="0">
                                          <p:val>
                                            <p:fltVal val="0"/>
                                          </p:val>
                                        </p:tav>
                                        <p:tav tm="100000">
                                          <p:val>
                                            <p:strVal val="#ppt_h"/>
                                          </p:val>
                                        </p:tav>
                                      </p:tavLst>
                                    </p:anim>
                                    <p:animEffect transition="in" filter="fade">
                                      <p:cBhvr>
                                        <p:cTn id="31" dur="500"/>
                                        <p:tgtEl>
                                          <p:spTgt spid="71"/>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21"/>
                                        </p:tgtEl>
                                        <p:attrNameLst>
                                          <p:attrName>style.visibility</p:attrName>
                                        </p:attrNameLst>
                                      </p:cBhvr>
                                      <p:to>
                                        <p:strVal val="visible"/>
                                      </p:to>
                                    </p:set>
                                    <p:anim calcmode="lin" valueType="num">
                                      <p:cBhvr>
                                        <p:cTn id="34" dur="500" fill="hold"/>
                                        <p:tgtEl>
                                          <p:spTgt spid="121"/>
                                        </p:tgtEl>
                                        <p:attrNameLst>
                                          <p:attrName>ppt_w</p:attrName>
                                        </p:attrNameLst>
                                      </p:cBhvr>
                                      <p:tavLst>
                                        <p:tav tm="0">
                                          <p:val>
                                            <p:fltVal val="0"/>
                                          </p:val>
                                        </p:tav>
                                        <p:tav tm="100000">
                                          <p:val>
                                            <p:strVal val="#ppt_w"/>
                                          </p:val>
                                        </p:tav>
                                      </p:tavLst>
                                    </p:anim>
                                    <p:anim calcmode="lin" valueType="num">
                                      <p:cBhvr>
                                        <p:cTn id="35" dur="500" fill="hold"/>
                                        <p:tgtEl>
                                          <p:spTgt spid="121"/>
                                        </p:tgtEl>
                                        <p:attrNameLst>
                                          <p:attrName>ppt_h</p:attrName>
                                        </p:attrNameLst>
                                      </p:cBhvr>
                                      <p:tavLst>
                                        <p:tav tm="0">
                                          <p:val>
                                            <p:fltVal val="0"/>
                                          </p:val>
                                        </p:tav>
                                        <p:tav tm="100000">
                                          <p:val>
                                            <p:strVal val="#ppt_h"/>
                                          </p:val>
                                        </p:tav>
                                      </p:tavLst>
                                    </p:anim>
                                    <p:animEffect transition="in" filter="fade">
                                      <p:cBhvr>
                                        <p:cTn id="36" dur="500"/>
                                        <p:tgtEl>
                                          <p:spTgt spid="121"/>
                                        </p:tgtEl>
                                      </p:cBhvr>
                                    </p:animEffect>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116"/>
                                        </p:tgtEl>
                                        <p:attrNameLst>
                                          <p:attrName>style.visibility</p:attrName>
                                        </p:attrNameLst>
                                      </p:cBhvr>
                                      <p:to>
                                        <p:strVal val="visible"/>
                                      </p:to>
                                    </p:set>
                                    <p:anim calcmode="lin" valueType="num">
                                      <p:cBhvr>
                                        <p:cTn id="40" dur="500" fill="hold"/>
                                        <p:tgtEl>
                                          <p:spTgt spid="116"/>
                                        </p:tgtEl>
                                        <p:attrNameLst>
                                          <p:attrName>ppt_w</p:attrName>
                                        </p:attrNameLst>
                                      </p:cBhvr>
                                      <p:tavLst>
                                        <p:tav tm="0">
                                          <p:val>
                                            <p:fltVal val="0"/>
                                          </p:val>
                                        </p:tav>
                                        <p:tav tm="100000">
                                          <p:val>
                                            <p:strVal val="#ppt_w"/>
                                          </p:val>
                                        </p:tav>
                                      </p:tavLst>
                                    </p:anim>
                                    <p:anim calcmode="lin" valueType="num">
                                      <p:cBhvr>
                                        <p:cTn id="41" dur="500" fill="hold"/>
                                        <p:tgtEl>
                                          <p:spTgt spid="116"/>
                                        </p:tgtEl>
                                        <p:attrNameLst>
                                          <p:attrName>ppt_h</p:attrName>
                                        </p:attrNameLst>
                                      </p:cBhvr>
                                      <p:tavLst>
                                        <p:tav tm="0">
                                          <p:val>
                                            <p:fltVal val="0"/>
                                          </p:val>
                                        </p:tav>
                                        <p:tav tm="100000">
                                          <p:val>
                                            <p:strVal val="#ppt_h"/>
                                          </p:val>
                                        </p:tav>
                                      </p:tavLst>
                                    </p:anim>
                                    <p:animEffect transition="in" filter="fade">
                                      <p:cBhvr>
                                        <p:cTn id="42" dur="500"/>
                                        <p:tgtEl>
                                          <p:spTgt spid="116"/>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72"/>
                                        </p:tgtEl>
                                        <p:attrNameLst>
                                          <p:attrName>style.visibility</p:attrName>
                                        </p:attrNameLst>
                                      </p:cBhvr>
                                      <p:to>
                                        <p:strVal val="visible"/>
                                      </p:to>
                                    </p:set>
                                    <p:anim calcmode="lin" valueType="num">
                                      <p:cBhvr>
                                        <p:cTn id="45" dur="500" fill="hold"/>
                                        <p:tgtEl>
                                          <p:spTgt spid="72"/>
                                        </p:tgtEl>
                                        <p:attrNameLst>
                                          <p:attrName>ppt_w</p:attrName>
                                        </p:attrNameLst>
                                      </p:cBhvr>
                                      <p:tavLst>
                                        <p:tav tm="0">
                                          <p:val>
                                            <p:fltVal val="0"/>
                                          </p:val>
                                        </p:tav>
                                        <p:tav tm="100000">
                                          <p:val>
                                            <p:strVal val="#ppt_w"/>
                                          </p:val>
                                        </p:tav>
                                      </p:tavLst>
                                    </p:anim>
                                    <p:anim calcmode="lin" valueType="num">
                                      <p:cBhvr>
                                        <p:cTn id="46" dur="500" fill="hold"/>
                                        <p:tgtEl>
                                          <p:spTgt spid="72"/>
                                        </p:tgtEl>
                                        <p:attrNameLst>
                                          <p:attrName>ppt_h</p:attrName>
                                        </p:attrNameLst>
                                      </p:cBhvr>
                                      <p:tavLst>
                                        <p:tav tm="0">
                                          <p:val>
                                            <p:fltVal val="0"/>
                                          </p:val>
                                        </p:tav>
                                        <p:tav tm="100000">
                                          <p:val>
                                            <p:strVal val="#ppt_h"/>
                                          </p:val>
                                        </p:tav>
                                      </p:tavLst>
                                    </p:anim>
                                    <p:animEffect transition="in" filter="fade">
                                      <p:cBhvr>
                                        <p:cTn id="47" dur="500"/>
                                        <p:tgtEl>
                                          <p:spTgt spid="72"/>
                                        </p:tgtEl>
                                      </p:cBhvr>
                                    </p:animEffect>
                                  </p:childTnLst>
                                </p:cTn>
                              </p:par>
                            </p:childTnLst>
                          </p:cTn>
                        </p:par>
                        <p:par>
                          <p:cTn id="48" fill="hold">
                            <p:stCondLst>
                              <p:cond delay="3250"/>
                            </p:stCondLst>
                            <p:childTnLst>
                              <p:par>
                                <p:cTn id="49" presetID="23" presetClass="entr" presetSubtype="36" fill="hold" grpId="0" nodeType="afterEffect">
                                  <p:stCondLst>
                                    <p:cond delay="0"/>
                                  </p:stCondLst>
                                  <p:childTnLst>
                                    <p:set>
                                      <p:cBhvr>
                                        <p:cTn id="50" dur="1" fill="hold">
                                          <p:stCondLst>
                                            <p:cond delay="0"/>
                                          </p:stCondLst>
                                        </p:cTn>
                                        <p:tgtEl>
                                          <p:spTgt spid="88"/>
                                        </p:tgtEl>
                                        <p:attrNameLst>
                                          <p:attrName>style.visibility</p:attrName>
                                        </p:attrNameLst>
                                      </p:cBhvr>
                                      <p:to>
                                        <p:strVal val="visible"/>
                                      </p:to>
                                    </p:set>
                                    <p:anim calcmode="lin" valueType="num">
                                      <p:cBhvr>
                                        <p:cTn id="51" dur="500" fill="hold"/>
                                        <p:tgtEl>
                                          <p:spTgt spid="88"/>
                                        </p:tgtEl>
                                        <p:attrNameLst>
                                          <p:attrName>ppt_w</p:attrName>
                                        </p:attrNameLst>
                                      </p:cBhvr>
                                      <p:tavLst>
                                        <p:tav tm="0">
                                          <p:val>
                                            <p:strVal val="(6*min(max(#ppt_w*#ppt_h,.3),1)-7.4)/-.7*#ppt_w"/>
                                          </p:val>
                                        </p:tav>
                                        <p:tav tm="100000">
                                          <p:val>
                                            <p:strVal val="#ppt_w"/>
                                          </p:val>
                                        </p:tav>
                                      </p:tavLst>
                                    </p:anim>
                                    <p:anim calcmode="lin" valueType="num">
                                      <p:cBhvr>
                                        <p:cTn id="52" dur="500" fill="hold"/>
                                        <p:tgtEl>
                                          <p:spTgt spid="88"/>
                                        </p:tgtEl>
                                        <p:attrNameLst>
                                          <p:attrName>ppt_h</p:attrName>
                                        </p:attrNameLst>
                                      </p:cBhvr>
                                      <p:tavLst>
                                        <p:tav tm="0">
                                          <p:val>
                                            <p:strVal val="(6*min(max(#ppt_w*#ppt_h,.3),1)-7.4)/-.7*#ppt_h"/>
                                          </p:val>
                                        </p:tav>
                                        <p:tav tm="100000">
                                          <p:val>
                                            <p:strVal val="#ppt_h"/>
                                          </p:val>
                                        </p:tav>
                                      </p:tavLst>
                                    </p:anim>
                                    <p:anim calcmode="lin" valueType="num">
                                      <p:cBhvr>
                                        <p:cTn id="53" dur="500" fill="hold"/>
                                        <p:tgtEl>
                                          <p:spTgt spid="88"/>
                                        </p:tgtEl>
                                        <p:attrNameLst>
                                          <p:attrName>ppt_x</p:attrName>
                                        </p:attrNameLst>
                                      </p:cBhvr>
                                      <p:tavLst>
                                        <p:tav tm="0">
                                          <p:val>
                                            <p:fltVal val="0.5"/>
                                          </p:val>
                                        </p:tav>
                                        <p:tav tm="100000">
                                          <p:val>
                                            <p:strVal val="#ppt_x"/>
                                          </p:val>
                                        </p:tav>
                                      </p:tavLst>
                                    </p:anim>
                                    <p:anim calcmode="lin" valueType="num">
                                      <p:cBhvr>
                                        <p:cTn id="54"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55" fill="hold">
                            <p:stCondLst>
                              <p:cond delay="3750"/>
                            </p:stCondLst>
                            <p:childTnLst>
                              <p:par>
                                <p:cTn id="56" presetID="22" presetClass="entr" presetSubtype="8" fill="hold" nodeType="afterEffect">
                                  <p:stCondLst>
                                    <p:cond delay="0"/>
                                  </p:stCondLst>
                                  <p:childTnLst>
                                    <p:set>
                                      <p:cBhvr>
                                        <p:cTn id="57" dur="1" fill="hold">
                                          <p:stCondLst>
                                            <p:cond delay="0"/>
                                          </p:stCondLst>
                                        </p:cTn>
                                        <p:tgtEl>
                                          <p:spTgt spid="89"/>
                                        </p:tgtEl>
                                        <p:attrNameLst>
                                          <p:attrName>style.visibility</p:attrName>
                                        </p:attrNameLst>
                                      </p:cBhvr>
                                      <p:to>
                                        <p:strVal val="visible"/>
                                      </p:to>
                                    </p:set>
                                    <p:animEffect transition="in" filter="wipe(left)">
                                      <p:cBhvr>
                                        <p:cTn id="58" dur="500"/>
                                        <p:tgtEl>
                                          <p:spTgt spid="89"/>
                                        </p:tgtEl>
                                      </p:cBhvr>
                                    </p:animEffect>
                                  </p:childTnLst>
                                </p:cTn>
                              </p:par>
                            </p:childTnLst>
                          </p:cTn>
                        </p:par>
                        <p:par>
                          <p:cTn id="59" fill="hold">
                            <p:stCondLst>
                              <p:cond delay="4250"/>
                            </p:stCondLst>
                            <p:childTnLst>
                              <p:par>
                                <p:cTn id="60" presetID="23" presetClass="entr" presetSubtype="528"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 calcmode="lin" valueType="num">
                                      <p:cBhvr>
                                        <p:cTn id="64" dur="500" fill="hold"/>
                                        <p:tgtEl>
                                          <p:spTgt spid="13"/>
                                        </p:tgtEl>
                                        <p:attrNameLst>
                                          <p:attrName>ppt_x</p:attrName>
                                        </p:attrNameLst>
                                      </p:cBhvr>
                                      <p:tavLst>
                                        <p:tav tm="0">
                                          <p:val>
                                            <p:fltVal val="0.5"/>
                                          </p:val>
                                        </p:tav>
                                        <p:tav tm="100000">
                                          <p:val>
                                            <p:strVal val="#ppt_x"/>
                                          </p:val>
                                        </p:tav>
                                      </p:tavLst>
                                    </p:anim>
                                    <p:anim calcmode="lin" valueType="num">
                                      <p:cBhvr>
                                        <p:cTn id="65" dur="500" fill="hold"/>
                                        <p:tgtEl>
                                          <p:spTgt spid="13"/>
                                        </p:tgtEl>
                                        <p:attrNameLst>
                                          <p:attrName>ppt_y</p:attrName>
                                        </p:attrNameLst>
                                      </p:cBhvr>
                                      <p:tavLst>
                                        <p:tav tm="0">
                                          <p:val>
                                            <p:fltVal val="0.5"/>
                                          </p:val>
                                        </p:tav>
                                        <p:tav tm="100000">
                                          <p:val>
                                            <p:strVal val="#ppt_y"/>
                                          </p:val>
                                        </p:tav>
                                      </p:tavLst>
                                    </p:anim>
                                  </p:childTnLst>
                                </p:cTn>
                              </p:par>
                            </p:childTnLst>
                          </p:cTn>
                        </p:par>
                        <p:par>
                          <p:cTn id="66" fill="hold">
                            <p:stCondLst>
                              <p:cond delay="4750"/>
                            </p:stCondLst>
                            <p:childTnLst>
                              <p:par>
                                <p:cTn id="67" presetID="53" presetClass="entr" presetSubtype="16" fill="hold" grpId="0" nodeType="afterEffect">
                                  <p:stCondLst>
                                    <p:cond delay="0"/>
                                  </p:stCondLst>
                                  <p:childTnLst>
                                    <p:set>
                                      <p:cBhvr>
                                        <p:cTn id="68" dur="1" fill="hold">
                                          <p:stCondLst>
                                            <p:cond delay="0"/>
                                          </p:stCondLst>
                                        </p:cTn>
                                        <p:tgtEl>
                                          <p:spTgt spid="63"/>
                                        </p:tgtEl>
                                        <p:attrNameLst>
                                          <p:attrName>style.visibility</p:attrName>
                                        </p:attrNameLst>
                                      </p:cBhvr>
                                      <p:to>
                                        <p:strVal val="visible"/>
                                      </p:to>
                                    </p:set>
                                    <p:anim calcmode="lin" valueType="num">
                                      <p:cBhvr>
                                        <p:cTn id="69" dur="500" fill="hold"/>
                                        <p:tgtEl>
                                          <p:spTgt spid="63"/>
                                        </p:tgtEl>
                                        <p:attrNameLst>
                                          <p:attrName>ppt_w</p:attrName>
                                        </p:attrNameLst>
                                      </p:cBhvr>
                                      <p:tavLst>
                                        <p:tav tm="0">
                                          <p:val>
                                            <p:fltVal val="0"/>
                                          </p:val>
                                        </p:tav>
                                        <p:tav tm="100000">
                                          <p:val>
                                            <p:strVal val="#ppt_w"/>
                                          </p:val>
                                        </p:tav>
                                      </p:tavLst>
                                    </p:anim>
                                    <p:anim calcmode="lin" valueType="num">
                                      <p:cBhvr>
                                        <p:cTn id="70" dur="500" fill="hold"/>
                                        <p:tgtEl>
                                          <p:spTgt spid="63"/>
                                        </p:tgtEl>
                                        <p:attrNameLst>
                                          <p:attrName>ppt_h</p:attrName>
                                        </p:attrNameLst>
                                      </p:cBhvr>
                                      <p:tavLst>
                                        <p:tav tm="0">
                                          <p:val>
                                            <p:fltVal val="0"/>
                                          </p:val>
                                        </p:tav>
                                        <p:tav tm="100000">
                                          <p:val>
                                            <p:strVal val="#ppt_h"/>
                                          </p:val>
                                        </p:tav>
                                      </p:tavLst>
                                    </p:anim>
                                    <p:animEffect transition="in" filter="fade">
                                      <p:cBhvr>
                                        <p:cTn id="71" dur="500"/>
                                        <p:tgtEl>
                                          <p:spTgt spid="63"/>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17"/>
                                        </p:tgtEl>
                                        <p:attrNameLst>
                                          <p:attrName>style.visibility</p:attrName>
                                        </p:attrNameLst>
                                      </p:cBhvr>
                                      <p:to>
                                        <p:strVal val="visible"/>
                                      </p:to>
                                    </p:set>
                                    <p:anim calcmode="lin" valueType="num">
                                      <p:cBhvr>
                                        <p:cTn id="74" dur="500" fill="hold"/>
                                        <p:tgtEl>
                                          <p:spTgt spid="117"/>
                                        </p:tgtEl>
                                        <p:attrNameLst>
                                          <p:attrName>ppt_w</p:attrName>
                                        </p:attrNameLst>
                                      </p:cBhvr>
                                      <p:tavLst>
                                        <p:tav tm="0">
                                          <p:val>
                                            <p:fltVal val="0"/>
                                          </p:val>
                                        </p:tav>
                                        <p:tav tm="100000">
                                          <p:val>
                                            <p:strVal val="#ppt_w"/>
                                          </p:val>
                                        </p:tav>
                                      </p:tavLst>
                                    </p:anim>
                                    <p:anim calcmode="lin" valueType="num">
                                      <p:cBhvr>
                                        <p:cTn id="75" dur="500" fill="hold"/>
                                        <p:tgtEl>
                                          <p:spTgt spid="117"/>
                                        </p:tgtEl>
                                        <p:attrNameLst>
                                          <p:attrName>ppt_h</p:attrName>
                                        </p:attrNameLst>
                                      </p:cBhvr>
                                      <p:tavLst>
                                        <p:tav tm="0">
                                          <p:val>
                                            <p:fltVal val="0"/>
                                          </p:val>
                                        </p:tav>
                                        <p:tav tm="100000">
                                          <p:val>
                                            <p:strVal val="#ppt_h"/>
                                          </p:val>
                                        </p:tav>
                                      </p:tavLst>
                                    </p:anim>
                                    <p:animEffect transition="in" filter="fade">
                                      <p:cBhvr>
                                        <p:cTn id="76" dur="500"/>
                                        <p:tgtEl>
                                          <p:spTgt spid="117"/>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113"/>
                                        </p:tgtEl>
                                        <p:attrNameLst>
                                          <p:attrName>style.visibility</p:attrName>
                                        </p:attrNameLst>
                                      </p:cBhvr>
                                      <p:to>
                                        <p:strVal val="visible"/>
                                      </p:to>
                                    </p:set>
                                    <p:anim calcmode="lin" valueType="num">
                                      <p:cBhvr>
                                        <p:cTn id="80" dur="500" fill="hold"/>
                                        <p:tgtEl>
                                          <p:spTgt spid="113"/>
                                        </p:tgtEl>
                                        <p:attrNameLst>
                                          <p:attrName>ppt_w</p:attrName>
                                        </p:attrNameLst>
                                      </p:cBhvr>
                                      <p:tavLst>
                                        <p:tav tm="0">
                                          <p:val>
                                            <p:fltVal val="0"/>
                                          </p:val>
                                        </p:tav>
                                        <p:tav tm="100000">
                                          <p:val>
                                            <p:strVal val="#ppt_w"/>
                                          </p:val>
                                        </p:tav>
                                      </p:tavLst>
                                    </p:anim>
                                    <p:anim calcmode="lin" valueType="num">
                                      <p:cBhvr>
                                        <p:cTn id="81" dur="500" fill="hold"/>
                                        <p:tgtEl>
                                          <p:spTgt spid="113"/>
                                        </p:tgtEl>
                                        <p:attrNameLst>
                                          <p:attrName>ppt_h</p:attrName>
                                        </p:attrNameLst>
                                      </p:cBhvr>
                                      <p:tavLst>
                                        <p:tav tm="0">
                                          <p:val>
                                            <p:fltVal val="0"/>
                                          </p:val>
                                        </p:tav>
                                        <p:tav tm="100000">
                                          <p:val>
                                            <p:strVal val="#ppt_h"/>
                                          </p:val>
                                        </p:tav>
                                      </p:tavLst>
                                    </p:anim>
                                    <p:animEffect transition="in" filter="fade">
                                      <p:cBhvr>
                                        <p:cTn id="82" dur="500"/>
                                        <p:tgtEl>
                                          <p:spTgt spid="113"/>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68"/>
                                        </p:tgtEl>
                                        <p:attrNameLst>
                                          <p:attrName>style.visibility</p:attrName>
                                        </p:attrNameLst>
                                      </p:cBhvr>
                                      <p:to>
                                        <p:strVal val="visible"/>
                                      </p:to>
                                    </p:set>
                                    <p:anim calcmode="lin" valueType="num">
                                      <p:cBhvr>
                                        <p:cTn id="85" dur="500" fill="hold"/>
                                        <p:tgtEl>
                                          <p:spTgt spid="68"/>
                                        </p:tgtEl>
                                        <p:attrNameLst>
                                          <p:attrName>ppt_w</p:attrName>
                                        </p:attrNameLst>
                                      </p:cBhvr>
                                      <p:tavLst>
                                        <p:tav tm="0">
                                          <p:val>
                                            <p:fltVal val="0"/>
                                          </p:val>
                                        </p:tav>
                                        <p:tav tm="100000">
                                          <p:val>
                                            <p:strVal val="#ppt_w"/>
                                          </p:val>
                                        </p:tav>
                                      </p:tavLst>
                                    </p:anim>
                                    <p:anim calcmode="lin" valueType="num">
                                      <p:cBhvr>
                                        <p:cTn id="86" dur="500" fill="hold"/>
                                        <p:tgtEl>
                                          <p:spTgt spid="68"/>
                                        </p:tgtEl>
                                        <p:attrNameLst>
                                          <p:attrName>ppt_h</p:attrName>
                                        </p:attrNameLst>
                                      </p:cBhvr>
                                      <p:tavLst>
                                        <p:tav tm="0">
                                          <p:val>
                                            <p:fltVal val="0"/>
                                          </p:val>
                                        </p:tav>
                                        <p:tav tm="100000">
                                          <p:val>
                                            <p:strVal val="#ppt_h"/>
                                          </p:val>
                                        </p:tav>
                                      </p:tavLst>
                                    </p:anim>
                                    <p:animEffect transition="in" filter="fade">
                                      <p:cBhvr>
                                        <p:cTn id="87" dur="500"/>
                                        <p:tgtEl>
                                          <p:spTgt spid="68"/>
                                        </p:tgtEl>
                                      </p:cBhvr>
                                    </p:animEffect>
                                  </p:childTnLst>
                                </p:cTn>
                              </p:par>
                            </p:childTnLst>
                          </p:cTn>
                        </p:par>
                        <p:par>
                          <p:cTn id="88" fill="hold">
                            <p:stCondLst>
                              <p:cond delay="5750"/>
                            </p:stCondLst>
                            <p:childTnLst>
                              <p:par>
                                <p:cTn id="89" presetID="23" presetClass="entr" presetSubtype="36" fill="hold" grpId="0" nodeType="afterEffect">
                                  <p:stCondLst>
                                    <p:cond delay="0"/>
                                  </p:stCondLst>
                                  <p:childTnLst>
                                    <p:set>
                                      <p:cBhvr>
                                        <p:cTn id="90" dur="1" fill="hold">
                                          <p:stCondLst>
                                            <p:cond delay="0"/>
                                          </p:stCondLst>
                                        </p:cTn>
                                        <p:tgtEl>
                                          <p:spTgt spid="94"/>
                                        </p:tgtEl>
                                        <p:attrNameLst>
                                          <p:attrName>style.visibility</p:attrName>
                                        </p:attrNameLst>
                                      </p:cBhvr>
                                      <p:to>
                                        <p:strVal val="visible"/>
                                      </p:to>
                                    </p:set>
                                    <p:anim calcmode="lin" valueType="num">
                                      <p:cBhvr>
                                        <p:cTn id="91" dur="500" fill="hold"/>
                                        <p:tgtEl>
                                          <p:spTgt spid="94"/>
                                        </p:tgtEl>
                                        <p:attrNameLst>
                                          <p:attrName>ppt_w</p:attrName>
                                        </p:attrNameLst>
                                      </p:cBhvr>
                                      <p:tavLst>
                                        <p:tav tm="0">
                                          <p:val>
                                            <p:strVal val="(6*min(max(#ppt_w*#ppt_h,.3),1)-7.4)/-.7*#ppt_w"/>
                                          </p:val>
                                        </p:tav>
                                        <p:tav tm="100000">
                                          <p:val>
                                            <p:strVal val="#ppt_w"/>
                                          </p:val>
                                        </p:tav>
                                      </p:tavLst>
                                    </p:anim>
                                    <p:anim calcmode="lin" valueType="num">
                                      <p:cBhvr>
                                        <p:cTn id="92" dur="500" fill="hold"/>
                                        <p:tgtEl>
                                          <p:spTgt spid="94"/>
                                        </p:tgtEl>
                                        <p:attrNameLst>
                                          <p:attrName>ppt_h</p:attrName>
                                        </p:attrNameLst>
                                      </p:cBhvr>
                                      <p:tavLst>
                                        <p:tav tm="0">
                                          <p:val>
                                            <p:strVal val="(6*min(max(#ppt_w*#ppt_h,.3),1)-7.4)/-.7*#ppt_h"/>
                                          </p:val>
                                        </p:tav>
                                        <p:tav tm="100000">
                                          <p:val>
                                            <p:strVal val="#ppt_h"/>
                                          </p:val>
                                        </p:tav>
                                      </p:tavLst>
                                    </p:anim>
                                    <p:anim calcmode="lin" valueType="num">
                                      <p:cBhvr>
                                        <p:cTn id="93" dur="500" fill="hold"/>
                                        <p:tgtEl>
                                          <p:spTgt spid="94"/>
                                        </p:tgtEl>
                                        <p:attrNameLst>
                                          <p:attrName>ppt_x</p:attrName>
                                        </p:attrNameLst>
                                      </p:cBhvr>
                                      <p:tavLst>
                                        <p:tav tm="0">
                                          <p:val>
                                            <p:fltVal val="0.5"/>
                                          </p:val>
                                        </p:tav>
                                        <p:tav tm="100000">
                                          <p:val>
                                            <p:strVal val="#ppt_x"/>
                                          </p:val>
                                        </p:tav>
                                      </p:tavLst>
                                    </p:anim>
                                    <p:anim calcmode="lin" valueType="num">
                                      <p:cBhvr>
                                        <p:cTn id="94" dur="500" fill="hold"/>
                                        <p:tgtEl>
                                          <p:spTgt spid="94"/>
                                        </p:tgtEl>
                                        <p:attrNameLst>
                                          <p:attrName>ppt_y</p:attrName>
                                        </p:attrNameLst>
                                      </p:cBhvr>
                                      <p:tavLst>
                                        <p:tav tm="0">
                                          <p:val>
                                            <p:strVal val="1+(6*min(max(#ppt_w*#ppt_h,.3),1)-7.4)/-.7*#ppt_h/2"/>
                                          </p:val>
                                        </p:tav>
                                        <p:tav tm="100000">
                                          <p:val>
                                            <p:strVal val="#ppt_y"/>
                                          </p:val>
                                        </p:tav>
                                      </p:tavLst>
                                    </p:anim>
                                  </p:childTnLst>
                                </p:cTn>
                              </p:par>
                            </p:childTnLst>
                          </p:cTn>
                        </p:par>
                        <p:par>
                          <p:cTn id="95" fill="hold">
                            <p:stCondLst>
                              <p:cond delay="6250"/>
                            </p:stCondLst>
                            <p:childTnLst>
                              <p:par>
                                <p:cTn id="96" presetID="22" presetClass="entr" presetSubtype="8" fill="hold"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wipe(left)">
                                      <p:cBhvr>
                                        <p:cTn id="98" dur="500"/>
                                        <p:tgtEl>
                                          <p:spTgt spid="95"/>
                                        </p:tgtEl>
                                      </p:cBhvr>
                                    </p:animEffect>
                                  </p:childTnLst>
                                </p:cTn>
                              </p:par>
                            </p:childTnLst>
                          </p:cTn>
                        </p:par>
                        <p:par>
                          <p:cTn id="99" fill="hold">
                            <p:stCondLst>
                              <p:cond delay="6750"/>
                            </p:stCondLst>
                            <p:childTnLst>
                              <p:par>
                                <p:cTn id="100" presetID="23" presetClass="entr" presetSubtype="528" fill="hold" nodeType="afterEffect">
                                  <p:stCondLst>
                                    <p:cond delay="0"/>
                                  </p:stCondLst>
                                  <p:childTnLst>
                                    <p:set>
                                      <p:cBhvr>
                                        <p:cTn id="101" dur="1" fill="hold">
                                          <p:stCondLst>
                                            <p:cond delay="0"/>
                                          </p:stCondLst>
                                        </p:cTn>
                                        <p:tgtEl>
                                          <p:spTgt spid="14"/>
                                        </p:tgtEl>
                                        <p:attrNameLst>
                                          <p:attrName>style.visibility</p:attrName>
                                        </p:attrNameLst>
                                      </p:cBhvr>
                                      <p:to>
                                        <p:strVal val="visible"/>
                                      </p:to>
                                    </p:set>
                                    <p:anim calcmode="lin" valueType="num">
                                      <p:cBhvr>
                                        <p:cTn id="102" dur="500" fill="hold"/>
                                        <p:tgtEl>
                                          <p:spTgt spid="14"/>
                                        </p:tgtEl>
                                        <p:attrNameLst>
                                          <p:attrName>ppt_w</p:attrName>
                                        </p:attrNameLst>
                                      </p:cBhvr>
                                      <p:tavLst>
                                        <p:tav tm="0">
                                          <p:val>
                                            <p:fltVal val="0"/>
                                          </p:val>
                                        </p:tav>
                                        <p:tav tm="100000">
                                          <p:val>
                                            <p:strVal val="#ppt_w"/>
                                          </p:val>
                                        </p:tav>
                                      </p:tavLst>
                                    </p:anim>
                                    <p:anim calcmode="lin" valueType="num">
                                      <p:cBhvr>
                                        <p:cTn id="103" dur="500" fill="hold"/>
                                        <p:tgtEl>
                                          <p:spTgt spid="14"/>
                                        </p:tgtEl>
                                        <p:attrNameLst>
                                          <p:attrName>ppt_h</p:attrName>
                                        </p:attrNameLst>
                                      </p:cBhvr>
                                      <p:tavLst>
                                        <p:tav tm="0">
                                          <p:val>
                                            <p:fltVal val="0"/>
                                          </p:val>
                                        </p:tav>
                                        <p:tav tm="100000">
                                          <p:val>
                                            <p:strVal val="#ppt_h"/>
                                          </p:val>
                                        </p:tav>
                                      </p:tavLst>
                                    </p:anim>
                                    <p:anim calcmode="lin" valueType="num">
                                      <p:cBhvr>
                                        <p:cTn id="104" dur="500" fill="hold"/>
                                        <p:tgtEl>
                                          <p:spTgt spid="14"/>
                                        </p:tgtEl>
                                        <p:attrNameLst>
                                          <p:attrName>ppt_x</p:attrName>
                                        </p:attrNameLst>
                                      </p:cBhvr>
                                      <p:tavLst>
                                        <p:tav tm="0">
                                          <p:val>
                                            <p:fltVal val="0.5"/>
                                          </p:val>
                                        </p:tav>
                                        <p:tav tm="100000">
                                          <p:val>
                                            <p:strVal val="#ppt_x"/>
                                          </p:val>
                                        </p:tav>
                                      </p:tavLst>
                                    </p:anim>
                                    <p:anim calcmode="lin" valueType="num">
                                      <p:cBhvr>
                                        <p:cTn id="105" dur="500" fill="hold"/>
                                        <p:tgtEl>
                                          <p:spTgt spid="14"/>
                                        </p:tgtEl>
                                        <p:attrNameLst>
                                          <p:attrName>ppt_y</p:attrName>
                                        </p:attrNameLst>
                                      </p:cBhvr>
                                      <p:tavLst>
                                        <p:tav tm="0">
                                          <p:val>
                                            <p:fltVal val="0.5"/>
                                          </p:val>
                                        </p:tav>
                                        <p:tav tm="100000">
                                          <p:val>
                                            <p:strVal val="#ppt_y"/>
                                          </p:val>
                                        </p:tav>
                                      </p:tavLst>
                                    </p:anim>
                                  </p:childTnLst>
                                </p:cTn>
                              </p:par>
                            </p:childTnLst>
                          </p:cTn>
                        </p:par>
                        <p:par>
                          <p:cTn id="106" fill="hold">
                            <p:stCondLst>
                              <p:cond delay="7250"/>
                            </p:stCondLst>
                            <p:childTnLst>
                              <p:par>
                                <p:cTn id="107" presetID="53" presetClass="entr" presetSubtype="16" fill="hold" grpId="0" nodeType="afterEffect">
                                  <p:stCondLst>
                                    <p:cond delay="0"/>
                                  </p:stCondLst>
                                  <p:childTnLst>
                                    <p:set>
                                      <p:cBhvr>
                                        <p:cTn id="108" dur="1" fill="hold">
                                          <p:stCondLst>
                                            <p:cond delay="0"/>
                                          </p:stCondLst>
                                        </p:cTn>
                                        <p:tgtEl>
                                          <p:spTgt spid="59"/>
                                        </p:tgtEl>
                                        <p:attrNameLst>
                                          <p:attrName>style.visibility</p:attrName>
                                        </p:attrNameLst>
                                      </p:cBhvr>
                                      <p:to>
                                        <p:strVal val="visible"/>
                                      </p:to>
                                    </p:set>
                                    <p:anim calcmode="lin" valueType="num">
                                      <p:cBhvr>
                                        <p:cTn id="109" dur="500" fill="hold"/>
                                        <p:tgtEl>
                                          <p:spTgt spid="59"/>
                                        </p:tgtEl>
                                        <p:attrNameLst>
                                          <p:attrName>ppt_w</p:attrName>
                                        </p:attrNameLst>
                                      </p:cBhvr>
                                      <p:tavLst>
                                        <p:tav tm="0">
                                          <p:val>
                                            <p:fltVal val="0"/>
                                          </p:val>
                                        </p:tav>
                                        <p:tav tm="100000">
                                          <p:val>
                                            <p:strVal val="#ppt_w"/>
                                          </p:val>
                                        </p:tav>
                                      </p:tavLst>
                                    </p:anim>
                                    <p:anim calcmode="lin" valueType="num">
                                      <p:cBhvr>
                                        <p:cTn id="110" dur="500" fill="hold"/>
                                        <p:tgtEl>
                                          <p:spTgt spid="59"/>
                                        </p:tgtEl>
                                        <p:attrNameLst>
                                          <p:attrName>ppt_h</p:attrName>
                                        </p:attrNameLst>
                                      </p:cBhvr>
                                      <p:tavLst>
                                        <p:tav tm="0">
                                          <p:val>
                                            <p:fltVal val="0"/>
                                          </p:val>
                                        </p:tav>
                                        <p:tav tm="100000">
                                          <p:val>
                                            <p:strVal val="#ppt_h"/>
                                          </p:val>
                                        </p:tav>
                                      </p:tavLst>
                                    </p:anim>
                                    <p:animEffect transition="in" filter="fade">
                                      <p:cBhvr>
                                        <p:cTn id="111" dur="500"/>
                                        <p:tgtEl>
                                          <p:spTgt spid="59"/>
                                        </p:tgtEl>
                                      </p:cBhvr>
                                    </p:animEffect>
                                  </p:childTnLst>
                                </p:cTn>
                              </p:par>
                              <p:par>
                                <p:cTn id="112" presetID="53" presetClass="entr" presetSubtype="16" fill="hold" grpId="0" nodeType="withEffect">
                                  <p:stCondLst>
                                    <p:cond delay="0"/>
                                  </p:stCondLst>
                                  <p:childTnLst>
                                    <p:set>
                                      <p:cBhvr>
                                        <p:cTn id="113" dur="1" fill="hold">
                                          <p:stCondLst>
                                            <p:cond delay="0"/>
                                          </p:stCondLst>
                                        </p:cTn>
                                        <p:tgtEl>
                                          <p:spTgt spid="118"/>
                                        </p:tgtEl>
                                        <p:attrNameLst>
                                          <p:attrName>style.visibility</p:attrName>
                                        </p:attrNameLst>
                                      </p:cBhvr>
                                      <p:to>
                                        <p:strVal val="visible"/>
                                      </p:to>
                                    </p:set>
                                    <p:anim calcmode="lin" valueType="num">
                                      <p:cBhvr>
                                        <p:cTn id="114" dur="500" fill="hold"/>
                                        <p:tgtEl>
                                          <p:spTgt spid="118"/>
                                        </p:tgtEl>
                                        <p:attrNameLst>
                                          <p:attrName>ppt_w</p:attrName>
                                        </p:attrNameLst>
                                      </p:cBhvr>
                                      <p:tavLst>
                                        <p:tav tm="0">
                                          <p:val>
                                            <p:fltVal val="0"/>
                                          </p:val>
                                        </p:tav>
                                        <p:tav tm="100000">
                                          <p:val>
                                            <p:strVal val="#ppt_w"/>
                                          </p:val>
                                        </p:tav>
                                      </p:tavLst>
                                    </p:anim>
                                    <p:anim calcmode="lin" valueType="num">
                                      <p:cBhvr>
                                        <p:cTn id="115" dur="500" fill="hold"/>
                                        <p:tgtEl>
                                          <p:spTgt spid="118"/>
                                        </p:tgtEl>
                                        <p:attrNameLst>
                                          <p:attrName>ppt_h</p:attrName>
                                        </p:attrNameLst>
                                      </p:cBhvr>
                                      <p:tavLst>
                                        <p:tav tm="0">
                                          <p:val>
                                            <p:fltVal val="0"/>
                                          </p:val>
                                        </p:tav>
                                        <p:tav tm="100000">
                                          <p:val>
                                            <p:strVal val="#ppt_h"/>
                                          </p:val>
                                        </p:tav>
                                      </p:tavLst>
                                    </p:anim>
                                    <p:animEffect transition="in" filter="fade">
                                      <p:cBhvr>
                                        <p:cTn id="116" dur="500"/>
                                        <p:tgtEl>
                                          <p:spTgt spid="118"/>
                                        </p:tgtEl>
                                      </p:cBhvr>
                                    </p:animEffect>
                                  </p:childTnLst>
                                </p:cTn>
                              </p:par>
                            </p:childTnLst>
                          </p:cTn>
                        </p:par>
                        <p:par>
                          <p:cTn id="117" fill="hold">
                            <p:stCondLst>
                              <p:cond delay="7750"/>
                            </p:stCondLst>
                            <p:childTnLst>
                              <p:par>
                                <p:cTn id="118" presetID="53" presetClass="entr" presetSubtype="1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fltVal val="0"/>
                                          </p:val>
                                        </p:tav>
                                        <p:tav tm="100000">
                                          <p:val>
                                            <p:strVal val="#ppt_w"/>
                                          </p:val>
                                        </p:tav>
                                      </p:tavLst>
                                    </p:anim>
                                    <p:anim calcmode="lin" valueType="num">
                                      <p:cBhvr>
                                        <p:cTn id="121" dur="500" fill="hold"/>
                                        <p:tgtEl>
                                          <p:spTgt spid="60"/>
                                        </p:tgtEl>
                                        <p:attrNameLst>
                                          <p:attrName>ppt_h</p:attrName>
                                        </p:attrNameLst>
                                      </p:cBhvr>
                                      <p:tavLst>
                                        <p:tav tm="0">
                                          <p:val>
                                            <p:fltVal val="0"/>
                                          </p:val>
                                        </p:tav>
                                        <p:tav tm="100000">
                                          <p:val>
                                            <p:strVal val="#ppt_h"/>
                                          </p:val>
                                        </p:tav>
                                      </p:tavLst>
                                    </p:anim>
                                    <p:animEffect transition="in" filter="fade">
                                      <p:cBhvr>
                                        <p:cTn id="122" dur="500"/>
                                        <p:tgtEl>
                                          <p:spTgt spid="60"/>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120"/>
                                        </p:tgtEl>
                                        <p:attrNameLst>
                                          <p:attrName>style.visibility</p:attrName>
                                        </p:attrNameLst>
                                      </p:cBhvr>
                                      <p:to>
                                        <p:strVal val="visible"/>
                                      </p:to>
                                    </p:set>
                                    <p:anim calcmode="lin" valueType="num">
                                      <p:cBhvr>
                                        <p:cTn id="125" dur="500" fill="hold"/>
                                        <p:tgtEl>
                                          <p:spTgt spid="120"/>
                                        </p:tgtEl>
                                        <p:attrNameLst>
                                          <p:attrName>ppt_w</p:attrName>
                                        </p:attrNameLst>
                                      </p:cBhvr>
                                      <p:tavLst>
                                        <p:tav tm="0">
                                          <p:val>
                                            <p:fltVal val="0"/>
                                          </p:val>
                                        </p:tav>
                                        <p:tav tm="100000">
                                          <p:val>
                                            <p:strVal val="#ppt_w"/>
                                          </p:val>
                                        </p:tav>
                                      </p:tavLst>
                                    </p:anim>
                                    <p:anim calcmode="lin" valueType="num">
                                      <p:cBhvr>
                                        <p:cTn id="126" dur="500" fill="hold"/>
                                        <p:tgtEl>
                                          <p:spTgt spid="120"/>
                                        </p:tgtEl>
                                        <p:attrNameLst>
                                          <p:attrName>ppt_h</p:attrName>
                                        </p:attrNameLst>
                                      </p:cBhvr>
                                      <p:tavLst>
                                        <p:tav tm="0">
                                          <p:val>
                                            <p:fltVal val="0"/>
                                          </p:val>
                                        </p:tav>
                                        <p:tav tm="100000">
                                          <p:val>
                                            <p:strVal val="#ppt_h"/>
                                          </p:val>
                                        </p:tav>
                                      </p:tavLst>
                                    </p:anim>
                                    <p:animEffect transition="in" filter="fade">
                                      <p:cBhvr>
                                        <p:cTn id="127" dur="500"/>
                                        <p:tgtEl>
                                          <p:spTgt spid="120"/>
                                        </p:tgtEl>
                                      </p:cBhvr>
                                    </p:animEffect>
                                  </p:childTnLst>
                                </p:cTn>
                              </p:par>
                            </p:childTnLst>
                          </p:cTn>
                        </p:par>
                        <p:par>
                          <p:cTn id="128" fill="hold">
                            <p:stCondLst>
                              <p:cond delay="8250"/>
                            </p:stCondLst>
                            <p:childTnLst>
                              <p:par>
                                <p:cTn id="129" presetID="23" presetClass="entr" presetSubtype="36" fill="hold" grpId="0" nodeType="afterEffect">
                                  <p:stCondLst>
                                    <p:cond delay="0"/>
                                  </p:stCondLst>
                                  <p:childTnLst>
                                    <p:set>
                                      <p:cBhvr>
                                        <p:cTn id="130" dur="1" fill="hold">
                                          <p:stCondLst>
                                            <p:cond delay="0"/>
                                          </p:stCondLst>
                                        </p:cTn>
                                        <p:tgtEl>
                                          <p:spTgt spid="98"/>
                                        </p:tgtEl>
                                        <p:attrNameLst>
                                          <p:attrName>style.visibility</p:attrName>
                                        </p:attrNameLst>
                                      </p:cBhvr>
                                      <p:to>
                                        <p:strVal val="visible"/>
                                      </p:to>
                                    </p:set>
                                    <p:anim calcmode="lin" valueType="num">
                                      <p:cBhvr>
                                        <p:cTn id="131" dur="500" fill="hold"/>
                                        <p:tgtEl>
                                          <p:spTgt spid="98"/>
                                        </p:tgtEl>
                                        <p:attrNameLst>
                                          <p:attrName>ppt_w</p:attrName>
                                        </p:attrNameLst>
                                      </p:cBhvr>
                                      <p:tavLst>
                                        <p:tav tm="0">
                                          <p:val>
                                            <p:strVal val="(6*min(max(#ppt_w*#ppt_h,.3),1)-7.4)/-.7*#ppt_w"/>
                                          </p:val>
                                        </p:tav>
                                        <p:tav tm="100000">
                                          <p:val>
                                            <p:strVal val="#ppt_w"/>
                                          </p:val>
                                        </p:tav>
                                      </p:tavLst>
                                    </p:anim>
                                    <p:anim calcmode="lin" valueType="num">
                                      <p:cBhvr>
                                        <p:cTn id="132" dur="500" fill="hold"/>
                                        <p:tgtEl>
                                          <p:spTgt spid="98"/>
                                        </p:tgtEl>
                                        <p:attrNameLst>
                                          <p:attrName>ppt_h</p:attrName>
                                        </p:attrNameLst>
                                      </p:cBhvr>
                                      <p:tavLst>
                                        <p:tav tm="0">
                                          <p:val>
                                            <p:strVal val="(6*min(max(#ppt_w*#ppt_h,.3),1)-7.4)/-.7*#ppt_h"/>
                                          </p:val>
                                        </p:tav>
                                        <p:tav tm="100000">
                                          <p:val>
                                            <p:strVal val="#ppt_h"/>
                                          </p:val>
                                        </p:tav>
                                      </p:tavLst>
                                    </p:anim>
                                    <p:anim calcmode="lin" valueType="num">
                                      <p:cBhvr>
                                        <p:cTn id="133" dur="500" fill="hold"/>
                                        <p:tgtEl>
                                          <p:spTgt spid="98"/>
                                        </p:tgtEl>
                                        <p:attrNameLst>
                                          <p:attrName>ppt_x</p:attrName>
                                        </p:attrNameLst>
                                      </p:cBhvr>
                                      <p:tavLst>
                                        <p:tav tm="0">
                                          <p:val>
                                            <p:fltVal val="0.5"/>
                                          </p:val>
                                        </p:tav>
                                        <p:tav tm="100000">
                                          <p:val>
                                            <p:strVal val="#ppt_x"/>
                                          </p:val>
                                        </p:tav>
                                      </p:tavLst>
                                    </p:anim>
                                    <p:anim calcmode="lin" valueType="num">
                                      <p:cBhvr>
                                        <p:cTn id="134" dur="500" fill="hold"/>
                                        <p:tgtEl>
                                          <p:spTgt spid="98"/>
                                        </p:tgtEl>
                                        <p:attrNameLst>
                                          <p:attrName>ppt_y</p:attrName>
                                        </p:attrNameLst>
                                      </p:cBhvr>
                                      <p:tavLst>
                                        <p:tav tm="0">
                                          <p:val>
                                            <p:strVal val="1+(6*min(max(#ppt_w*#ppt_h,.3),1)-7.4)/-.7*#ppt_h/2"/>
                                          </p:val>
                                        </p:tav>
                                        <p:tav tm="100000">
                                          <p:val>
                                            <p:strVal val="#ppt_y"/>
                                          </p:val>
                                        </p:tav>
                                      </p:tavLst>
                                    </p:anim>
                                  </p:childTnLst>
                                </p:cTn>
                              </p:par>
                            </p:childTnLst>
                          </p:cTn>
                        </p:par>
                        <p:par>
                          <p:cTn id="135" fill="hold">
                            <p:stCondLst>
                              <p:cond delay="8750"/>
                            </p:stCondLst>
                            <p:childTnLst>
                              <p:par>
                                <p:cTn id="136" presetID="22" presetClass="entr" presetSubtype="8" fill="hold" nodeType="afterEffect">
                                  <p:stCondLst>
                                    <p:cond delay="0"/>
                                  </p:stCondLst>
                                  <p:childTnLst>
                                    <p:set>
                                      <p:cBhvr>
                                        <p:cTn id="137" dur="1" fill="hold">
                                          <p:stCondLst>
                                            <p:cond delay="0"/>
                                          </p:stCondLst>
                                        </p:cTn>
                                        <p:tgtEl>
                                          <p:spTgt spid="99"/>
                                        </p:tgtEl>
                                        <p:attrNameLst>
                                          <p:attrName>style.visibility</p:attrName>
                                        </p:attrNameLst>
                                      </p:cBhvr>
                                      <p:to>
                                        <p:strVal val="visible"/>
                                      </p:to>
                                    </p:set>
                                    <p:animEffect transition="in" filter="wipe(left)">
                                      <p:cBhvr>
                                        <p:cTn id="138" dur="500"/>
                                        <p:tgtEl>
                                          <p:spTgt spid="99"/>
                                        </p:tgtEl>
                                      </p:cBhvr>
                                    </p:animEffect>
                                  </p:childTnLst>
                                </p:cTn>
                              </p:par>
                            </p:childTnLst>
                          </p:cTn>
                        </p:par>
                        <p:par>
                          <p:cTn id="139" fill="hold">
                            <p:stCondLst>
                              <p:cond delay="9250"/>
                            </p:stCondLst>
                            <p:childTnLst>
                              <p:par>
                                <p:cTn id="140" presetID="23" presetClass="entr" presetSubtype="528" fill="hold" grpId="0" nodeType="afterEffect">
                                  <p:stCondLst>
                                    <p:cond delay="0"/>
                                  </p:stCondLst>
                                  <p:childTnLst>
                                    <p:set>
                                      <p:cBhvr>
                                        <p:cTn id="141" dur="1" fill="hold">
                                          <p:stCondLst>
                                            <p:cond delay="0"/>
                                          </p:stCondLst>
                                        </p:cTn>
                                        <p:tgtEl>
                                          <p:spTgt spid="57"/>
                                        </p:tgtEl>
                                        <p:attrNameLst>
                                          <p:attrName>style.visibility</p:attrName>
                                        </p:attrNameLst>
                                      </p:cBhvr>
                                      <p:to>
                                        <p:strVal val="visible"/>
                                      </p:to>
                                    </p:set>
                                    <p:anim calcmode="lin" valueType="num">
                                      <p:cBhvr>
                                        <p:cTn id="142" dur="500" fill="hold"/>
                                        <p:tgtEl>
                                          <p:spTgt spid="57"/>
                                        </p:tgtEl>
                                        <p:attrNameLst>
                                          <p:attrName>ppt_w</p:attrName>
                                        </p:attrNameLst>
                                      </p:cBhvr>
                                      <p:tavLst>
                                        <p:tav tm="0">
                                          <p:val>
                                            <p:fltVal val="0"/>
                                          </p:val>
                                        </p:tav>
                                        <p:tav tm="100000">
                                          <p:val>
                                            <p:strVal val="#ppt_w"/>
                                          </p:val>
                                        </p:tav>
                                      </p:tavLst>
                                    </p:anim>
                                    <p:anim calcmode="lin" valueType="num">
                                      <p:cBhvr>
                                        <p:cTn id="143" dur="500" fill="hold"/>
                                        <p:tgtEl>
                                          <p:spTgt spid="57"/>
                                        </p:tgtEl>
                                        <p:attrNameLst>
                                          <p:attrName>ppt_h</p:attrName>
                                        </p:attrNameLst>
                                      </p:cBhvr>
                                      <p:tavLst>
                                        <p:tav tm="0">
                                          <p:val>
                                            <p:fltVal val="0"/>
                                          </p:val>
                                        </p:tav>
                                        <p:tav tm="100000">
                                          <p:val>
                                            <p:strVal val="#ppt_h"/>
                                          </p:val>
                                        </p:tav>
                                      </p:tavLst>
                                    </p:anim>
                                    <p:anim calcmode="lin" valueType="num">
                                      <p:cBhvr>
                                        <p:cTn id="144" dur="500" fill="hold"/>
                                        <p:tgtEl>
                                          <p:spTgt spid="57"/>
                                        </p:tgtEl>
                                        <p:attrNameLst>
                                          <p:attrName>ppt_x</p:attrName>
                                        </p:attrNameLst>
                                      </p:cBhvr>
                                      <p:tavLst>
                                        <p:tav tm="0">
                                          <p:val>
                                            <p:fltVal val="0.5"/>
                                          </p:val>
                                        </p:tav>
                                        <p:tav tm="100000">
                                          <p:val>
                                            <p:strVal val="#ppt_x"/>
                                          </p:val>
                                        </p:tav>
                                      </p:tavLst>
                                    </p:anim>
                                    <p:anim calcmode="lin" valueType="num">
                                      <p:cBhvr>
                                        <p:cTn id="145" dur="500" fill="hold"/>
                                        <p:tgtEl>
                                          <p:spTgt spid="57"/>
                                        </p:tgtEl>
                                        <p:attrNameLst>
                                          <p:attrName>ppt_y</p:attrName>
                                        </p:attrNameLst>
                                      </p:cBhvr>
                                      <p:tavLst>
                                        <p:tav tm="0">
                                          <p:val>
                                            <p:fltVal val="0.5"/>
                                          </p:val>
                                        </p:tav>
                                        <p:tav tm="100000">
                                          <p:val>
                                            <p:strVal val="#ppt_y"/>
                                          </p:val>
                                        </p:tav>
                                      </p:tavLst>
                                    </p:anim>
                                  </p:childTnLst>
                                </p:cTn>
                              </p:par>
                            </p:childTnLst>
                          </p:cTn>
                        </p:par>
                        <p:par>
                          <p:cTn id="146" fill="hold">
                            <p:stCondLst>
                              <p:cond delay="9750"/>
                            </p:stCondLst>
                            <p:childTnLst>
                              <p:par>
                                <p:cTn id="147" presetID="53" presetClass="entr" presetSubtype="16" fill="hold" grpId="0" nodeType="afterEffect">
                                  <p:stCondLst>
                                    <p:cond delay="0"/>
                                  </p:stCondLst>
                                  <p:childTnLst>
                                    <p:set>
                                      <p:cBhvr>
                                        <p:cTn id="148" dur="1" fill="hold">
                                          <p:stCondLst>
                                            <p:cond delay="0"/>
                                          </p:stCondLst>
                                        </p:cTn>
                                        <p:tgtEl>
                                          <p:spTgt spid="58"/>
                                        </p:tgtEl>
                                        <p:attrNameLst>
                                          <p:attrName>style.visibility</p:attrName>
                                        </p:attrNameLst>
                                      </p:cBhvr>
                                      <p:to>
                                        <p:strVal val="visible"/>
                                      </p:to>
                                    </p:set>
                                    <p:anim calcmode="lin" valueType="num">
                                      <p:cBhvr>
                                        <p:cTn id="149" dur="500" fill="hold"/>
                                        <p:tgtEl>
                                          <p:spTgt spid="58"/>
                                        </p:tgtEl>
                                        <p:attrNameLst>
                                          <p:attrName>ppt_w</p:attrName>
                                        </p:attrNameLst>
                                      </p:cBhvr>
                                      <p:tavLst>
                                        <p:tav tm="0">
                                          <p:val>
                                            <p:fltVal val="0"/>
                                          </p:val>
                                        </p:tav>
                                        <p:tav tm="100000">
                                          <p:val>
                                            <p:strVal val="#ppt_w"/>
                                          </p:val>
                                        </p:tav>
                                      </p:tavLst>
                                    </p:anim>
                                    <p:anim calcmode="lin" valueType="num">
                                      <p:cBhvr>
                                        <p:cTn id="150" dur="500" fill="hold"/>
                                        <p:tgtEl>
                                          <p:spTgt spid="58"/>
                                        </p:tgtEl>
                                        <p:attrNameLst>
                                          <p:attrName>ppt_h</p:attrName>
                                        </p:attrNameLst>
                                      </p:cBhvr>
                                      <p:tavLst>
                                        <p:tav tm="0">
                                          <p:val>
                                            <p:fltVal val="0"/>
                                          </p:val>
                                        </p:tav>
                                        <p:tav tm="100000">
                                          <p:val>
                                            <p:strVal val="#ppt_h"/>
                                          </p:val>
                                        </p:tav>
                                      </p:tavLst>
                                    </p:anim>
                                    <p:animEffect transition="in" filter="fade">
                                      <p:cBhvr>
                                        <p:cTn id="151" dur="500"/>
                                        <p:tgtEl>
                                          <p:spTgt spid="58"/>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122"/>
                                        </p:tgtEl>
                                        <p:attrNameLst>
                                          <p:attrName>style.visibility</p:attrName>
                                        </p:attrNameLst>
                                      </p:cBhvr>
                                      <p:to>
                                        <p:strVal val="visible"/>
                                      </p:to>
                                    </p:set>
                                    <p:anim calcmode="lin" valueType="num">
                                      <p:cBhvr>
                                        <p:cTn id="154" dur="500" fill="hold"/>
                                        <p:tgtEl>
                                          <p:spTgt spid="122"/>
                                        </p:tgtEl>
                                        <p:attrNameLst>
                                          <p:attrName>ppt_w</p:attrName>
                                        </p:attrNameLst>
                                      </p:cBhvr>
                                      <p:tavLst>
                                        <p:tav tm="0">
                                          <p:val>
                                            <p:fltVal val="0"/>
                                          </p:val>
                                        </p:tav>
                                        <p:tav tm="100000">
                                          <p:val>
                                            <p:strVal val="#ppt_w"/>
                                          </p:val>
                                        </p:tav>
                                      </p:tavLst>
                                    </p:anim>
                                    <p:anim calcmode="lin" valueType="num">
                                      <p:cBhvr>
                                        <p:cTn id="155" dur="500" fill="hold"/>
                                        <p:tgtEl>
                                          <p:spTgt spid="122"/>
                                        </p:tgtEl>
                                        <p:attrNameLst>
                                          <p:attrName>ppt_h</p:attrName>
                                        </p:attrNameLst>
                                      </p:cBhvr>
                                      <p:tavLst>
                                        <p:tav tm="0">
                                          <p:val>
                                            <p:fltVal val="0"/>
                                          </p:val>
                                        </p:tav>
                                        <p:tav tm="100000">
                                          <p:val>
                                            <p:strVal val="#ppt_h"/>
                                          </p:val>
                                        </p:tav>
                                      </p:tavLst>
                                    </p:anim>
                                    <p:animEffect transition="in" filter="fade">
                                      <p:cBhvr>
                                        <p:cTn id="156" dur="5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57" grpId="0" animBg="1"/>
      <p:bldP spid="58" grpId="0" animBg="1"/>
      <p:bldP spid="59" grpId="0" animBg="1"/>
      <p:bldP spid="60" grpId="0" animBg="1"/>
      <p:bldP spid="63" grpId="0" animBg="1"/>
      <p:bldP spid="68" grpId="0" animBg="1"/>
      <p:bldP spid="71" grpId="0" animBg="1"/>
      <p:bldP spid="72" grpId="0" animBg="1"/>
      <p:bldP spid="88" grpId="0" animBg="1"/>
      <p:bldP spid="94" grpId="0" animBg="1"/>
      <p:bldP spid="98" grpId="0" animBg="1"/>
      <p:bldP spid="113" grpId="0" animBg="1"/>
      <p:bldP spid="116" grpId="0" animBg="1"/>
      <p:bldP spid="117" grpId="0" animBg="1"/>
      <p:bldP spid="118" grpId="0" animBg="1"/>
      <p:bldP spid="120" grpId="0" animBg="1"/>
      <p:bldP spid="121" grpId="0" animBg="1"/>
      <p:bldP spid="1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1AA8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3EB8CD"/>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FF2B2A"/>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85C401"/>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rgbClr val="56595E"/>
              </a:solidFill>
            </a:endParaRPr>
          </a:p>
        </p:txBody>
      </p:sp>
    </p:spTree>
    <p:extLst>
      <p:ext uri="{BB962C8B-B14F-4D97-AF65-F5344CB8AC3E}">
        <p14:creationId xmlns:p14="http://schemas.microsoft.com/office/powerpoint/2010/main" val="2878680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rot="10800000">
            <a:off x="0" y="1751101"/>
            <a:ext cx="1333819" cy="903324"/>
          </a:xfrm>
          <a:prstGeom prst="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Freeform 123"/>
          <p:cNvSpPr/>
          <p:nvPr/>
        </p:nvSpPr>
        <p:spPr>
          <a:xfrm>
            <a:off x="948719" y="1481566"/>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C40D0C"/>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rot="10800000">
            <a:off x="949775" y="1490616"/>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6" name="Freeform 543"/>
          <p:cNvSpPr>
            <a:spLocks noEditPoints="1"/>
          </p:cNvSpPr>
          <p:nvPr/>
        </p:nvSpPr>
        <p:spPr bwMode="auto">
          <a:xfrm>
            <a:off x="1282771" y="176993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2123241" y="1532167"/>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13464" y="1479782"/>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 name="TextBox 5"/>
          <p:cNvSpPr txBox="1"/>
          <p:nvPr/>
        </p:nvSpPr>
        <p:spPr>
          <a:xfrm>
            <a:off x="6385157" y="1517756"/>
            <a:ext cx="914400" cy="914400"/>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01</a:t>
            </a:r>
          </a:p>
        </p:txBody>
      </p:sp>
      <p:grpSp>
        <p:nvGrpSpPr>
          <p:cNvPr id="79" name="Group 78"/>
          <p:cNvGrpSpPr/>
          <p:nvPr/>
        </p:nvGrpSpPr>
        <p:grpSpPr>
          <a:xfrm>
            <a:off x="6310489" y="258228"/>
            <a:ext cx="5508978" cy="954108"/>
            <a:chOff x="3341511" y="258228"/>
            <a:chExt cx="5508978" cy="954108"/>
          </a:xfrm>
        </p:grpSpPr>
        <p:sp>
          <p:nvSpPr>
            <p:cNvPr id="80" name="TextBox 7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1" name="TextBox 80"/>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132" name="Rectangle 131"/>
          <p:cNvSpPr/>
          <p:nvPr/>
        </p:nvSpPr>
        <p:spPr>
          <a:xfrm rot="10800000">
            <a:off x="-1056" y="2980270"/>
            <a:ext cx="1333819" cy="903324"/>
          </a:xfrm>
          <a:prstGeom prst="rect">
            <a:avLst/>
          </a:pr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Freeform 132"/>
          <p:cNvSpPr/>
          <p:nvPr/>
        </p:nvSpPr>
        <p:spPr>
          <a:xfrm>
            <a:off x="947663" y="2710735"/>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D7800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133"/>
          <p:cNvSpPr/>
          <p:nvPr/>
        </p:nvSpPr>
        <p:spPr>
          <a:xfrm rot="10800000">
            <a:off x="948719" y="2719785"/>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6" name="Text Box 10"/>
          <p:cNvSpPr txBox="1">
            <a:spLocks noChangeArrowheads="1"/>
          </p:cNvSpPr>
          <p:nvPr/>
        </p:nvSpPr>
        <p:spPr bwMode="auto">
          <a:xfrm>
            <a:off x="2122185" y="2761336"/>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 Box 10"/>
          <p:cNvSpPr txBox="1">
            <a:spLocks noChangeArrowheads="1"/>
          </p:cNvSpPr>
          <p:nvPr/>
        </p:nvSpPr>
        <p:spPr bwMode="auto">
          <a:xfrm>
            <a:off x="7812408" y="2708951"/>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38" name="TextBox 137"/>
          <p:cNvSpPr txBox="1"/>
          <p:nvPr/>
        </p:nvSpPr>
        <p:spPr>
          <a:xfrm>
            <a:off x="6384101" y="2746925"/>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02</a:t>
            </a:r>
          </a:p>
        </p:txBody>
      </p:sp>
      <p:sp>
        <p:nvSpPr>
          <p:cNvPr id="139" name="Rectangle 138"/>
          <p:cNvSpPr/>
          <p:nvPr/>
        </p:nvSpPr>
        <p:spPr>
          <a:xfrm rot="10800000">
            <a:off x="0" y="4207955"/>
            <a:ext cx="1333819" cy="903324"/>
          </a:xfrm>
          <a:prstGeom prst="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Freeform 139"/>
          <p:cNvSpPr/>
          <p:nvPr/>
        </p:nvSpPr>
        <p:spPr>
          <a:xfrm>
            <a:off x="948719" y="393842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5D9C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140"/>
          <p:cNvSpPr/>
          <p:nvPr/>
        </p:nvSpPr>
        <p:spPr>
          <a:xfrm rot="10800000">
            <a:off x="949775" y="394747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3" name="Text Box 10"/>
          <p:cNvSpPr txBox="1">
            <a:spLocks noChangeArrowheads="1"/>
          </p:cNvSpPr>
          <p:nvPr/>
        </p:nvSpPr>
        <p:spPr bwMode="auto">
          <a:xfrm>
            <a:off x="2123241" y="398902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44" name="Text Box 10"/>
          <p:cNvSpPr txBox="1">
            <a:spLocks noChangeArrowheads="1"/>
          </p:cNvSpPr>
          <p:nvPr/>
        </p:nvSpPr>
        <p:spPr bwMode="auto">
          <a:xfrm>
            <a:off x="7813464" y="393663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45" name="TextBox 144"/>
          <p:cNvSpPr txBox="1"/>
          <p:nvPr/>
        </p:nvSpPr>
        <p:spPr>
          <a:xfrm>
            <a:off x="6385157" y="397461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03</a:t>
            </a:r>
          </a:p>
        </p:txBody>
      </p:sp>
      <p:sp>
        <p:nvSpPr>
          <p:cNvPr id="146" name="Rectangle 145"/>
          <p:cNvSpPr/>
          <p:nvPr/>
        </p:nvSpPr>
        <p:spPr>
          <a:xfrm rot="10800000">
            <a:off x="0" y="5443675"/>
            <a:ext cx="1333819" cy="903324"/>
          </a:xfrm>
          <a:prstGeom prst="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Freeform 146"/>
          <p:cNvSpPr/>
          <p:nvPr/>
        </p:nvSpPr>
        <p:spPr>
          <a:xfrm>
            <a:off x="948719" y="5174140"/>
            <a:ext cx="385099" cy="1172859"/>
          </a:xfrm>
          <a:custGeom>
            <a:avLst/>
            <a:gdLst>
              <a:gd name="connsiteX0" fmla="*/ 0 w 385099"/>
              <a:gd name="connsiteY0" fmla="*/ 0 h 1172859"/>
              <a:gd name="connsiteX1" fmla="*/ 384044 w 385099"/>
              <a:gd name="connsiteY1" fmla="*/ 269535 h 1172859"/>
              <a:gd name="connsiteX2" fmla="*/ 372791 w 385099"/>
              <a:gd name="connsiteY2" fmla="*/ 269535 h 1172859"/>
              <a:gd name="connsiteX3" fmla="*/ 372791 w 385099"/>
              <a:gd name="connsiteY3" fmla="*/ 903324 h 1172859"/>
              <a:gd name="connsiteX4" fmla="*/ 385099 w 385099"/>
              <a:gd name="connsiteY4" fmla="*/ 903324 h 1172859"/>
              <a:gd name="connsiteX5" fmla="*/ 385099 w 385099"/>
              <a:gd name="connsiteY5" fmla="*/ 1172859 h 1172859"/>
              <a:gd name="connsiteX6" fmla="*/ 13951 w 385099"/>
              <a:gd name="connsiteY6" fmla="*/ 912375 h 1172859"/>
              <a:gd name="connsiteX7" fmla="*/ 0 w 385099"/>
              <a:gd name="connsiteY7" fmla="*/ 912375 h 1172859"/>
              <a:gd name="connsiteX8" fmla="*/ 0 w 385099"/>
              <a:gd name="connsiteY8" fmla="*/ 269535 h 11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5099" h="1172859">
                <a:moveTo>
                  <a:pt x="0" y="0"/>
                </a:moveTo>
                <a:lnTo>
                  <a:pt x="384044" y="269535"/>
                </a:lnTo>
                <a:lnTo>
                  <a:pt x="372791" y="269535"/>
                </a:lnTo>
                <a:lnTo>
                  <a:pt x="372791" y="903324"/>
                </a:lnTo>
                <a:lnTo>
                  <a:pt x="385099" y="903324"/>
                </a:lnTo>
                <a:lnTo>
                  <a:pt x="385099" y="1172859"/>
                </a:lnTo>
                <a:lnTo>
                  <a:pt x="13951" y="912375"/>
                </a:lnTo>
                <a:lnTo>
                  <a:pt x="0" y="912375"/>
                </a:lnTo>
                <a:lnTo>
                  <a:pt x="0" y="269535"/>
                </a:lnTo>
                <a:close/>
              </a:path>
            </a:pathLst>
          </a:custGeom>
          <a:solidFill>
            <a:srgbClr val="209AA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147"/>
          <p:cNvSpPr/>
          <p:nvPr/>
        </p:nvSpPr>
        <p:spPr>
          <a:xfrm rot="10800000">
            <a:off x="949775" y="5183190"/>
            <a:ext cx="6750275" cy="903324"/>
          </a:xfrm>
          <a:custGeom>
            <a:avLst/>
            <a:gdLst>
              <a:gd name="connsiteX0" fmla="*/ 6750275 w 6750275"/>
              <a:gd name="connsiteY0" fmla="*/ 903324 h 903324"/>
              <a:gd name="connsiteX1" fmla="*/ 4356010 w 6750275"/>
              <a:gd name="connsiteY1" fmla="*/ 903324 h 903324"/>
              <a:gd name="connsiteX2" fmla="*/ 3279989 w 6750275"/>
              <a:gd name="connsiteY2" fmla="*/ 903324 h 903324"/>
              <a:gd name="connsiteX3" fmla="*/ 0 w 6750275"/>
              <a:gd name="connsiteY3" fmla="*/ 903324 h 903324"/>
              <a:gd name="connsiteX4" fmla="*/ 464860 w 6750275"/>
              <a:gd name="connsiteY4" fmla="*/ 451662 h 903324"/>
              <a:gd name="connsiteX5" fmla="*/ 0 w 6750275"/>
              <a:gd name="connsiteY5" fmla="*/ 0 h 903324"/>
              <a:gd name="connsiteX6" fmla="*/ 3279989 w 6750275"/>
              <a:gd name="connsiteY6" fmla="*/ 0 h 903324"/>
              <a:gd name="connsiteX7" fmla="*/ 4356010 w 6750275"/>
              <a:gd name="connsiteY7" fmla="*/ 0 h 903324"/>
              <a:gd name="connsiteX8" fmla="*/ 6750275 w 6750275"/>
              <a:gd name="connsiteY8" fmla="*/ 0 h 90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750275" h="903324">
                <a:moveTo>
                  <a:pt x="6750275" y="903324"/>
                </a:moveTo>
                <a:lnTo>
                  <a:pt x="4356010" y="903324"/>
                </a:lnTo>
                <a:lnTo>
                  <a:pt x="3279989" y="903324"/>
                </a:lnTo>
                <a:lnTo>
                  <a:pt x="0" y="903324"/>
                </a:lnTo>
                <a:lnTo>
                  <a:pt x="464860" y="451662"/>
                </a:lnTo>
                <a:lnTo>
                  <a:pt x="0" y="0"/>
                </a:lnTo>
                <a:lnTo>
                  <a:pt x="3279989" y="0"/>
                </a:lnTo>
                <a:lnTo>
                  <a:pt x="4356010" y="0"/>
                </a:lnTo>
                <a:lnTo>
                  <a:pt x="6750275" y="0"/>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0" name="Text Box 10"/>
          <p:cNvSpPr txBox="1">
            <a:spLocks noChangeArrowheads="1"/>
          </p:cNvSpPr>
          <p:nvPr/>
        </p:nvSpPr>
        <p:spPr bwMode="auto">
          <a:xfrm>
            <a:off x="2123241" y="5224741"/>
            <a:ext cx="3360385"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51" name="Text Box 10"/>
          <p:cNvSpPr txBox="1">
            <a:spLocks noChangeArrowheads="1"/>
          </p:cNvSpPr>
          <p:nvPr/>
        </p:nvSpPr>
        <p:spPr bwMode="auto">
          <a:xfrm>
            <a:off x="7813464" y="5172356"/>
            <a:ext cx="1815990"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152" name="TextBox 151"/>
          <p:cNvSpPr txBox="1"/>
          <p:nvPr/>
        </p:nvSpPr>
        <p:spPr>
          <a:xfrm>
            <a:off x="6385157" y="5210330"/>
            <a:ext cx="914400" cy="830997"/>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4800" b="1" dirty="0">
                <a:solidFill>
                  <a:schemeClr val="bg1"/>
                </a:solidFill>
              </a:rPr>
              <a:t>04</a:t>
            </a:r>
          </a:p>
        </p:txBody>
      </p:sp>
      <p:sp>
        <p:nvSpPr>
          <p:cNvPr id="153" name="Freeform 517"/>
          <p:cNvSpPr>
            <a:spLocks noEditPoints="1"/>
          </p:cNvSpPr>
          <p:nvPr/>
        </p:nvSpPr>
        <p:spPr bwMode="auto">
          <a:xfrm>
            <a:off x="1253873" y="3080711"/>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4" name="Freeform 525"/>
          <p:cNvSpPr>
            <a:spLocks noEditPoints="1"/>
          </p:cNvSpPr>
          <p:nvPr/>
        </p:nvSpPr>
        <p:spPr bwMode="auto">
          <a:xfrm>
            <a:off x="1196530" y="5435639"/>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5" name="Freeform 578"/>
          <p:cNvSpPr>
            <a:spLocks noEditPoints="1"/>
          </p:cNvSpPr>
          <p:nvPr/>
        </p:nvSpPr>
        <p:spPr bwMode="auto">
          <a:xfrm>
            <a:off x="1280928" y="427273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29887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wipe(left)">
                                      <p:cBhvr>
                                        <p:cTn id="7" dur="750"/>
                                        <p:tgtEl>
                                          <p:spTgt spid="7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left)">
                                      <p:cBhvr>
                                        <p:cTn id="11" dur="500"/>
                                        <p:tgtEl>
                                          <p:spTgt spid="3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24"/>
                                        </p:tgtEl>
                                        <p:attrNameLst>
                                          <p:attrName>style.visibility</p:attrName>
                                        </p:attrNameLst>
                                      </p:cBhvr>
                                      <p:to>
                                        <p:strVal val="visible"/>
                                      </p:to>
                                    </p:set>
                                    <p:animEffect transition="in" filter="wipe(right)">
                                      <p:cBhvr>
                                        <p:cTn id="15" dur="500"/>
                                        <p:tgtEl>
                                          <p:spTgt spid="124"/>
                                        </p:tgtEl>
                                      </p:cBhvr>
                                    </p:animEffect>
                                  </p:childTnLst>
                                </p:cTn>
                              </p:par>
                            </p:childTnLst>
                          </p:cTn>
                        </p:par>
                        <p:par>
                          <p:cTn id="16" fill="hold">
                            <p:stCondLst>
                              <p:cond delay="1750"/>
                            </p:stCondLst>
                            <p:childTnLst>
                              <p:par>
                                <p:cTn id="17" presetID="22" presetClass="entr" presetSubtype="8" fill="hold" grpId="0"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2250"/>
                            </p:stCondLst>
                            <p:childTnLst>
                              <p:par>
                                <p:cTn id="21" presetID="53" presetClass="entr" presetSubtype="16" fill="hold" grpId="0"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250"/>
                            </p:stCondLst>
                            <p:childTnLst>
                              <p:par>
                                <p:cTn id="31" presetID="53" presetClass="entr" presetSubtype="16" fill="hold" grpId="0" nodeType="after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500" fill="hold"/>
                                        <p:tgtEl>
                                          <p:spTgt spid="6"/>
                                        </p:tgtEl>
                                        <p:attrNameLst>
                                          <p:attrName>ppt_w</p:attrName>
                                        </p:attrNameLst>
                                      </p:cBhvr>
                                      <p:tavLst>
                                        <p:tav tm="0">
                                          <p:val>
                                            <p:fltVal val="0"/>
                                          </p:val>
                                        </p:tav>
                                        <p:tav tm="100000">
                                          <p:val>
                                            <p:strVal val="#ppt_w"/>
                                          </p:val>
                                        </p:tav>
                                      </p:tavLst>
                                    </p:anim>
                                    <p:anim calcmode="lin" valueType="num">
                                      <p:cBhvr>
                                        <p:cTn id="34" dur="500" fill="hold"/>
                                        <p:tgtEl>
                                          <p:spTgt spid="6"/>
                                        </p:tgtEl>
                                        <p:attrNameLst>
                                          <p:attrName>ppt_h</p:attrName>
                                        </p:attrNameLst>
                                      </p:cBhvr>
                                      <p:tavLst>
                                        <p:tav tm="0">
                                          <p:val>
                                            <p:fltVal val="0"/>
                                          </p:val>
                                        </p:tav>
                                        <p:tav tm="100000">
                                          <p:val>
                                            <p:strVal val="#ppt_h"/>
                                          </p:val>
                                        </p:tav>
                                      </p:tavLst>
                                    </p:anim>
                                    <p:animEffect transition="in" filter="fade">
                                      <p:cBhvr>
                                        <p:cTn id="35" dur="500"/>
                                        <p:tgtEl>
                                          <p:spTgt spid="6"/>
                                        </p:tgtEl>
                                      </p:cBhvr>
                                    </p:animEffect>
                                  </p:childTnLst>
                                </p:cTn>
                              </p:par>
                            </p:childTnLst>
                          </p:cTn>
                        </p:par>
                        <p:par>
                          <p:cTn id="36" fill="hold">
                            <p:stCondLst>
                              <p:cond delay="3750"/>
                            </p:stCondLst>
                            <p:childTnLst>
                              <p:par>
                                <p:cTn id="37" presetID="2" presetClass="entr" presetSubtype="2" fill="hold" grpId="0"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additive="base">
                                        <p:cTn id="39" dur="500" fill="hold"/>
                                        <p:tgtEl>
                                          <p:spTgt spid="78"/>
                                        </p:tgtEl>
                                        <p:attrNameLst>
                                          <p:attrName>ppt_x</p:attrName>
                                        </p:attrNameLst>
                                      </p:cBhvr>
                                      <p:tavLst>
                                        <p:tav tm="0">
                                          <p:val>
                                            <p:strVal val="1+#ppt_w/2"/>
                                          </p:val>
                                        </p:tav>
                                        <p:tav tm="100000">
                                          <p:val>
                                            <p:strVal val="#ppt_x"/>
                                          </p:val>
                                        </p:tav>
                                      </p:tavLst>
                                    </p:anim>
                                    <p:anim calcmode="lin" valueType="num">
                                      <p:cBhvr additive="base">
                                        <p:cTn id="40" dur="500" fill="hold"/>
                                        <p:tgtEl>
                                          <p:spTgt spid="78"/>
                                        </p:tgtEl>
                                        <p:attrNameLst>
                                          <p:attrName>ppt_y</p:attrName>
                                        </p:attrNameLst>
                                      </p:cBhvr>
                                      <p:tavLst>
                                        <p:tav tm="0">
                                          <p:val>
                                            <p:strVal val="#ppt_y"/>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132"/>
                                        </p:tgtEl>
                                        <p:attrNameLst>
                                          <p:attrName>style.visibility</p:attrName>
                                        </p:attrNameLst>
                                      </p:cBhvr>
                                      <p:to>
                                        <p:strVal val="visible"/>
                                      </p:to>
                                    </p:set>
                                    <p:animEffect transition="in" filter="wipe(left)">
                                      <p:cBhvr>
                                        <p:cTn id="44" dur="500"/>
                                        <p:tgtEl>
                                          <p:spTgt spid="132"/>
                                        </p:tgtEl>
                                      </p:cBhvr>
                                    </p:animEffect>
                                  </p:childTnLst>
                                </p:cTn>
                              </p:par>
                            </p:childTnLst>
                          </p:cTn>
                        </p:par>
                        <p:par>
                          <p:cTn id="45" fill="hold">
                            <p:stCondLst>
                              <p:cond delay="475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500"/>
                                        <p:tgtEl>
                                          <p:spTgt spid="133"/>
                                        </p:tgtEl>
                                      </p:cBhvr>
                                    </p:animEffect>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134"/>
                                        </p:tgtEl>
                                        <p:attrNameLst>
                                          <p:attrName>style.visibility</p:attrName>
                                        </p:attrNameLst>
                                      </p:cBhvr>
                                      <p:to>
                                        <p:strVal val="visible"/>
                                      </p:to>
                                    </p:set>
                                    <p:animEffect transition="in" filter="wipe(left)">
                                      <p:cBhvr>
                                        <p:cTn id="52" dur="500"/>
                                        <p:tgtEl>
                                          <p:spTgt spid="134"/>
                                        </p:tgtEl>
                                      </p:cBhvr>
                                    </p:animEffect>
                                  </p:childTnLst>
                                </p:cTn>
                              </p:par>
                            </p:childTnLst>
                          </p:cTn>
                        </p:par>
                        <p:par>
                          <p:cTn id="53" fill="hold">
                            <p:stCondLst>
                              <p:cond delay="5750"/>
                            </p:stCondLst>
                            <p:childTnLst>
                              <p:par>
                                <p:cTn id="54" presetID="53" presetClass="entr" presetSubtype="16" fill="hold" grpId="0" nodeType="afterEffect">
                                  <p:stCondLst>
                                    <p:cond delay="0"/>
                                  </p:stCondLst>
                                  <p:childTnLst>
                                    <p:set>
                                      <p:cBhvr>
                                        <p:cTn id="55" dur="1" fill="hold">
                                          <p:stCondLst>
                                            <p:cond delay="0"/>
                                          </p:stCondLst>
                                        </p:cTn>
                                        <p:tgtEl>
                                          <p:spTgt spid="153"/>
                                        </p:tgtEl>
                                        <p:attrNameLst>
                                          <p:attrName>style.visibility</p:attrName>
                                        </p:attrNameLst>
                                      </p:cBhvr>
                                      <p:to>
                                        <p:strVal val="visible"/>
                                      </p:to>
                                    </p:set>
                                    <p:anim calcmode="lin" valueType="num">
                                      <p:cBhvr>
                                        <p:cTn id="56" dur="500" fill="hold"/>
                                        <p:tgtEl>
                                          <p:spTgt spid="153"/>
                                        </p:tgtEl>
                                        <p:attrNameLst>
                                          <p:attrName>ppt_w</p:attrName>
                                        </p:attrNameLst>
                                      </p:cBhvr>
                                      <p:tavLst>
                                        <p:tav tm="0">
                                          <p:val>
                                            <p:fltVal val="0"/>
                                          </p:val>
                                        </p:tav>
                                        <p:tav tm="100000">
                                          <p:val>
                                            <p:strVal val="#ppt_w"/>
                                          </p:val>
                                        </p:tav>
                                      </p:tavLst>
                                    </p:anim>
                                    <p:anim calcmode="lin" valueType="num">
                                      <p:cBhvr>
                                        <p:cTn id="57" dur="500" fill="hold"/>
                                        <p:tgtEl>
                                          <p:spTgt spid="153"/>
                                        </p:tgtEl>
                                        <p:attrNameLst>
                                          <p:attrName>ppt_h</p:attrName>
                                        </p:attrNameLst>
                                      </p:cBhvr>
                                      <p:tavLst>
                                        <p:tav tm="0">
                                          <p:val>
                                            <p:fltVal val="0"/>
                                          </p:val>
                                        </p:tav>
                                        <p:tav tm="100000">
                                          <p:val>
                                            <p:strVal val="#ppt_h"/>
                                          </p:val>
                                        </p:tav>
                                      </p:tavLst>
                                    </p:anim>
                                    <p:animEffect transition="in" filter="fade">
                                      <p:cBhvr>
                                        <p:cTn id="58" dur="500"/>
                                        <p:tgtEl>
                                          <p:spTgt spid="153"/>
                                        </p:tgtEl>
                                      </p:cBhvr>
                                    </p:animEffect>
                                  </p:childTnLst>
                                </p:cTn>
                              </p:par>
                            </p:childTnLst>
                          </p:cTn>
                        </p:par>
                        <p:par>
                          <p:cTn id="59" fill="hold">
                            <p:stCondLst>
                              <p:cond delay="625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6750"/>
                            </p:stCondLst>
                            <p:childTnLst>
                              <p:par>
                                <p:cTn id="64" presetID="53" presetClass="entr" presetSubtype="16"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 calcmode="lin" valueType="num">
                                      <p:cBhvr>
                                        <p:cTn id="66" dur="500" fill="hold"/>
                                        <p:tgtEl>
                                          <p:spTgt spid="138"/>
                                        </p:tgtEl>
                                        <p:attrNameLst>
                                          <p:attrName>ppt_w</p:attrName>
                                        </p:attrNameLst>
                                      </p:cBhvr>
                                      <p:tavLst>
                                        <p:tav tm="0">
                                          <p:val>
                                            <p:fltVal val="0"/>
                                          </p:val>
                                        </p:tav>
                                        <p:tav tm="100000">
                                          <p:val>
                                            <p:strVal val="#ppt_w"/>
                                          </p:val>
                                        </p:tav>
                                      </p:tavLst>
                                    </p:anim>
                                    <p:anim calcmode="lin" valueType="num">
                                      <p:cBhvr>
                                        <p:cTn id="67" dur="500" fill="hold"/>
                                        <p:tgtEl>
                                          <p:spTgt spid="138"/>
                                        </p:tgtEl>
                                        <p:attrNameLst>
                                          <p:attrName>ppt_h</p:attrName>
                                        </p:attrNameLst>
                                      </p:cBhvr>
                                      <p:tavLst>
                                        <p:tav tm="0">
                                          <p:val>
                                            <p:fltVal val="0"/>
                                          </p:val>
                                        </p:tav>
                                        <p:tav tm="100000">
                                          <p:val>
                                            <p:strVal val="#ppt_h"/>
                                          </p:val>
                                        </p:tav>
                                      </p:tavLst>
                                    </p:anim>
                                    <p:animEffect transition="in" filter="fade">
                                      <p:cBhvr>
                                        <p:cTn id="68" dur="500"/>
                                        <p:tgtEl>
                                          <p:spTgt spid="138"/>
                                        </p:tgtEl>
                                      </p:cBhvr>
                                    </p:animEffect>
                                  </p:childTnLst>
                                </p:cTn>
                              </p:par>
                            </p:childTnLst>
                          </p:cTn>
                        </p:par>
                        <p:par>
                          <p:cTn id="69" fill="hold">
                            <p:stCondLst>
                              <p:cond delay="7250"/>
                            </p:stCondLst>
                            <p:childTnLst>
                              <p:par>
                                <p:cTn id="70" presetID="2" presetClass="entr" presetSubtype="2" fill="hold" grpId="0" nodeType="afterEffect">
                                  <p:stCondLst>
                                    <p:cond delay="0"/>
                                  </p:stCondLst>
                                  <p:childTnLst>
                                    <p:set>
                                      <p:cBhvr>
                                        <p:cTn id="71" dur="1" fill="hold">
                                          <p:stCondLst>
                                            <p:cond delay="0"/>
                                          </p:stCondLst>
                                        </p:cTn>
                                        <p:tgtEl>
                                          <p:spTgt spid="137"/>
                                        </p:tgtEl>
                                        <p:attrNameLst>
                                          <p:attrName>style.visibility</p:attrName>
                                        </p:attrNameLst>
                                      </p:cBhvr>
                                      <p:to>
                                        <p:strVal val="visible"/>
                                      </p:to>
                                    </p:set>
                                    <p:anim calcmode="lin" valueType="num">
                                      <p:cBhvr additive="base">
                                        <p:cTn id="72" dur="500" fill="hold"/>
                                        <p:tgtEl>
                                          <p:spTgt spid="137"/>
                                        </p:tgtEl>
                                        <p:attrNameLst>
                                          <p:attrName>ppt_x</p:attrName>
                                        </p:attrNameLst>
                                      </p:cBhvr>
                                      <p:tavLst>
                                        <p:tav tm="0">
                                          <p:val>
                                            <p:strVal val="1+#ppt_w/2"/>
                                          </p:val>
                                        </p:tav>
                                        <p:tav tm="100000">
                                          <p:val>
                                            <p:strVal val="#ppt_x"/>
                                          </p:val>
                                        </p:tav>
                                      </p:tavLst>
                                    </p:anim>
                                    <p:anim calcmode="lin" valueType="num">
                                      <p:cBhvr additive="base">
                                        <p:cTn id="73" dur="500" fill="hold"/>
                                        <p:tgtEl>
                                          <p:spTgt spid="137"/>
                                        </p:tgtEl>
                                        <p:attrNameLst>
                                          <p:attrName>ppt_y</p:attrName>
                                        </p:attrNameLst>
                                      </p:cBhvr>
                                      <p:tavLst>
                                        <p:tav tm="0">
                                          <p:val>
                                            <p:strVal val="#ppt_y"/>
                                          </p:val>
                                        </p:tav>
                                        <p:tav tm="100000">
                                          <p:val>
                                            <p:strVal val="#ppt_y"/>
                                          </p:val>
                                        </p:tav>
                                      </p:tavLst>
                                    </p:anim>
                                  </p:childTnLst>
                                </p:cTn>
                              </p:par>
                            </p:childTnLst>
                          </p:cTn>
                        </p:par>
                        <p:par>
                          <p:cTn id="74" fill="hold">
                            <p:stCondLst>
                              <p:cond delay="7750"/>
                            </p:stCondLst>
                            <p:childTnLst>
                              <p:par>
                                <p:cTn id="75" presetID="22" presetClass="entr" presetSubtype="8" fill="hold" grpId="0" nodeType="afterEffect">
                                  <p:stCondLst>
                                    <p:cond delay="0"/>
                                  </p:stCondLst>
                                  <p:childTnLst>
                                    <p:set>
                                      <p:cBhvr>
                                        <p:cTn id="76" dur="1" fill="hold">
                                          <p:stCondLst>
                                            <p:cond delay="0"/>
                                          </p:stCondLst>
                                        </p:cTn>
                                        <p:tgtEl>
                                          <p:spTgt spid="139"/>
                                        </p:tgtEl>
                                        <p:attrNameLst>
                                          <p:attrName>style.visibility</p:attrName>
                                        </p:attrNameLst>
                                      </p:cBhvr>
                                      <p:to>
                                        <p:strVal val="visible"/>
                                      </p:to>
                                    </p:set>
                                    <p:animEffect transition="in" filter="wipe(left)">
                                      <p:cBhvr>
                                        <p:cTn id="77" dur="500"/>
                                        <p:tgtEl>
                                          <p:spTgt spid="139"/>
                                        </p:tgtEl>
                                      </p:cBhvr>
                                    </p:animEffect>
                                  </p:childTnLst>
                                </p:cTn>
                              </p:par>
                            </p:childTnLst>
                          </p:cTn>
                        </p:par>
                        <p:par>
                          <p:cTn id="78" fill="hold">
                            <p:stCondLst>
                              <p:cond delay="8250"/>
                            </p:stCondLst>
                            <p:childTnLst>
                              <p:par>
                                <p:cTn id="79" presetID="22" presetClass="entr" presetSubtype="2"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Effect transition="in" filter="wipe(right)">
                                      <p:cBhvr>
                                        <p:cTn id="81" dur="500"/>
                                        <p:tgtEl>
                                          <p:spTgt spid="140"/>
                                        </p:tgtEl>
                                      </p:cBhvr>
                                    </p:animEffect>
                                  </p:childTnLst>
                                </p:cTn>
                              </p:par>
                            </p:childTnLst>
                          </p:cTn>
                        </p:par>
                        <p:par>
                          <p:cTn id="82" fill="hold">
                            <p:stCondLst>
                              <p:cond delay="8750"/>
                            </p:stCondLst>
                            <p:childTnLst>
                              <p:par>
                                <p:cTn id="83" presetID="22" presetClass="entr" presetSubtype="8"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left)">
                                      <p:cBhvr>
                                        <p:cTn id="85" dur="500"/>
                                        <p:tgtEl>
                                          <p:spTgt spid="141"/>
                                        </p:tgtEl>
                                      </p:cBhvr>
                                    </p:animEffect>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155"/>
                                        </p:tgtEl>
                                        <p:attrNameLst>
                                          <p:attrName>style.visibility</p:attrName>
                                        </p:attrNameLst>
                                      </p:cBhvr>
                                      <p:to>
                                        <p:strVal val="visible"/>
                                      </p:to>
                                    </p:set>
                                    <p:anim calcmode="lin" valueType="num">
                                      <p:cBhvr>
                                        <p:cTn id="89" dur="500" fill="hold"/>
                                        <p:tgtEl>
                                          <p:spTgt spid="155"/>
                                        </p:tgtEl>
                                        <p:attrNameLst>
                                          <p:attrName>ppt_w</p:attrName>
                                        </p:attrNameLst>
                                      </p:cBhvr>
                                      <p:tavLst>
                                        <p:tav tm="0">
                                          <p:val>
                                            <p:fltVal val="0"/>
                                          </p:val>
                                        </p:tav>
                                        <p:tav tm="100000">
                                          <p:val>
                                            <p:strVal val="#ppt_w"/>
                                          </p:val>
                                        </p:tav>
                                      </p:tavLst>
                                    </p:anim>
                                    <p:anim calcmode="lin" valueType="num">
                                      <p:cBhvr>
                                        <p:cTn id="90" dur="500" fill="hold"/>
                                        <p:tgtEl>
                                          <p:spTgt spid="155"/>
                                        </p:tgtEl>
                                        <p:attrNameLst>
                                          <p:attrName>ppt_h</p:attrName>
                                        </p:attrNameLst>
                                      </p:cBhvr>
                                      <p:tavLst>
                                        <p:tav tm="0">
                                          <p:val>
                                            <p:fltVal val="0"/>
                                          </p:val>
                                        </p:tav>
                                        <p:tav tm="100000">
                                          <p:val>
                                            <p:strVal val="#ppt_h"/>
                                          </p:val>
                                        </p:tav>
                                      </p:tavLst>
                                    </p:anim>
                                    <p:animEffect transition="in" filter="fade">
                                      <p:cBhvr>
                                        <p:cTn id="91" dur="500"/>
                                        <p:tgtEl>
                                          <p:spTgt spid="155"/>
                                        </p:tgtEl>
                                      </p:cBhvr>
                                    </p:animEffect>
                                  </p:childTnLst>
                                </p:cTn>
                              </p:par>
                            </p:childTnLst>
                          </p:cTn>
                        </p:par>
                        <p:par>
                          <p:cTn id="92" fill="hold">
                            <p:stCondLst>
                              <p:cond delay="9750"/>
                            </p:stCondLst>
                            <p:childTnLst>
                              <p:par>
                                <p:cTn id="93" presetID="22" presetClass="entr" presetSubtype="8" fill="hold" grpId="0" nodeType="afterEffect">
                                  <p:stCondLst>
                                    <p:cond delay="0"/>
                                  </p:stCondLst>
                                  <p:childTnLst>
                                    <p:set>
                                      <p:cBhvr>
                                        <p:cTn id="94" dur="1" fill="hold">
                                          <p:stCondLst>
                                            <p:cond delay="0"/>
                                          </p:stCondLst>
                                        </p:cTn>
                                        <p:tgtEl>
                                          <p:spTgt spid="143"/>
                                        </p:tgtEl>
                                        <p:attrNameLst>
                                          <p:attrName>style.visibility</p:attrName>
                                        </p:attrNameLst>
                                      </p:cBhvr>
                                      <p:to>
                                        <p:strVal val="visible"/>
                                      </p:to>
                                    </p:set>
                                    <p:animEffect transition="in" filter="wipe(left)">
                                      <p:cBhvr>
                                        <p:cTn id="95" dur="500"/>
                                        <p:tgtEl>
                                          <p:spTgt spid="143"/>
                                        </p:tgtEl>
                                      </p:cBhvr>
                                    </p:animEffect>
                                  </p:childTnLst>
                                </p:cTn>
                              </p:par>
                            </p:childTnLst>
                          </p:cTn>
                        </p:par>
                        <p:par>
                          <p:cTn id="96" fill="hold">
                            <p:stCondLst>
                              <p:cond delay="10250"/>
                            </p:stCondLst>
                            <p:childTnLst>
                              <p:par>
                                <p:cTn id="97" presetID="53" presetClass="entr" presetSubtype="16" fill="hold" grpId="0" nodeType="afterEffect">
                                  <p:stCondLst>
                                    <p:cond delay="0"/>
                                  </p:stCondLst>
                                  <p:childTnLst>
                                    <p:set>
                                      <p:cBhvr>
                                        <p:cTn id="98" dur="1" fill="hold">
                                          <p:stCondLst>
                                            <p:cond delay="0"/>
                                          </p:stCondLst>
                                        </p:cTn>
                                        <p:tgtEl>
                                          <p:spTgt spid="145"/>
                                        </p:tgtEl>
                                        <p:attrNameLst>
                                          <p:attrName>style.visibility</p:attrName>
                                        </p:attrNameLst>
                                      </p:cBhvr>
                                      <p:to>
                                        <p:strVal val="visible"/>
                                      </p:to>
                                    </p:set>
                                    <p:anim calcmode="lin" valueType="num">
                                      <p:cBhvr>
                                        <p:cTn id="99" dur="500" fill="hold"/>
                                        <p:tgtEl>
                                          <p:spTgt spid="145"/>
                                        </p:tgtEl>
                                        <p:attrNameLst>
                                          <p:attrName>ppt_w</p:attrName>
                                        </p:attrNameLst>
                                      </p:cBhvr>
                                      <p:tavLst>
                                        <p:tav tm="0">
                                          <p:val>
                                            <p:fltVal val="0"/>
                                          </p:val>
                                        </p:tav>
                                        <p:tav tm="100000">
                                          <p:val>
                                            <p:strVal val="#ppt_w"/>
                                          </p:val>
                                        </p:tav>
                                      </p:tavLst>
                                    </p:anim>
                                    <p:anim calcmode="lin" valueType="num">
                                      <p:cBhvr>
                                        <p:cTn id="100" dur="500" fill="hold"/>
                                        <p:tgtEl>
                                          <p:spTgt spid="145"/>
                                        </p:tgtEl>
                                        <p:attrNameLst>
                                          <p:attrName>ppt_h</p:attrName>
                                        </p:attrNameLst>
                                      </p:cBhvr>
                                      <p:tavLst>
                                        <p:tav tm="0">
                                          <p:val>
                                            <p:fltVal val="0"/>
                                          </p:val>
                                        </p:tav>
                                        <p:tav tm="100000">
                                          <p:val>
                                            <p:strVal val="#ppt_h"/>
                                          </p:val>
                                        </p:tav>
                                      </p:tavLst>
                                    </p:anim>
                                    <p:animEffect transition="in" filter="fade">
                                      <p:cBhvr>
                                        <p:cTn id="101" dur="500"/>
                                        <p:tgtEl>
                                          <p:spTgt spid="145"/>
                                        </p:tgtEl>
                                      </p:cBhvr>
                                    </p:animEffect>
                                  </p:childTnLst>
                                </p:cTn>
                              </p:par>
                            </p:childTnLst>
                          </p:cTn>
                        </p:par>
                        <p:par>
                          <p:cTn id="102" fill="hold">
                            <p:stCondLst>
                              <p:cond delay="10750"/>
                            </p:stCondLst>
                            <p:childTnLst>
                              <p:par>
                                <p:cTn id="103" presetID="2" presetClass="entr" presetSubtype="2" fill="hold" grpId="0" nodeType="afterEffect">
                                  <p:stCondLst>
                                    <p:cond delay="0"/>
                                  </p:stCondLst>
                                  <p:childTnLst>
                                    <p:set>
                                      <p:cBhvr>
                                        <p:cTn id="104" dur="1" fill="hold">
                                          <p:stCondLst>
                                            <p:cond delay="0"/>
                                          </p:stCondLst>
                                        </p:cTn>
                                        <p:tgtEl>
                                          <p:spTgt spid="144"/>
                                        </p:tgtEl>
                                        <p:attrNameLst>
                                          <p:attrName>style.visibility</p:attrName>
                                        </p:attrNameLst>
                                      </p:cBhvr>
                                      <p:to>
                                        <p:strVal val="visible"/>
                                      </p:to>
                                    </p:set>
                                    <p:anim calcmode="lin" valueType="num">
                                      <p:cBhvr additive="base">
                                        <p:cTn id="105" dur="500" fill="hold"/>
                                        <p:tgtEl>
                                          <p:spTgt spid="144"/>
                                        </p:tgtEl>
                                        <p:attrNameLst>
                                          <p:attrName>ppt_x</p:attrName>
                                        </p:attrNameLst>
                                      </p:cBhvr>
                                      <p:tavLst>
                                        <p:tav tm="0">
                                          <p:val>
                                            <p:strVal val="1+#ppt_w/2"/>
                                          </p:val>
                                        </p:tav>
                                        <p:tav tm="100000">
                                          <p:val>
                                            <p:strVal val="#ppt_x"/>
                                          </p:val>
                                        </p:tav>
                                      </p:tavLst>
                                    </p:anim>
                                    <p:anim calcmode="lin" valueType="num">
                                      <p:cBhvr additive="base">
                                        <p:cTn id="106" dur="500" fill="hold"/>
                                        <p:tgtEl>
                                          <p:spTgt spid="144"/>
                                        </p:tgtEl>
                                        <p:attrNameLst>
                                          <p:attrName>ppt_y</p:attrName>
                                        </p:attrNameLst>
                                      </p:cBhvr>
                                      <p:tavLst>
                                        <p:tav tm="0">
                                          <p:val>
                                            <p:strVal val="#ppt_y"/>
                                          </p:val>
                                        </p:tav>
                                        <p:tav tm="100000">
                                          <p:val>
                                            <p:strVal val="#ppt_y"/>
                                          </p:val>
                                        </p:tav>
                                      </p:tavLst>
                                    </p:anim>
                                  </p:childTnLst>
                                </p:cTn>
                              </p:par>
                            </p:childTnLst>
                          </p:cTn>
                        </p:par>
                        <p:par>
                          <p:cTn id="107" fill="hold">
                            <p:stCondLst>
                              <p:cond delay="11250"/>
                            </p:stCondLst>
                            <p:childTnLst>
                              <p:par>
                                <p:cTn id="108" presetID="22" presetClass="entr" presetSubtype="8" fill="hold" grpId="0" nodeType="afterEffect">
                                  <p:stCondLst>
                                    <p:cond delay="0"/>
                                  </p:stCondLst>
                                  <p:childTnLst>
                                    <p:set>
                                      <p:cBhvr>
                                        <p:cTn id="109" dur="1" fill="hold">
                                          <p:stCondLst>
                                            <p:cond delay="0"/>
                                          </p:stCondLst>
                                        </p:cTn>
                                        <p:tgtEl>
                                          <p:spTgt spid="146"/>
                                        </p:tgtEl>
                                        <p:attrNameLst>
                                          <p:attrName>style.visibility</p:attrName>
                                        </p:attrNameLst>
                                      </p:cBhvr>
                                      <p:to>
                                        <p:strVal val="visible"/>
                                      </p:to>
                                    </p:set>
                                    <p:animEffect transition="in" filter="wipe(left)">
                                      <p:cBhvr>
                                        <p:cTn id="110" dur="500"/>
                                        <p:tgtEl>
                                          <p:spTgt spid="146"/>
                                        </p:tgtEl>
                                      </p:cBhvr>
                                    </p:animEffect>
                                  </p:childTnLst>
                                </p:cTn>
                              </p:par>
                            </p:childTnLst>
                          </p:cTn>
                        </p:par>
                        <p:par>
                          <p:cTn id="111" fill="hold">
                            <p:stCondLst>
                              <p:cond delay="11750"/>
                            </p:stCondLst>
                            <p:childTnLst>
                              <p:par>
                                <p:cTn id="112" presetID="22" presetClass="entr" presetSubtype="2" fill="hold" grpId="0" nodeType="afterEffect">
                                  <p:stCondLst>
                                    <p:cond delay="0"/>
                                  </p:stCondLst>
                                  <p:childTnLst>
                                    <p:set>
                                      <p:cBhvr>
                                        <p:cTn id="113" dur="1" fill="hold">
                                          <p:stCondLst>
                                            <p:cond delay="0"/>
                                          </p:stCondLst>
                                        </p:cTn>
                                        <p:tgtEl>
                                          <p:spTgt spid="147"/>
                                        </p:tgtEl>
                                        <p:attrNameLst>
                                          <p:attrName>style.visibility</p:attrName>
                                        </p:attrNameLst>
                                      </p:cBhvr>
                                      <p:to>
                                        <p:strVal val="visible"/>
                                      </p:to>
                                    </p:set>
                                    <p:animEffect transition="in" filter="wipe(right)">
                                      <p:cBhvr>
                                        <p:cTn id="114" dur="500"/>
                                        <p:tgtEl>
                                          <p:spTgt spid="147"/>
                                        </p:tgtEl>
                                      </p:cBhvr>
                                    </p:animEffect>
                                  </p:childTnLst>
                                </p:cTn>
                              </p:par>
                            </p:childTnLst>
                          </p:cTn>
                        </p:par>
                        <p:par>
                          <p:cTn id="115" fill="hold">
                            <p:stCondLst>
                              <p:cond delay="12250"/>
                            </p:stCondLst>
                            <p:childTnLst>
                              <p:par>
                                <p:cTn id="116" presetID="22" presetClass="entr" presetSubtype="8" fill="hold" grpId="0" nodeType="afterEffect">
                                  <p:stCondLst>
                                    <p:cond delay="0"/>
                                  </p:stCondLst>
                                  <p:childTnLst>
                                    <p:set>
                                      <p:cBhvr>
                                        <p:cTn id="117" dur="1" fill="hold">
                                          <p:stCondLst>
                                            <p:cond delay="0"/>
                                          </p:stCondLst>
                                        </p:cTn>
                                        <p:tgtEl>
                                          <p:spTgt spid="148"/>
                                        </p:tgtEl>
                                        <p:attrNameLst>
                                          <p:attrName>style.visibility</p:attrName>
                                        </p:attrNameLst>
                                      </p:cBhvr>
                                      <p:to>
                                        <p:strVal val="visible"/>
                                      </p:to>
                                    </p:set>
                                    <p:animEffect transition="in" filter="wipe(left)">
                                      <p:cBhvr>
                                        <p:cTn id="118" dur="500"/>
                                        <p:tgtEl>
                                          <p:spTgt spid="148"/>
                                        </p:tgtEl>
                                      </p:cBhvr>
                                    </p:animEffect>
                                  </p:childTnLst>
                                </p:cTn>
                              </p:par>
                            </p:childTnLst>
                          </p:cTn>
                        </p:par>
                        <p:par>
                          <p:cTn id="119" fill="hold">
                            <p:stCondLst>
                              <p:cond delay="12750"/>
                            </p:stCondLst>
                            <p:childTnLst>
                              <p:par>
                                <p:cTn id="120" presetID="53" presetClass="entr" presetSubtype="16" fill="hold" grpId="0" nodeType="afterEffect">
                                  <p:stCondLst>
                                    <p:cond delay="0"/>
                                  </p:stCondLst>
                                  <p:childTnLst>
                                    <p:set>
                                      <p:cBhvr>
                                        <p:cTn id="121" dur="1" fill="hold">
                                          <p:stCondLst>
                                            <p:cond delay="0"/>
                                          </p:stCondLst>
                                        </p:cTn>
                                        <p:tgtEl>
                                          <p:spTgt spid="154"/>
                                        </p:tgtEl>
                                        <p:attrNameLst>
                                          <p:attrName>style.visibility</p:attrName>
                                        </p:attrNameLst>
                                      </p:cBhvr>
                                      <p:to>
                                        <p:strVal val="visible"/>
                                      </p:to>
                                    </p:set>
                                    <p:anim calcmode="lin" valueType="num">
                                      <p:cBhvr>
                                        <p:cTn id="122" dur="500" fill="hold"/>
                                        <p:tgtEl>
                                          <p:spTgt spid="154"/>
                                        </p:tgtEl>
                                        <p:attrNameLst>
                                          <p:attrName>ppt_w</p:attrName>
                                        </p:attrNameLst>
                                      </p:cBhvr>
                                      <p:tavLst>
                                        <p:tav tm="0">
                                          <p:val>
                                            <p:fltVal val="0"/>
                                          </p:val>
                                        </p:tav>
                                        <p:tav tm="100000">
                                          <p:val>
                                            <p:strVal val="#ppt_w"/>
                                          </p:val>
                                        </p:tav>
                                      </p:tavLst>
                                    </p:anim>
                                    <p:anim calcmode="lin" valueType="num">
                                      <p:cBhvr>
                                        <p:cTn id="123" dur="500" fill="hold"/>
                                        <p:tgtEl>
                                          <p:spTgt spid="154"/>
                                        </p:tgtEl>
                                        <p:attrNameLst>
                                          <p:attrName>ppt_h</p:attrName>
                                        </p:attrNameLst>
                                      </p:cBhvr>
                                      <p:tavLst>
                                        <p:tav tm="0">
                                          <p:val>
                                            <p:fltVal val="0"/>
                                          </p:val>
                                        </p:tav>
                                        <p:tav tm="100000">
                                          <p:val>
                                            <p:strVal val="#ppt_h"/>
                                          </p:val>
                                        </p:tav>
                                      </p:tavLst>
                                    </p:anim>
                                    <p:animEffect transition="in" filter="fade">
                                      <p:cBhvr>
                                        <p:cTn id="124" dur="500"/>
                                        <p:tgtEl>
                                          <p:spTgt spid="154"/>
                                        </p:tgtEl>
                                      </p:cBhvr>
                                    </p:animEffect>
                                  </p:childTnLst>
                                </p:cTn>
                              </p:par>
                            </p:childTnLst>
                          </p:cTn>
                        </p:par>
                        <p:par>
                          <p:cTn id="125" fill="hold">
                            <p:stCondLst>
                              <p:cond delay="13250"/>
                            </p:stCondLst>
                            <p:childTnLst>
                              <p:par>
                                <p:cTn id="126" presetID="22" presetClass="entr" presetSubtype="8" fill="hold" grpId="0" nodeType="after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wipe(left)">
                                      <p:cBhvr>
                                        <p:cTn id="128" dur="500"/>
                                        <p:tgtEl>
                                          <p:spTgt spid="150"/>
                                        </p:tgtEl>
                                      </p:cBhvr>
                                    </p:animEffect>
                                  </p:childTnLst>
                                </p:cTn>
                              </p:par>
                            </p:childTnLst>
                          </p:cTn>
                        </p:par>
                        <p:par>
                          <p:cTn id="129" fill="hold">
                            <p:stCondLst>
                              <p:cond delay="13750"/>
                            </p:stCondLst>
                            <p:childTnLst>
                              <p:par>
                                <p:cTn id="130" presetID="53" presetClass="entr" presetSubtype="16" fill="hold" grpId="0" nodeType="afterEffect">
                                  <p:stCondLst>
                                    <p:cond delay="0"/>
                                  </p:stCondLst>
                                  <p:childTnLst>
                                    <p:set>
                                      <p:cBhvr>
                                        <p:cTn id="131" dur="1" fill="hold">
                                          <p:stCondLst>
                                            <p:cond delay="0"/>
                                          </p:stCondLst>
                                        </p:cTn>
                                        <p:tgtEl>
                                          <p:spTgt spid="152"/>
                                        </p:tgtEl>
                                        <p:attrNameLst>
                                          <p:attrName>style.visibility</p:attrName>
                                        </p:attrNameLst>
                                      </p:cBhvr>
                                      <p:to>
                                        <p:strVal val="visible"/>
                                      </p:to>
                                    </p:set>
                                    <p:anim calcmode="lin" valueType="num">
                                      <p:cBhvr>
                                        <p:cTn id="132" dur="500" fill="hold"/>
                                        <p:tgtEl>
                                          <p:spTgt spid="152"/>
                                        </p:tgtEl>
                                        <p:attrNameLst>
                                          <p:attrName>ppt_w</p:attrName>
                                        </p:attrNameLst>
                                      </p:cBhvr>
                                      <p:tavLst>
                                        <p:tav tm="0">
                                          <p:val>
                                            <p:fltVal val="0"/>
                                          </p:val>
                                        </p:tav>
                                        <p:tav tm="100000">
                                          <p:val>
                                            <p:strVal val="#ppt_w"/>
                                          </p:val>
                                        </p:tav>
                                      </p:tavLst>
                                    </p:anim>
                                    <p:anim calcmode="lin" valueType="num">
                                      <p:cBhvr>
                                        <p:cTn id="133" dur="500" fill="hold"/>
                                        <p:tgtEl>
                                          <p:spTgt spid="152"/>
                                        </p:tgtEl>
                                        <p:attrNameLst>
                                          <p:attrName>ppt_h</p:attrName>
                                        </p:attrNameLst>
                                      </p:cBhvr>
                                      <p:tavLst>
                                        <p:tav tm="0">
                                          <p:val>
                                            <p:fltVal val="0"/>
                                          </p:val>
                                        </p:tav>
                                        <p:tav tm="100000">
                                          <p:val>
                                            <p:strVal val="#ppt_h"/>
                                          </p:val>
                                        </p:tav>
                                      </p:tavLst>
                                    </p:anim>
                                    <p:animEffect transition="in" filter="fade">
                                      <p:cBhvr>
                                        <p:cTn id="134" dur="500"/>
                                        <p:tgtEl>
                                          <p:spTgt spid="152"/>
                                        </p:tgtEl>
                                      </p:cBhvr>
                                    </p:animEffect>
                                  </p:childTnLst>
                                </p:cTn>
                              </p:par>
                            </p:childTnLst>
                          </p:cTn>
                        </p:par>
                        <p:par>
                          <p:cTn id="135" fill="hold">
                            <p:stCondLst>
                              <p:cond delay="14250"/>
                            </p:stCondLst>
                            <p:childTnLst>
                              <p:par>
                                <p:cTn id="136" presetID="2" presetClass="entr" presetSubtype="2" fill="hold" grpId="0" nodeType="afterEffect">
                                  <p:stCondLst>
                                    <p:cond delay="0"/>
                                  </p:stCondLst>
                                  <p:childTnLst>
                                    <p:set>
                                      <p:cBhvr>
                                        <p:cTn id="137" dur="1" fill="hold">
                                          <p:stCondLst>
                                            <p:cond delay="0"/>
                                          </p:stCondLst>
                                        </p:cTn>
                                        <p:tgtEl>
                                          <p:spTgt spid="151"/>
                                        </p:tgtEl>
                                        <p:attrNameLst>
                                          <p:attrName>style.visibility</p:attrName>
                                        </p:attrNameLst>
                                      </p:cBhvr>
                                      <p:to>
                                        <p:strVal val="visible"/>
                                      </p:to>
                                    </p:set>
                                    <p:anim calcmode="lin" valueType="num">
                                      <p:cBhvr additive="base">
                                        <p:cTn id="138" dur="500" fill="hold"/>
                                        <p:tgtEl>
                                          <p:spTgt spid="151"/>
                                        </p:tgtEl>
                                        <p:attrNameLst>
                                          <p:attrName>ppt_x</p:attrName>
                                        </p:attrNameLst>
                                      </p:cBhvr>
                                      <p:tavLst>
                                        <p:tav tm="0">
                                          <p:val>
                                            <p:strVal val="1+#ppt_w/2"/>
                                          </p:val>
                                        </p:tav>
                                        <p:tav tm="100000">
                                          <p:val>
                                            <p:strVal val="#ppt_x"/>
                                          </p:val>
                                        </p:tav>
                                      </p:tavLst>
                                    </p:anim>
                                    <p:anim calcmode="lin" valueType="num">
                                      <p:cBhvr additive="base">
                                        <p:cTn id="139" dur="500" fill="hold"/>
                                        <p:tgtEl>
                                          <p:spTgt spid="15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124" grpId="0" animBg="1"/>
      <p:bldP spid="82" grpId="0" animBg="1"/>
      <p:bldP spid="76" grpId="0" animBg="1"/>
      <p:bldP spid="77" grpId="0"/>
      <p:bldP spid="78" grpId="0"/>
      <p:bldP spid="6" grpId="0"/>
      <p:bldP spid="132" grpId="0" animBg="1"/>
      <p:bldP spid="133" grpId="0" animBg="1"/>
      <p:bldP spid="134" grpId="0" animBg="1"/>
      <p:bldP spid="136" grpId="0"/>
      <p:bldP spid="137" grpId="0"/>
      <p:bldP spid="138" grpId="0"/>
      <p:bldP spid="139" grpId="0" animBg="1"/>
      <p:bldP spid="140" grpId="0" animBg="1"/>
      <p:bldP spid="141" grpId="0" animBg="1"/>
      <p:bldP spid="143" grpId="0"/>
      <p:bldP spid="144" grpId="0"/>
      <p:bldP spid="145" grpId="0"/>
      <p:bldP spid="146" grpId="0" animBg="1"/>
      <p:bldP spid="147" grpId="0" animBg="1"/>
      <p:bldP spid="148" grpId="0" animBg="1"/>
      <p:bldP spid="150" grpId="0"/>
      <p:bldP spid="151" grpId="0"/>
      <p:bldP spid="152" grpId="0"/>
      <p:bldP spid="153" grpId="0" animBg="1"/>
      <p:bldP spid="154" grpId="0" animBg="1"/>
      <p:bldP spid="15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EB8C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FF2B2A"/>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FF2B2A"/>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EB8C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FF2B2A"/>
                  </a:solidFill>
                  <a:latin typeface="Candara" panose="020E0502030303020204" pitchFamily="34" charset="0"/>
                  <a:ea typeface="Roboto Light" panose="02000000000000000000" pitchFamily="2" charset="0"/>
                </a:rPr>
                <a:t>Bullet Title</a:t>
              </a:r>
              <a:endParaRPr lang="ru-RU" sz="1600" b="1" dirty="0">
                <a:solidFill>
                  <a:srgbClr val="FF2B2A"/>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EB8CD"/>
                  </a:solidFill>
                  <a:latin typeface="Candara" panose="020E0502030303020204" pitchFamily="34" charset="0"/>
                  <a:ea typeface="Roboto Light" panose="02000000000000000000" pitchFamily="2" charset="0"/>
                </a:rPr>
                <a:t>Bullet Title</a:t>
              </a:r>
              <a:endParaRPr lang="ru-RU" sz="1600" b="1" dirty="0">
                <a:solidFill>
                  <a:srgbClr val="3EB8C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907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3" name="Group 72"/>
          <p:cNvGrpSpPr/>
          <p:nvPr/>
        </p:nvGrpSpPr>
        <p:grpSpPr>
          <a:xfrm>
            <a:off x="0" y="1847626"/>
            <a:ext cx="2150816" cy="4297680"/>
            <a:chOff x="0" y="1847626"/>
            <a:chExt cx="2150816" cy="4297680"/>
          </a:xfrm>
        </p:grpSpPr>
        <p:sp>
          <p:nvSpPr>
            <p:cNvPr id="10" name="Freeform 9"/>
            <p:cNvSpPr>
              <a:spLocks noChangeAspect="1"/>
            </p:cNvSpPr>
            <p:nvPr/>
          </p:nvSpPr>
          <p:spPr>
            <a:xfrm>
              <a:off x="0" y="2030506"/>
              <a:ext cx="1965960" cy="393192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976" y="1847626"/>
              <a:ext cx="2148840" cy="429768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p:cNvGrpSpPr/>
          <p:nvPr/>
        </p:nvGrpSpPr>
        <p:grpSpPr>
          <a:xfrm>
            <a:off x="817499" y="1952513"/>
            <a:ext cx="502920" cy="457200"/>
            <a:chOff x="817499" y="1952513"/>
            <a:chExt cx="502920" cy="457200"/>
          </a:xfrm>
        </p:grpSpPr>
        <p:sp>
          <p:nvSpPr>
            <p:cNvPr id="12" name="Oval 11"/>
            <p:cNvSpPr>
              <a:spLocks noChangeAspect="1"/>
            </p:cNvSpPr>
            <p:nvPr/>
          </p:nvSpPr>
          <p:spPr>
            <a:xfrm>
              <a:off x="840359" y="1952513"/>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sp>
          <p:nvSpPr>
            <p:cNvPr id="17" name="TextBox 16"/>
            <p:cNvSpPr txBox="1"/>
            <p:nvPr/>
          </p:nvSpPr>
          <p:spPr>
            <a:xfrm>
              <a:off x="817499" y="2058003"/>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2013</a:t>
              </a:r>
            </a:p>
          </p:txBody>
        </p:sp>
      </p:grpSp>
      <p:grpSp>
        <p:nvGrpSpPr>
          <p:cNvPr id="75" name="Group 74"/>
          <p:cNvGrpSpPr/>
          <p:nvPr/>
        </p:nvGrpSpPr>
        <p:grpSpPr>
          <a:xfrm>
            <a:off x="1527819" y="2702860"/>
            <a:ext cx="502920" cy="457200"/>
            <a:chOff x="1527819" y="2702860"/>
            <a:chExt cx="502920" cy="457200"/>
          </a:xfrm>
        </p:grpSpPr>
        <p:sp>
          <p:nvSpPr>
            <p:cNvPr id="13" name="Oval 12"/>
            <p:cNvSpPr>
              <a:spLocks noChangeAspect="1"/>
            </p:cNvSpPr>
            <p:nvPr/>
          </p:nvSpPr>
          <p:spPr>
            <a:xfrm>
              <a:off x="1559461" y="2702860"/>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527819" y="28178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2014</a:t>
              </a:r>
            </a:p>
          </p:txBody>
        </p:sp>
      </p:grpSp>
      <p:grpSp>
        <p:nvGrpSpPr>
          <p:cNvPr id="76" name="Group 75"/>
          <p:cNvGrpSpPr/>
          <p:nvPr/>
        </p:nvGrpSpPr>
        <p:grpSpPr>
          <a:xfrm>
            <a:off x="1848888" y="3767866"/>
            <a:ext cx="502920" cy="457200"/>
            <a:chOff x="1848888" y="3767866"/>
            <a:chExt cx="502920" cy="457200"/>
          </a:xfrm>
        </p:grpSpPr>
        <p:sp>
          <p:nvSpPr>
            <p:cNvPr id="14" name="Oval 13"/>
            <p:cNvSpPr>
              <a:spLocks noChangeAspect="1"/>
            </p:cNvSpPr>
            <p:nvPr/>
          </p:nvSpPr>
          <p:spPr>
            <a:xfrm>
              <a:off x="1871748" y="3767866"/>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p:cNvSpPr txBox="1"/>
            <p:nvPr/>
          </p:nvSpPr>
          <p:spPr>
            <a:xfrm>
              <a:off x="1848888" y="3868020"/>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2015</a:t>
              </a:r>
            </a:p>
          </p:txBody>
        </p:sp>
      </p:grpSp>
      <p:grpSp>
        <p:nvGrpSpPr>
          <p:cNvPr id="77" name="Group 76"/>
          <p:cNvGrpSpPr/>
          <p:nvPr/>
        </p:nvGrpSpPr>
        <p:grpSpPr>
          <a:xfrm>
            <a:off x="1581292" y="4785851"/>
            <a:ext cx="502920" cy="457200"/>
            <a:chOff x="1581292" y="4785851"/>
            <a:chExt cx="502920" cy="457200"/>
          </a:xfrm>
        </p:grpSpPr>
        <p:sp>
          <p:nvSpPr>
            <p:cNvPr id="15" name="Oval 14"/>
            <p:cNvSpPr>
              <a:spLocks noChangeAspect="1"/>
            </p:cNvSpPr>
            <p:nvPr/>
          </p:nvSpPr>
          <p:spPr>
            <a:xfrm>
              <a:off x="1601188" y="4785851"/>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p:cNvSpPr txBox="1"/>
            <p:nvPr/>
          </p:nvSpPr>
          <p:spPr>
            <a:xfrm>
              <a:off x="1581292" y="4888607"/>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2016</a:t>
              </a:r>
            </a:p>
          </p:txBody>
        </p:sp>
      </p:grpSp>
      <p:grpSp>
        <p:nvGrpSpPr>
          <p:cNvPr id="78" name="Group 77"/>
          <p:cNvGrpSpPr/>
          <p:nvPr/>
        </p:nvGrpSpPr>
        <p:grpSpPr>
          <a:xfrm>
            <a:off x="816072" y="5583219"/>
            <a:ext cx="502920" cy="457200"/>
            <a:chOff x="816072" y="5583219"/>
            <a:chExt cx="502920" cy="457200"/>
          </a:xfrm>
        </p:grpSpPr>
        <p:sp>
          <p:nvSpPr>
            <p:cNvPr id="16" name="Oval 15"/>
            <p:cNvSpPr>
              <a:spLocks noChangeAspect="1"/>
            </p:cNvSpPr>
            <p:nvPr/>
          </p:nvSpPr>
          <p:spPr>
            <a:xfrm>
              <a:off x="840359" y="5583219"/>
              <a:ext cx="457200" cy="457200"/>
            </a:xfrm>
            <a:prstGeom prst="ellipse">
              <a:avLst/>
            </a:prstGeom>
            <a:solidFill>
              <a:schemeClr val="bg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816072" y="5688709"/>
              <a:ext cx="502920" cy="246221"/>
            </a:xfrm>
            <a:prstGeom prst="rect">
              <a:avLst/>
            </a:prstGeom>
            <a:noFill/>
          </p:spPr>
          <p:txBody>
            <a:bodyPr wrap="square" rtlCol="0" anchor="ctr" anchorCtr="1">
              <a:spAutoFit/>
            </a:bodyPr>
            <a:lstStyle/>
            <a:p>
              <a:r>
                <a:rPr lang="en-US" sz="1000" dirty="0">
                  <a:solidFill>
                    <a:schemeClr val="bg2">
                      <a:lumMod val="25000"/>
                    </a:schemeClr>
                  </a:solidFill>
                  <a:latin typeface="Lato"/>
                </a:rPr>
                <a:t>2017</a:t>
              </a:r>
            </a:p>
          </p:txBody>
        </p:sp>
      </p:grpSp>
      <p:sp>
        <p:nvSpPr>
          <p:cNvPr id="9" name="Freeform 8"/>
          <p:cNvSpPr>
            <a:spLocks noChangeAspect="1"/>
          </p:cNvSpPr>
          <p:nvPr/>
        </p:nvSpPr>
        <p:spPr>
          <a:xfrm>
            <a:off x="0" y="914401"/>
            <a:ext cx="4326984" cy="5943600"/>
          </a:xfrm>
          <a:custGeom>
            <a:avLst/>
            <a:gdLst>
              <a:gd name="connsiteX0" fmla="*/ 0 w 1600200"/>
              <a:gd name="connsiteY0" fmla="*/ 0 h 3200400"/>
              <a:gd name="connsiteX1" fmla="*/ 1600200 w 1600200"/>
              <a:gd name="connsiteY1" fmla="*/ 1600200 h 3200400"/>
              <a:gd name="connsiteX2" fmla="*/ 0 w 1600200"/>
              <a:gd name="connsiteY2" fmla="*/ 3200400 h 3200400"/>
              <a:gd name="connsiteX3" fmla="*/ 0 w 1600200"/>
              <a:gd name="connsiteY3" fmla="*/ 3154680 h 3200400"/>
              <a:gd name="connsiteX4" fmla="*/ 1554480 w 1600200"/>
              <a:gd name="connsiteY4" fmla="*/ 1600200 h 3200400"/>
              <a:gd name="connsiteX5" fmla="*/ 0 w 1600200"/>
              <a:gd name="connsiteY5" fmla="*/ 4572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0200" h="3200400">
                <a:moveTo>
                  <a:pt x="0" y="0"/>
                </a:moveTo>
                <a:cubicBezTo>
                  <a:pt x="883766" y="0"/>
                  <a:pt x="1600200" y="716434"/>
                  <a:pt x="1600200" y="1600200"/>
                </a:cubicBezTo>
                <a:cubicBezTo>
                  <a:pt x="1600200" y="2483966"/>
                  <a:pt x="883766" y="3200400"/>
                  <a:pt x="0" y="3200400"/>
                </a:cubicBezTo>
                <a:lnTo>
                  <a:pt x="0" y="3154680"/>
                </a:lnTo>
                <a:cubicBezTo>
                  <a:pt x="858516" y="3154680"/>
                  <a:pt x="1554480" y="2458716"/>
                  <a:pt x="1554480" y="1600200"/>
                </a:cubicBezTo>
                <a:cubicBezTo>
                  <a:pt x="1554480" y="741684"/>
                  <a:pt x="858516" y="45720"/>
                  <a:pt x="0" y="45720"/>
                </a:cubicBezTo>
                <a:close/>
              </a:path>
            </a:pathLst>
          </a:custGeom>
          <a:solidFill>
            <a:srgbClr val="A1A1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a:spLocks noChangeAspect="1"/>
          </p:cNvSpPr>
          <p:nvPr/>
        </p:nvSpPr>
        <p:spPr>
          <a:xfrm>
            <a:off x="2804343" y="1570015"/>
            <a:ext cx="731520" cy="73152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a:spLocks noChangeAspect="1"/>
          </p:cNvSpPr>
          <p:nvPr/>
        </p:nvSpPr>
        <p:spPr>
          <a:xfrm>
            <a:off x="3655503" y="2553062"/>
            <a:ext cx="731520" cy="73152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a:spLocks noChangeAspect="1"/>
          </p:cNvSpPr>
          <p:nvPr/>
        </p:nvSpPr>
        <p:spPr>
          <a:xfrm>
            <a:off x="3873882" y="3603275"/>
            <a:ext cx="731520" cy="73152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p:cNvSpPr>
          <p:nvPr/>
        </p:nvSpPr>
        <p:spPr>
          <a:xfrm>
            <a:off x="3576697" y="4653488"/>
            <a:ext cx="731520" cy="73152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a:spLocks noChangeAspect="1"/>
          </p:cNvSpPr>
          <p:nvPr/>
        </p:nvSpPr>
        <p:spPr>
          <a:xfrm>
            <a:off x="2661641" y="5596666"/>
            <a:ext cx="731520" cy="73152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7" name="Straight Connector 26"/>
          <p:cNvCxnSpPr>
            <a:stCxn id="17" idx="3"/>
            <a:endCxn id="4" idx="2"/>
          </p:cNvCxnSpPr>
          <p:nvPr/>
        </p:nvCxnSpPr>
        <p:spPr>
          <a:xfrm flipV="1">
            <a:off x="1320419" y="1935775"/>
            <a:ext cx="1483924" cy="245339"/>
          </a:xfrm>
          <a:prstGeom prst="line">
            <a:avLst/>
          </a:prstGeom>
          <a:ln w="12700">
            <a:solidFill>
              <a:srgbClr val="FF2B2A"/>
            </a:solidFill>
            <a:prstDash val="sysDot"/>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a:stCxn id="18" idx="3"/>
            <a:endCxn id="22" idx="2"/>
          </p:cNvCxnSpPr>
          <p:nvPr/>
        </p:nvCxnSpPr>
        <p:spPr>
          <a:xfrm flipV="1">
            <a:off x="2030739" y="2918822"/>
            <a:ext cx="1624764" cy="22096"/>
          </a:xfrm>
          <a:prstGeom prst="line">
            <a:avLst/>
          </a:prstGeom>
          <a:ln w="12700">
            <a:solidFill>
              <a:srgbClr val="85C401"/>
            </a:solidFill>
            <a:prstDash val="sysDot"/>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a:stCxn id="19" idx="3"/>
            <a:endCxn id="23" idx="2"/>
          </p:cNvCxnSpPr>
          <p:nvPr/>
        </p:nvCxnSpPr>
        <p:spPr>
          <a:xfrm flipV="1">
            <a:off x="2351808" y="3969035"/>
            <a:ext cx="1522074" cy="22096"/>
          </a:xfrm>
          <a:prstGeom prst="line">
            <a:avLst/>
          </a:prstGeom>
          <a:ln w="12700">
            <a:solidFill>
              <a:srgbClr val="3EB8CD"/>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stCxn id="20" idx="3"/>
            <a:endCxn id="24" idx="2"/>
          </p:cNvCxnSpPr>
          <p:nvPr/>
        </p:nvCxnSpPr>
        <p:spPr>
          <a:xfrm>
            <a:off x="2084212" y="5011718"/>
            <a:ext cx="1492485" cy="7530"/>
          </a:xfrm>
          <a:prstGeom prst="line">
            <a:avLst/>
          </a:prstGeom>
          <a:ln w="12700">
            <a:solidFill>
              <a:srgbClr val="01AA8D"/>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a:stCxn id="21" idx="3"/>
            <a:endCxn id="25" idx="2"/>
          </p:cNvCxnSpPr>
          <p:nvPr/>
        </p:nvCxnSpPr>
        <p:spPr>
          <a:xfrm>
            <a:off x="1318992" y="5811820"/>
            <a:ext cx="1342649" cy="150606"/>
          </a:xfrm>
          <a:prstGeom prst="line">
            <a:avLst/>
          </a:prstGeom>
          <a:ln w="12700">
            <a:solidFill>
              <a:srgbClr val="4781CB"/>
            </a:solidFill>
            <a:prstDash val="sysDot"/>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873882" y="1523567"/>
            <a:ext cx="7272351" cy="701731"/>
            <a:chOff x="4379505" y="1532638"/>
            <a:chExt cx="7272351" cy="701731"/>
          </a:xfrm>
        </p:grpSpPr>
        <p:sp>
          <p:nvSpPr>
            <p:cNvPr id="40" name="TextBox 3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FF2B2A"/>
                  </a:solidFill>
                  <a:latin typeface="Candara" panose="020E0502030303020204" pitchFamily="34" charset="0"/>
                </a:rPr>
                <a:t>LOREM</a:t>
              </a:r>
            </a:p>
            <a:p>
              <a:pPr defTabSz="1219170">
                <a:spcBef>
                  <a:spcPct val="20000"/>
                </a:spcBef>
                <a:defRPr/>
              </a:pPr>
              <a:r>
                <a:rPr lang="en-US" b="1" dirty="0">
                  <a:solidFill>
                    <a:srgbClr val="FF2B2A"/>
                  </a:solidFill>
                  <a:latin typeface="Candara" panose="020E0502030303020204" pitchFamily="34" charset="0"/>
                </a:rPr>
                <a:t>IPSUM</a:t>
              </a:r>
            </a:p>
          </p:txBody>
        </p:sp>
        <p:sp>
          <p:nvSpPr>
            <p:cNvPr id="48" name="Rounded Rectangle 47"/>
            <p:cNvSpPr/>
            <p:nvPr/>
          </p:nvSpPr>
          <p:spPr>
            <a:xfrm>
              <a:off x="5483337" y="1570015"/>
              <a:ext cx="73152"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0" name="Group 49"/>
          <p:cNvGrpSpPr/>
          <p:nvPr/>
        </p:nvGrpSpPr>
        <p:grpSpPr>
          <a:xfrm>
            <a:off x="4919649" y="3591228"/>
            <a:ext cx="7272351" cy="701731"/>
            <a:chOff x="4379505" y="1532638"/>
            <a:chExt cx="7272351" cy="701731"/>
          </a:xfrm>
        </p:grpSpPr>
        <p:sp>
          <p:nvSpPr>
            <p:cNvPr id="51" name="TextBox 50"/>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2" name="TextBox 51"/>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3EB8CD"/>
                  </a:solidFill>
                  <a:latin typeface="Candara" panose="020E0502030303020204" pitchFamily="34" charset="0"/>
                </a:rPr>
                <a:t>LOREM</a:t>
              </a:r>
            </a:p>
            <a:p>
              <a:pPr defTabSz="1219170">
                <a:spcBef>
                  <a:spcPct val="20000"/>
                </a:spcBef>
                <a:defRPr/>
              </a:pPr>
              <a:r>
                <a:rPr lang="en-US" b="1" dirty="0">
                  <a:solidFill>
                    <a:srgbClr val="3EB8CD"/>
                  </a:solidFill>
                  <a:latin typeface="Candara" panose="020E0502030303020204" pitchFamily="34" charset="0"/>
                </a:rPr>
                <a:t>IPSUM</a:t>
              </a:r>
            </a:p>
          </p:txBody>
        </p:sp>
        <p:sp>
          <p:nvSpPr>
            <p:cNvPr id="53" name="Rounded Rectangle 52"/>
            <p:cNvSpPr/>
            <p:nvPr/>
          </p:nvSpPr>
          <p:spPr>
            <a:xfrm>
              <a:off x="5483337" y="1570015"/>
              <a:ext cx="73152"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4" name="Group 53"/>
          <p:cNvGrpSpPr/>
          <p:nvPr/>
        </p:nvGrpSpPr>
        <p:grpSpPr>
          <a:xfrm>
            <a:off x="4605402" y="2510775"/>
            <a:ext cx="7272351" cy="701731"/>
            <a:chOff x="4379505" y="1532638"/>
            <a:chExt cx="7272351" cy="701731"/>
          </a:xfrm>
        </p:grpSpPr>
        <p:sp>
          <p:nvSpPr>
            <p:cNvPr id="55" name="TextBox 54"/>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6" name="TextBox 55"/>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85C401"/>
                  </a:solidFill>
                  <a:latin typeface="Candara" panose="020E0502030303020204" pitchFamily="34" charset="0"/>
                </a:rPr>
                <a:t>LOREM</a:t>
              </a:r>
            </a:p>
            <a:p>
              <a:pPr defTabSz="1219170">
                <a:spcBef>
                  <a:spcPct val="20000"/>
                </a:spcBef>
                <a:defRPr/>
              </a:pPr>
              <a:r>
                <a:rPr lang="en-US" b="1" dirty="0">
                  <a:solidFill>
                    <a:srgbClr val="85C401"/>
                  </a:solidFill>
                  <a:latin typeface="Candara" panose="020E0502030303020204" pitchFamily="34" charset="0"/>
                </a:rPr>
                <a:t>IPSUM</a:t>
              </a:r>
            </a:p>
          </p:txBody>
        </p:sp>
        <p:sp>
          <p:nvSpPr>
            <p:cNvPr id="57" name="Rounded Rectangle 56"/>
            <p:cNvSpPr/>
            <p:nvPr/>
          </p:nvSpPr>
          <p:spPr>
            <a:xfrm>
              <a:off x="5483337" y="1570015"/>
              <a:ext cx="73152"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59" name="Group 58"/>
          <p:cNvGrpSpPr/>
          <p:nvPr/>
        </p:nvGrpSpPr>
        <p:grpSpPr>
          <a:xfrm>
            <a:off x="4605402" y="4668382"/>
            <a:ext cx="7272351" cy="701731"/>
            <a:chOff x="4379505" y="1532638"/>
            <a:chExt cx="7272351" cy="701731"/>
          </a:xfrm>
        </p:grpSpPr>
        <p:sp>
          <p:nvSpPr>
            <p:cNvPr id="60" name="TextBox 59"/>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1" name="TextBox 60"/>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01AA8D"/>
                  </a:solidFill>
                  <a:latin typeface="Candara" panose="020E0502030303020204" pitchFamily="34" charset="0"/>
                </a:rPr>
                <a:t>LOREM</a:t>
              </a:r>
            </a:p>
            <a:p>
              <a:pPr defTabSz="1219170">
                <a:spcBef>
                  <a:spcPct val="20000"/>
                </a:spcBef>
                <a:defRPr/>
              </a:pPr>
              <a:r>
                <a:rPr lang="en-US" b="1" dirty="0">
                  <a:solidFill>
                    <a:srgbClr val="01AA8D"/>
                  </a:solidFill>
                  <a:latin typeface="Candara" panose="020E0502030303020204" pitchFamily="34" charset="0"/>
                </a:rPr>
                <a:t>IPSUM</a:t>
              </a:r>
            </a:p>
          </p:txBody>
        </p:sp>
        <p:sp>
          <p:nvSpPr>
            <p:cNvPr id="62" name="Rounded Rectangle 61"/>
            <p:cNvSpPr/>
            <p:nvPr/>
          </p:nvSpPr>
          <p:spPr>
            <a:xfrm>
              <a:off x="5483337" y="1570015"/>
              <a:ext cx="73152" cy="640080"/>
            </a:xfrm>
            <a:prstGeom prst="roundRect">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grpSp>
      <p:grpSp>
        <p:nvGrpSpPr>
          <p:cNvPr id="63" name="Group 62"/>
          <p:cNvGrpSpPr/>
          <p:nvPr/>
        </p:nvGrpSpPr>
        <p:grpSpPr>
          <a:xfrm>
            <a:off x="3873882" y="5583219"/>
            <a:ext cx="7272351" cy="701731"/>
            <a:chOff x="4379505" y="1532638"/>
            <a:chExt cx="7272351" cy="701731"/>
          </a:xfrm>
        </p:grpSpPr>
        <p:sp>
          <p:nvSpPr>
            <p:cNvPr id="64" name="TextBox 63"/>
            <p:cNvSpPr txBox="1"/>
            <p:nvPr/>
          </p:nvSpPr>
          <p:spPr>
            <a:xfrm>
              <a:off x="5716378" y="1562021"/>
              <a:ext cx="5935478"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65" name="TextBox 64"/>
            <p:cNvSpPr txBox="1"/>
            <p:nvPr/>
          </p:nvSpPr>
          <p:spPr>
            <a:xfrm>
              <a:off x="4379505" y="1532638"/>
              <a:ext cx="1202012" cy="701731"/>
            </a:xfrm>
            <a:prstGeom prst="rect">
              <a:avLst/>
            </a:prstGeom>
            <a:noFill/>
          </p:spPr>
          <p:txBody>
            <a:bodyPr wrap="square" rtlCol="0">
              <a:spAutoFit/>
            </a:bodyPr>
            <a:lstStyle/>
            <a:p>
              <a:pPr defTabSz="1219170">
                <a:spcBef>
                  <a:spcPct val="20000"/>
                </a:spcBef>
                <a:defRPr/>
              </a:pPr>
              <a:r>
                <a:rPr lang="en-US" b="1" dirty="0">
                  <a:solidFill>
                    <a:srgbClr val="4781CB"/>
                  </a:solidFill>
                  <a:latin typeface="Candara" panose="020E0502030303020204" pitchFamily="34" charset="0"/>
                </a:rPr>
                <a:t>LOREM</a:t>
              </a:r>
            </a:p>
            <a:p>
              <a:pPr defTabSz="1219170">
                <a:spcBef>
                  <a:spcPct val="20000"/>
                </a:spcBef>
                <a:defRPr/>
              </a:pPr>
              <a:r>
                <a:rPr lang="en-US" b="1" dirty="0">
                  <a:solidFill>
                    <a:srgbClr val="4781CB"/>
                  </a:solidFill>
                  <a:latin typeface="Candara" panose="020E0502030303020204" pitchFamily="34" charset="0"/>
                </a:rPr>
                <a:t>IPSUM</a:t>
              </a:r>
            </a:p>
          </p:txBody>
        </p:sp>
        <p:sp>
          <p:nvSpPr>
            <p:cNvPr id="66" name="Rounded Rectangle 65"/>
            <p:cNvSpPr/>
            <p:nvPr/>
          </p:nvSpPr>
          <p:spPr>
            <a:xfrm>
              <a:off x="5483337" y="1570015"/>
              <a:ext cx="73152" cy="640080"/>
            </a:xfrm>
            <a:prstGeom prst="roundRect">
              <a:avLst/>
            </a:prstGeom>
            <a:solidFill>
              <a:srgbClr val="4781C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sp>
        <p:nvSpPr>
          <p:cNvPr id="67" name="Freeform 517"/>
          <p:cNvSpPr>
            <a:spLocks noChangeAspect="1" noEditPoints="1"/>
          </p:cNvSpPr>
          <p:nvPr/>
        </p:nvSpPr>
        <p:spPr bwMode="auto">
          <a:xfrm>
            <a:off x="3731777" y="2801704"/>
            <a:ext cx="594360" cy="212507"/>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ChangeAspect="1" noEditPoints="1"/>
          </p:cNvSpPr>
          <p:nvPr/>
        </p:nvSpPr>
        <p:spPr bwMode="auto">
          <a:xfrm>
            <a:off x="3964434" y="3807730"/>
            <a:ext cx="594360" cy="266049"/>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43"/>
          <p:cNvSpPr>
            <a:spLocks noChangeAspect="1" noEditPoints="1"/>
          </p:cNvSpPr>
          <p:nvPr/>
        </p:nvSpPr>
        <p:spPr bwMode="auto">
          <a:xfrm>
            <a:off x="2899257" y="1777924"/>
            <a:ext cx="594360" cy="362596"/>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78"/>
          <p:cNvSpPr>
            <a:spLocks noChangeAspect="1" noEditPoints="1"/>
          </p:cNvSpPr>
          <p:nvPr/>
        </p:nvSpPr>
        <p:spPr bwMode="auto">
          <a:xfrm>
            <a:off x="3645277" y="4898175"/>
            <a:ext cx="594360" cy="25524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559"/>
          <p:cNvSpPr>
            <a:spLocks noChangeAspect="1" noEditPoints="1"/>
          </p:cNvSpPr>
          <p:nvPr/>
        </p:nvSpPr>
        <p:spPr bwMode="auto">
          <a:xfrm>
            <a:off x="2728903" y="5781482"/>
            <a:ext cx="594360" cy="270486"/>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TextBox 71"/>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262795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500"/>
                                        <p:tgtEl>
                                          <p:spTgt spid="72"/>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Effect transition="in" filter="wipe(up)">
                                      <p:cBhvr>
                                        <p:cTn id="11" dur="500"/>
                                        <p:tgtEl>
                                          <p:spTgt spid="73"/>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p:cTn id="15" dur="500" fill="hold"/>
                                        <p:tgtEl>
                                          <p:spTgt spid="74"/>
                                        </p:tgtEl>
                                        <p:attrNameLst>
                                          <p:attrName>ppt_w</p:attrName>
                                        </p:attrNameLst>
                                      </p:cBhvr>
                                      <p:tavLst>
                                        <p:tav tm="0">
                                          <p:val>
                                            <p:fltVal val="0"/>
                                          </p:val>
                                        </p:tav>
                                        <p:tav tm="100000">
                                          <p:val>
                                            <p:strVal val="#ppt_w"/>
                                          </p:val>
                                        </p:tav>
                                      </p:tavLst>
                                    </p:anim>
                                    <p:anim calcmode="lin" valueType="num">
                                      <p:cBhvr>
                                        <p:cTn id="16" dur="500" fill="hold"/>
                                        <p:tgtEl>
                                          <p:spTgt spid="74"/>
                                        </p:tgtEl>
                                        <p:attrNameLst>
                                          <p:attrName>ppt_h</p:attrName>
                                        </p:attrNameLst>
                                      </p:cBhvr>
                                      <p:tavLst>
                                        <p:tav tm="0">
                                          <p:val>
                                            <p:fltVal val="0"/>
                                          </p:val>
                                        </p:tav>
                                        <p:tav tm="100000">
                                          <p:val>
                                            <p:strVal val="#ppt_h"/>
                                          </p:val>
                                        </p:tav>
                                      </p:tavLst>
                                    </p:anim>
                                    <p:animEffect transition="in" filter="fade">
                                      <p:cBhvr>
                                        <p:cTn id="17" dur="500"/>
                                        <p:tgtEl>
                                          <p:spTgt spid="74"/>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p:cTn id="21" dur="500" fill="hold"/>
                                        <p:tgtEl>
                                          <p:spTgt spid="75"/>
                                        </p:tgtEl>
                                        <p:attrNameLst>
                                          <p:attrName>ppt_w</p:attrName>
                                        </p:attrNameLst>
                                      </p:cBhvr>
                                      <p:tavLst>
                                        <p:tav tm="0">
                                          <p:val>
                                            <p:fltVal val="0"/>
                                          </p:val>
                                        </p:tav>
                                        <p:tav tm="100000">
                                          <p:val>
                                            <p:strVal val="#ppt_w"/>
                                          </p:val>
                                        </p:tav>
                                      </p:tavLst>
                                    </p:anim>
                                    <p:anim calcmode="lin" valueType="num">
                                      <p:cBhvr>
                                        <p:cTn id="22" dur="500" fill="hold"/>
                                        <p:tgtEl>
                                          <p:spTgt spid="75"/>
                                        </p:tgtEl>
                                        <p:attrNameLst>
                                          <p:attrName>ppt_h</p:attrName>
                                        </p:attrNameLst>
                                      </p:cBhvr>
                                      <p:tavLst>
                                        <p:tav tm="0">
                                          <p:val>
                                            <p:fltVal val="0"/>
                                          </p:val>
                                        </p:tav>
                                        <p:tav tm="100000">
                                          <p:val>
                                            <p:strVal val="#ppt_h"/>
                                          </p:val>
                                        </p:tav>
                                      </p:tavLst>
                                    </p:anim>
                                    <p:animEffect transition="in" filter="fade">
                                      <p:cBhvr>
                                        <p:cTn id="23" dur="500"/>
                                        <p:tgtEl>
                                          <p:spTgt spid="75"/>
                                        </p:tgtEl>
                                      </p:cBhvr>
                                    </p:animEffect>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6"/>
                                        </p:tgtEl>
                                        <p:attrNameLst>
                                          <p:attrName>style.visibility</p:attrName>
                                        </p:attrNameLst>
                                      </p:cBhvr>
                                      <p:to>
                                        <p:strVal val="visible"/>
                                      </p:to>
                                    </p:set>
                                    <p:anim calcmode="lin" valueType="num">
                                      <p:cBhvr>
                                        <p:cTn id="27" dur="500" fill="hold"/>
                                        <p:tgtEl>
                                          <p:spTgt spid="76"/>
                                        </p:tgtEl>
                                        <p:attrNameLst>
                                          <p:attrName>ppt_w</p:attrName>
                                        </p:attrNameLst>
                                      </p:cBhvr>
                                      <p:tavLst>
                                        <p:tav tm="0">
                                          <p:val>
                                            <p:fltVal val="0"/>
                                          </p:val>
                                        </p:tav>
                                        <p:tav tm="100000">
                                          <p:val>
                                            <p:strVal val="#ppt_w"/>
                                          </p:val>
                                        </p:tav>
                                      </p:tavLst>
                                    </p:anim>
                                    <p:anim calcmode="lin" valueType="num">
                                      <p:cBhvr>
                                        <p:cTn id="28" dur="500" fill="hold"/>
                                        <p:tgtEl>
                                          <p:spTgt spid="76"/>
                                        </p:tgtEl>
                                        <p:attrNameLst>
                                          <p:attrName>ppt_h</p:attrName>
                                        </p:attrNameLst>
                                      </p:cBhvr>
                                      <p:tavLst>
                                        <p:tav tm="0">
                                          <p:val>
                                            <p:fltVal val="0"/>
                                          </p:val>
                                        </p:tav>
                                        <p:tav tm="100000">
                                          <p:val>
                                            <p:strVal val="#ppt_h"/>
                                          </p:val>
                                        </p:tav>
                                      </p:tavLst>
                                    </p:anim>
                                    <p:animEffect transition="in" filter="fade">
                                      <p:cBhvr>
                                        <p:cTn id="29" dur="500"/>
                                        <p:tgtEl>
                                          <p:spTgt spid="76"/>
                                        </p:tgtEl>
                                      </p:cBhvr>
                                    </p:animEffect>
                                  </p:childTnLst>
                                </p:cTn>
                              </p:par>
                            </p:childTnLst>
                          </p:cTn>
                        </p:par>
                        <p:par>
                          <p:cTn id="30" fill="hold">
                            <p:stCondLst>
                              <p:cond delay="2500"/>
                            </p:stCondLst>
                            <p:childTnLst>
                              <p:par>
                                <p:cTn id="31" presetID="53" presetClass="entr" presetSubtype="16" fill="hold" nodeType="afterEffect">
                                  <p:stCondLst>
                                    <p:cond delay="0"/>
                                  </p:stCondLst>
                                  <p:childTnLst>
                                    <p:set>
                                      <p:cBhvr>
                                        <p:cTn id="32" dur="1" fill="hold">
                                          <p:stCondLst>
                                            <p:cond delay="0"/>
                                          </p:stCondLst>
                                        </p:cTn>
                                        <p:tgtEl>
                                          <p:spTgt spid="77"/>
                                        </p:tgtEl>
                                        <p:attrNameLst>
                                          <p:attrName>style.visibility</p:attrName>
                                        </p:attrNameLst>
                                      </p:cBhvr>
                                      <p:to>
                                        <p:strVal val="visible"/>
                                      </p:to>
                                    </p:set>
                                    <p:anim calcmode="lin" valueType="num">
                                      <p:cBhvr>
                                        <p:cTn id="33" dur="500" fill="hold"/>
                                        <p:tgtEl>
                                          <p:spTgt spid="77"/>
                                        </p:tgtEl>
                                        <p:attrNameLst>
                                          <p:attrName>ppt_w</p:attrName>
                                        </p:attrNameLst>
                                      </p:cBhvr>
                                      <p:tavLst>
                                        <p:tav tm="0">
                                          <p:val>
                                            <p:fltVal val="0"/>
                                          </p:val>
                                        </p:tav>
                                        <p:tav tm="100000">
                                          <p:val>
                                            <p:strVal val="#ppt_w"/>
                                          </p:val>
                                        </p:tav>
                                      </p:tavLst>
                                    </p:anim>
                                    <p:anim calcmode="lin" valueType="num">
                                      <p:cBhvr>
                                        <p:cTn id="34" dur="500" fill="hold"/>
                                        <p:tgtEl>
                                          <p:spTgt spid="77"/>
                                        </p:tgtEl>
                                        <p:attrNameLst>
                                          <p:attrName>ppt_h</p:attrName>
                                        </p:attrNameLst>
                                      </p:cBhvr>
                                      <p:tavLst>
                                        <p:tav tm="0">
                                          <p:val>
                                            <p:fltVal val="0"/>
                                          </p:val>
                                        </p:tav>
                                        <p:tav tm="100000">
                                          <p:val>
                                            <p:strVal val="#ppt_h"/>
                                          </p:val>
                                        </p:tav>
                                      </p:tavLst>
                                    </p:anim>
                                    <p:animEffect transition="in" filter="fade">
                                      <p:cBhvr>
                                        <p:cTn id="35" dur="500"/>
                                        <p:tgtEl>
                                          <p:spTgt spid="77"/>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78"/>
                                        </p:tgtEl>
                                        <p:attrNameLst>
                                          <p:attrName>style.visibility</p:attrName>
                                        </p:attrNameLst>
                                      </p:cBhvr>
                                      <p:to>
                                        <p:strVal val="visible"/>
                                      </p:to>
                                    </p:set>
                                    <p:anim calcmode="lin" valueType="num">
                                      <p:cBhvr>
                                        <p:cTn id="39" dur="500" fill="hold"/>
                                        <p:tgtEl>
                                          <p:spTgt spid="78"/>
                                        </p:tgtEl>
                                        <p:attrNameLst>
                                          <p:attrName>ppt_w</p:attrName>
                                        </p:attrNameLst>
                                      </p:cBhvr>
                                      <p:tavLst>
                                        <p:tav tm="0">
                                          <p:val>
                                            <p:fltVal val="0"/>
                                          </p:val>
                                        </p:tav>
                                        <p:tav tm="100000">
                                          <p:val>
                                            <p:strVal val="#ppt_w"/>
                                          </p:val>
                                        </p:tav>
                                      </p:tavLst>
                                    </p:anim>
                                    <p:anim calcmode="lin" valueType="num">
                                      <p:cBhvr>
                                        <p:cTn id="40" dur="500" fill="hold"/>
                                        <p:tgtEl>
                                          <p:spTgt spid="78"/>
                                        </p:tgtEl>
                                        <p:attrNameLst>
                                          <p:attrName>ppt_h</p:attrName>
                                        </p:attrNameLst>
                                      </p:cBhvr>
                                      <p:tavLst>
                                        <p:tav tm="0">
                                          <p:val>
                                            <p:fltVal val="0"/>
                                          </p:val>
                                        </p:tav>
                                        <p:tav tm="100000">
                                          <p:val>
                                            <p:strVal val="#ppt_h"/>
                                          </p:val>
                                        </p:tav>
                                      </p:tavLst>
                                    </p:anim>
                                    <p:animEffect transition="in" filter="fade">
                                      <p:cBhvr>
                                        <p:cTn id="41" dur="500"/>
                                        <p:tgtEl>
                                          <p:spTgt spid="78"/>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wipe(left)">
                                      <p:cBhvr>
                                        <p:cTn id="49" dur="500"/>
                                        <p:tgtEl>
                                          <p:spTgt spid="27"/>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69"/>
                                        </p:tgtEl>
                                        <p:attrNameLst>
                                          <p:attrName>style.visibility</p:attrName>
                                        </p:attrNameLst>
                                      </p:cBhvr>
                                      <p:to>
                                        <p:strVal val="visible"/>
                                      </p:to>
                                    </p:set>
                                    <p:anim calcmode="lin" valueType="num">
                                      <p:cBhvr>
                                        <p:cTn id="53" dur="500" fill="hold"/>
                                        <p:tgtEl>
                                          <p:spTgt spid="69"/>
                                        </p:tgtEl>
                                        <p:attrNameLst>
                                          <p:attrName>ppt_w</p:attrName>
                                        </p:attrNameLst>
                                      </p:cBhvr>
                                      <p:tavLst>
                                        <p:tav tm="0">
                                          <p:val>
                                            <p:fltVal val="0"/>
                                          </p:val>
                                        </p:tav>
                                        <p:tav tm="100000">
                                          <p:val>
                                            <p:strVal val="#ppt_w"/>
                                          </p:val>
                                        </p:tav>
                                      </p:tavLst>
                                    </p:anim>
                                    <p:anim calcmode="lin" valueType="num">
                                      <p:cBhvr>
                                        <p:cTn id="54" dur="500" fill="hold"/>
                                        <p:tgtEl>
                                          <p:spTgt spid="69"/>
                                        </p:tgtEl>
                                        <p:attrNameLst>
                                          <p:attrName>ppt_h</p:attrName>
                                        </p:attrNameLst>
                                      </p:cBhvr>
                                      <p:tavLst>
                                        <p:tav tm="0">
                                          <p:val>
                                            <p:fltVal val="0"/>
                                          </p:val>
                                        </p:tav>
                                        <p:tav tm="100000">
                                          <p:val>
                                            <p:strVal val="#ppt_h"/>
                                          </p:val>
                                        </p:tav>
                                      </p:tavLst>
                                    </p:anim>
                                    <p:animEffect transition="in" filter="fade">
                                      <p:cBhvr>
                                        <p:cTn id="55" dur="500"/>
                                        <p:tgtEl>
                                          <p:spTgt spid="69"/>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wipe(left)">
                                      <p:cBhvr>
                                        <p:cTn id="64" dur="1000"/>
                                        <p:tgtEl>
                                          <p:spTgt spid="49"/>
                                        </p:tgtEl>
                                      </p:cBhvr>
                                    </p:animEffect>
                                  </p:childTnLst>
                                </p:cTn>
                              </p:par>
                            </p:childTnLst>
                          </p:cTn>
                        </p:par>
                        <p:par>
                          <p:cTn id="65" fill="hold">
                            <p:stCondLst>
                              <p:cond delay="6000"/>
                            </p:stCondLst>
                            <p:childTnLst>
                              <p:par>
                                <p:cTn id="66" presetID="22" presetClass="entr" presetSubtype="8" fill="hold" nodeType="afterEffect">
                                  <p:stCondLst>
                                    <p:cond delay="0"/>
                                  </p:stCondLst>
                                  <p:childTnLst>
                                    <p:set>
                                      <p:cBhvr>
                                        <p:cTn id="67" dur="1" fill="hold">
                                          <p:stCondLst>
                                            <p:cond delay="0"/>
                                          </p:stCondLst>
                                        </p:cTn>
                                        <p:tgtEl>
                                          <p:spTgt spid="28"/>
                                        </p:tgtEl>
                                        <p:attrNameLst>
                                          <p:attrName>style.visibility</p:attrName>
                                        </p:attrNameLst>
                                      </p:cBhvr>
                                      <p:to>
                                        <p:strVal val="visible"/>
                                      </p:to>
                                    </p:set>
                                    <p:animEffect transition="in" filter="wipe(left)">
                                      <p:cBhvr>
                                        <p:cTn id="68" dur="500"/>
                                        <p:tgtEl>
                                          <p:spTgt spid="28"/>
                                        </p:tgtEl>
                                      </p:cBhvr>
                                    </p:animEffect>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 calcmode="lin" valueType="num">
                                      <p:cBhvr>
                                        <p:cTn id="72" dur="500" fill="hold"/>
                                        <p:tgtEl>
                                          <p:spTgt spid="67"/>
                                        </p:tgtEl>
                                        <p:attrNameLst>
                                          <p:attrName>ppt_w</p:attrName>
                                        </p:attrNameLst>
                                      </p:cBhvr>
                                      <p:tavLst>
                                        <p:tav tm="0">
                                          <p:val>
                                            <p:fltVal val="0"/>
                                          </p:val>
                                        </p:tav>
                                        <p:tav tm="100000">
                                          <p:val>
                                            <p:strVal val="#ppt_w"/>
                                          </p:val>
                                        </p:tav>
                                      </p:tavLst>
                                    </p:anim>
                                    <p:anim calcmode="lin" valueType="num">
                                      <p:cBhvr>
                                        <p:cTn id="73" dur="500" fill="hold"/>
                                        <p:tgtEl>
                                          <p:spTgt spid="67"/>
                                        </p:tgtEl>
                                        <p:attrNameLst>
                                          <p:attrName>ppt_h</p:attrName>
                                        </p:attrNameLst>
                                      </p:cBhvr>
                                      <p:tavLst>
                                        <p:tav tm="0">
                                          <p:val>
                                            <p:fltVal val="0"/>
                                          </p:val>
                                        </p:tav>
                                        <p:tav tm="100000">
                                          <p:val>
                                            <p:strVal val="#ppt_h"/>
                                          </p:val>
                                        </p:tav>
                                      </p:tavLst>
                                    </p:anim>
                                    <p:animEffect transition="in" filter="fade">
                                      <p:cBhvr>
                                        <p:cTn id="74" dur="500"/>
                                        <p:tgtEl>
                                          <p:spTgt spid="67"/>
                                        </p:tgtEl>
                                      </p:cBhvr>
                                    </p:animEffect>
                                  </p:childTnLst>
                                </p:cTn>
                              </p:par>
                              <p:par>
                                <p:cTn id="75" presetID="53" presetClass="entr" presetSubtype="16"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 calcmode="lin" valueType="num">
                                      <p:cBhvr>
                                        <p:cTn id="77" dur="500" fill="hold"/>
                                        <p:tgtEl>
                                          <p:spTgt spid="22"/>
                                        </p:tgtEl>
                                        <p:attrNameLst>
                                          <p:attrName>ppt_w</p:attrName>
                                        </p:attrNameLst>
                                      </p:cBhvr>
                                      <p:tavLst>
                                        <p:tav tm="0">
                                          <p:val>
                                            <p:fltVal val="0"/>
                                          </p:val>
                                        </p:tav>
                                        <p:tav tm="100000">
                                          <p:val>
                                            <p:strVal val="#ppt_w"/>
                                          </p:val>
                                        </p:tav>
                                      </p:tavLst>
                                    </p:anim>
                                    <p:anim calcmode="lin" valueType="num">
                                      <p:cBhvr>
                                        <p:cTn id="78" dur="500" fill="hold"/>
                                        <p:tgtEl>
                                          <p:spTgt spid="22"/>
                                        </p:tgtEl>
                                        <p:attrNameLst>
                                          <p:attrName>ppt_h</p:attrName>
                                        </p:attrNameLst>
                                      </p:cBhvr>
                                      <p:tavLst>
                                        <p:tav tm="0">
                                          <p:val>
                                            <p:fltVal val="0"/>
                                          </p:val>
                                        </p:tav>
                                        <p:tav tm="100000">
                                          <p:val>
                                            <p:strVal val="#ppt_h"/>
                                          </p:val>
                                        </p:tav>
                                      </p:tavLst>
                                    </p:anim>
                                    <p:animEffect transition="in" filter="fade">
                                      <p:cBhvr>
                                        <p:cTn id="79" dur="500"/>
                                        <p:tgtEl>
                                          <p:spTgt spid="22"/>
                                        </p:tgtEl>
                                      </p:cBhvr>
                                    </p:animEffect>
                                  </p:childTnLst>
                                </p:cTn>
                              </p:par>
                            </p:childTnLst>
                          </p:cTn>
                        </p:par>
                        <p:par>
                          <p:cTn id="80" fill="hold">
                            <p:stCondLst>
                              <p:cond delay="7000"/>
                            </p:stCondLst>
                            <p:childTnLst>
                              <p:par>
                                <p:cTn id="81" presetID="22" presetClass="entr" presetSubtype="8"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1000"/>
                                        <p:tgtEl>
                                          <p:spTgt spid="54"/>
                                        </p:tgtEl>
                                      </p:cBhvr>
                                    </p:animEffect>
                                  </p:childTnLst>
                                </p:cTn>
                              </p:par>
                            </p:childTnLst>
                          </p:cTn>
                        </p:par>
                        <p:par>
                          <p:cTn id="84" fill="hold">
                            <p:stCondLst>
                              <p:cond delay="8000"/>
                            </p:stCondLst>
                            <p:childTnLst>
                              <p:par>
                                <p:cTn id="85" presetID="22" presetClass="entr" presetSubtype="8" fill="hold"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left)">
                                      <p:cBhvr>
                                        <p:cTn id="87" dur="500"/>
                                        <p:tgtEl>
                                          <p:spTgt spid="31"/>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68"/>
                                        </p:tgtEl>
                                        <p:attrNameLst>
                                          <p:attrName>style.visibility</p:attrName>
                                        </p:attrNameLst>
                                      </p:cBhvr>
                                      <p:to>
                                        <p:strVal val="visible"/>
                                      </p:to>
                                    </p:set>
                                    <p:anim calcmode="lin" valueType="num">
                                      <p:cBhvr>
                                        <p:cTn id="91" dur="500" fill="hold"/>
                                        <p:tgtEl>
                                          <p:spTgt spid="68"/>
                                        </p:tgtEl>
                                        <p:attrNameLst>
                                          <p:attrName>ppt_w</p:attrName>
                                        </p:attrNameLst>
                                      </p:cBhvr>
                                      <p:tavLst>
                                        <p:tav tm="0">
                                          <p:val>
                                            <p:fltVal val="0"/>
                                          </p:val>
                                        </p:tav>
                                        <p:tav tm="100000">
                                          <p:val>
                                            <p:strVal val="#ppt_w"/>
                                          </p:val>
                                        </p:tav>
                                      </p:tavLst>
                                    </p:anim>
                                    <p:anim calcmode="lin" valueType="num">
                                      <p:cBhvr>
                                        <p:cTn id="92" dur="500" fill="hold"/>
                                        <p:tgtEl>
                                          <p:spTgt spid="68"/>
                                        </p:tgtEl>
                                        <p:attrNameLst>
                                          <p:attrName>ppt_h</p:attrName>
                                        </p:attrNameLst>
                                      </p:cBhvr>
                                      <p:tavLst>
                                        <p:tav tm="0">
                                          <p:val>
                                            <p:fltVal val="0"/>
                                          </p:val>
                                        </p:tav>
                                        <p:tav tm="100000">
                                          <p:val>
                                            <p:strVal val="#ppt_h"/>
                                          </p:val>
                                        </p:tav>
                                      </p:tavLst>
                                    </p:anim>
                                    <p:animEffect transition="in" filter="fade">
                                      <p:cBhvr>
                                        <p:cTn id="93" dur="500"/>
                                        <p:tgtEl>
                                          <p:spTgt spid="68"/>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23"/>
                                        </p:tgtEl>
                                        <p:attrNameLst>
                                          <p:attrName>style.visibility</p:attrName>
                                        </p:attrNameLst>
                                      </p:cBhvr>
                                      <p:to>
                                        <p:strVal val="visible"/>
                                      </p:to>
                                    </p:set>
                                    <p:anim calcmode="lin" valueType="num">
                                      <p:cBhvr>
                                        <p:cTn id="96" dur="500" fill="hold"/>
                                        <p:tgtEl>
                                          <p:spTgt spid="23"/>
                                        </p:tgtEl>
                                        <p:attrNameLst>
                                          <p:attrName>ppt_w</p:attrName>
                                        </p:attrNameLst>
                                      </p:cBhvr>
                                      <p:tavLst>
                                        <p:tav tm="0">
                                          <p:val>
                                            <p:fltVal val="0"/>
                                          </p:val>
                                        </p:tav>
                                        <p:tav tm="100000">
                                          <p:val>
                                            <p:strVal val="#ppt_w"/>
                                          </p:val>
                                        </p:tav>
                                      </p:tavLst>
                                    </p:anim>
                                    <p:anim calcmode="lin" valueType="num">
                                      <p:cBhvr>
                                        <p:cTn id="97" dur="500" fill="hold"/>
                                        <p:tgtEl>
                                          <p:spTgt spid="23"/>
                                        </p:tgtEl>
                                        <p:attrNameLst>
                                          <p:attrName>ppt_h</p:attrName>
                                        </p:attrNameLst>
                                      </p:cBhvr>
                                      <p:tavLst>
                                        <p:tav tm="0">
                                          <p:val>
                                            <p:fltVal val="0"/>
                                          </p:val>
                                        </p:tav>
                                        <p:tav tm="100000">
                                          <p:val>
                                            <p:strVal val="#ppt_h"/>
                                          </p:val>
                                        </p:tav>
                                      </p:tavLst>
                                    </p:anim>
                                    <p:animEffect transition="in" filter="fade">
                                      <p:cBhvr>
                                        <p:cTn id="98" dur="500"/>
                                        <p:tgtEl>
                                          <p:spTgt spid="23"/>
                                        </p:tgtEl>
                                      </p:cBhvr>
                                    </p:animEffect>
                                  </p:childTnLst>
                                </p:cTn>
                              </p:par>
                            </p:childTnLst>
                          </p:cTn>
                        </p:par>
                        <p:par>
                          <p:cTn id="99" fill="hold">
                            <p:stCondLst>
                              <p:cond delay="9000"/>
                            </p:stCondLst>
                            <p:childTnLst>
                              <p:par>
                                <p:cTn id="100" presetID="22" presetClass="entr" presetSubtype="8" fill="hold" nodeType="afterEffect">
                                  <p:stCondLst>
                                    <p:cond delay="0"/>
                                  </p:stCondLst>
                                  <p:childTnLst>
                                    <p:set>
                                      <p:cBhvr>
                                        <p:cTn id="101" dur="1" fill="hold">
                                          <p:stCondLst>
                                            <p:cond delay="0"/>
                                          </p:stCondLst>
                                        </p:cTn>
                                        <p:tgtEl>
                                          <p:spTgt spid="50"/>
                                        </p:tgtEl>
                                        <p:attrNameLst>
                                          <p:attrName>style.visibility</p:attrName>
                                        </p:attrNameLst>
                                      </p:cBhvr>
                                      <p:to>
                                        <p:strVal val="visible"/>
                                      </p:to>
                                    </p:set>
                                    <p:animEffect transition="in" filter="wipe(left)">
                                      <p:cBhvr>
                                        <p:cTn id="102" dur="1000"/>
                                        <p:tgtEl>
                                          <p:spTgt spid="50"/>
                                        </p:tgtEl>
                                      </p:cBhvr>
                                    </p:animEffect>
                                  </p:childTnLst>
                                </p:cTn>
                              </p:par>
                            </p:childTnLst>
                          </p:cTn>
                        </p:par>
                        <p:par>
                          <p:cTn id="103" fill="hold">
                            <p:stCondLst>
                              <p:cond delay="10000"/>
                            </p:stCondLst>
                            <p:childTnLst>
                              <p:par>
                                <p:cTn id="104" presetID="22" presetClass="entr" presetSubtype="8" fill="hold" nodeType="afterEffect">
                                  <p:stCondLst>
                                    <p:cond delay="0"/>
                                  </p:stCondLst>
                                  <p:childTnLst>
                                    <p:set>
                                      <p:cBhvr>
                                        <p:cTn id="105" dur="1" fill="hold">
                                          <p:stCondLst>
                                            <p:cond delay="0"/>
                                          </p:stCondLst>
                                        </p:cTn>
                                        <p:tgtEl>
                                          <p:spTgt spid="34"/>
                                        </p:tgtEl>
                                        <p:attrNameLst>
                                          <p:attrName>style.visibility</p:attrName>
                                        </p:attrNameLst>
                                      </p:cBhvr>
                                      <p:to>
                                        <p:strVal val="visible"/>
                                      </p:to>
                                    </p:set>
                                    <p:animEffect transition="in" filter="wipe(left)">
                                      <p:cBhvr>
                                        <p:cTn id="106" dur="500"/>
                                        <p:tgtEl>
                                          <p:spTgt spid="34"/>
                                        </p:tgtEl>
                                      </p:cBhvr>
                                    </p:animEffect>
                                  </p:childTnLst>
                                </p:cTn>
                              </p:par>
                            </p:childTnLst>
                          </p:cTn>
                        </p:par>
                        <p:par>
                          <p:cTn id="107" fill="hold">
                            <p:stCondLst>
                              <p:cond delay="10500"/>
                            </p:stCondLst>
                            <p:childTnLst>
                              <p:par>
                                <p:cTn id="108" presetID="53" presetClass="entr" presetSubtype="16" fill="hold" grpId="0" nodeType="afterEffect">
                                  <p:stCondLst>
                                    <p:cond delay="0"/>
                                  </p:stCondLst>
                                  <p:childTnLst>
                                    <p:set>
                                      <p:cBhvr>
                                        <p:cTn id="109" dur="1" fill="hold">
                                          <p:stCondLst>
                                            <p:cond delay="0"/>
                                          </p:stCondLst>
                                        </p:cTn>
                                        <p:tgtEl>
                                          <p:spTgt spid="70"/>
                                        </p:tgtEl>
                                        <p:attrNameLst>
                                          <p:attrName>style.visibility</p:attrName>
                                        </p:attrNameLst>
                                      </p:cBhvr>
                                      <p:to>
                                        <p:strVal val="visible"/>
                                      </p:to>
                                    </p:set>
                                    <p:anim calcmode="lin" valueType="num">
                                      <p:cBhvr>
                                        <p:cTn id="110" dur="500" fill="hold"/>
                                        <p:tgtEl>
                                          <p:spTgt spid="70"/>
                                        </p:tgtEl>
                                        <p:attrNameLst>
                                          <p:attrName>ppt_w</p:attrName>
                                        </p:attrNameLst>
                                      </p:cBhvr>
                                      <p:tavLst>
                                        <p:tav tm="0">
                                          <p:val>
                                            <p:fltVal val="0"/>
                                          </p:val>
                                        </p:tav>
                                        <p:tav tm="100000">
                                          <p:val>
                                            <p:strVal val="#ppt_w"/>
                                          </p:val>
                                        </p:tav>
                                      </p:tavLst>
                                    </p:anim>
                                    <p:anim calcmode="lin" valueType="num">
                                      <p:cBhvr>
                                        <p:cTn id="111" dur="500" fill="hold"/>
                                        <p:tgtEl>
                                          <p:spTgt spid="70"/>
                                        </p:tgtEl>
                                        <p:attrNameLst>
                                          <p:attrName>ppt_h</p:attrName>
                                        </p:attrNameLst>
                                      </p:cBhvr>
                                      <p:tavLst>
                                        <p:tav tm="0">
                                          <p:val>
                                            <p:fltVal val="0"/>
                                          </p:val>
                                        </p:tav>
                                        <p:tav tm="100000">
                                          <p:val>
                                            <p:strVal val="#ppt_h"/>
                                          </p:val>
                                        </p:tav>
                                      </p:tavLst>
                                    </p:anim>
                                    <p:animEffect transition="in" filter="fade">
                                      <p:cBhvr>
                                        <p:cTn id="112" dur="500"/>
                                        <p:tgtEl>
                                          <p:spTgt spid="70"/>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24"/>
                                        </p:tgtEl>
                                        <p:attrNameLst>
                                          <p:attrName>style.visibility</p:attrName>
                                        </p:attrNameLst>
                                      </p:cBhvr>
                                      <p:to>
                                        <p:strVal val="visible"/>
                                      </p:to>
                                    </p:set>
                                    <p:anim calcmode="lin" valueType="num">
                                      <p:cBhvr>
                                        <p:cTn id="115" dur="500" fill="hold"/>
                                        <p:tgtEl>
                                          <p:spTgt spid="24"/>
                                        </p:tgtEl>
                                        <p:attrNameLst>
                                          <p:attrName>ppt_w</p:attrName>
                                        </p:attrNameLst>
                                      </p:cBhvr>
                                      <p:tavLst>
                                        <p:tav tm="0">
                                          <p:val>
                                            <p:fltVal val="0"/>
                                          </p:val>
                                        </p:tav>
                                        <p:tav tm="100000">
                                          <p:val>
                                            <p:strVal val="#ppt_w"/>
                                          </p:val>
                                        </p:tav>
                                      </p:tavLst>
                                    </p:anim>
                                    <p:anim calcmode="lin" valueType="num">
                                      <p:cBhvr>
                                        <p:cTn id="116" dur="500" fill="hold"/>
                                        <p:tgtEl>
                                          <p:spTgt spid="24"/>
                                        </p:tgtEl>
                                        <p:attrNameLst>
                                          <p:attrName>ppt_h</p:attrName>
                                        </p:attrNameLst>
                                      </p:cBhvr>
                                      <p:tavLst>
                                        <p:tav tm="0">
                                          <p:val>
                                            <p:fltVal val="0"/>
                                          </p:val>
                                        </p:tav>
                                        <p:tav tm="100000">
                                          <p:val>
                                            <p:strVal val="#ppt_h"/>
                                          </p:val>
                                        </p:tav>
                                      </p:tavLst>
                                    </p:anim>
                                    <p:animEffect transition="in" filter="fade">
                                      <p:cBhvr>
                                        <p:cTn id="117" dur="500"/>
                                        <p:tgtEl>
                                          <p:spTgt spid="24"/>
                                        </p:tgtEl>
                                      </p:cBhvr>
                                    </p:animEffect>
                                  </p:childTnLst>
                                </p:cTn>
                              </p:par>
                            </p:childTnLst>
                          </p:cTn>
                        </p:par>
                        <p:par>
                          <p:cTn id="118" fill="hold">
                            <p:stCondLst>
                              <p:cond delay="11000"/>
                            </p:stCondLst>
                            <p:childTnLst>
                              <p:par>
                                <p:cTn id="119" presetID="22" presetClass="entr" presetSubtype="8" fill="hold" nodeType="afterEffect">
                                  <p:stCondLst>
                                    <p:cond delay="0"/>
                                  </p:stCondLst>
                                  <p:childTnLst>
                                    <p:set>
                                      <p:cBhvr>
                                        <p:cTn id="120" dur="1" fill="hold">
                                          <p:stCondLst>
                                            <p:cond delay="0"/>
                                          </p:stCondLst>
                                        </p:cTn>
                                        <p:tgtEl>
                                          <p:spTgt spid="59"/>
                                        </p:tgtEl>
                                        <p:attrNameLst>
                                          <p:attrName>style.visibility</p:attrName>
                                        </p:attrNameLst>
                                      </p:cBhvr>
                                      <p:to>
                                        <p:strVal val="visible"/>
                                      </p:to>
                                    </p:set>
                                    <p:animEffect transition="in" filter="wipe(left)">
                                      <p:cBhvr>
                                        <p:cTn id="121" dur="1000"/>
                                        <p:tgtEl>
                                          <p:spTgt spid="59"/>
                                        </p:tgtEl>
                                      </p:cBhvr>
                                    </p:animEffect>
                                  </p:childTnLst>
                                </p:cTn>
                              </p:par>
                            </p:childTnLst>
                          </p:cTn>
                        </p:par>
                        <p:par>
                          <p:cTn id="122" fill="hold">
                            <p:stCondLst>
                              <p:cond delay="12000"/>
                            </p:stCondLst>
                            <p:childTnLst>
                              <p:par>
                                <p:cTn id="123" presetID="22" presetClass="entr" presetSubtype="8" fill="hold" nodeType="afterEffect">
                                  <p:stCondLst>
                                    <p:cond delay="0"/>
                                  </p:stCondLst>
                                  <p:childTnLst>
                                    <p:set>
                                      <p:cBhvr>
                                        <p:cTn id="124" dur="1" fill="hold">
                                          <p:stCondLst>
                                            <p:cond delay="0"/>
                                          </p:stCondLst>
                                        </p:cTn>
                                        <p:tgtEl>
                                          <p:spTgt spid="37"/>
                                        </p:tgtEl>
                                        <p:attrNameLst>
                                          <p:attrName>style.visibility</p:attrName>
                                        </p:attrNameLst>
                                      </p:cBhvr>
                                      <p:to>
                                        <p:strVal val="visible"/>
                                      </p:to>
                                    </p:set>
                                    <p:animEffect transition="in" filter="wipe(left)">
                                      <p:cBhvr>
                                        <p:cTn id="125" dur="500"/>
                                        <p:tgtEl>
                                          <p:spTgt spid="37"/>
                                        </p:tgtEl>
                                      </p:cBhvr>
                                    </p:animEffect>
                                  </p:childTnLst>
                                </p:cTn>
                              </p:par>
                            </p:childTnLst>
                          </p:cTn>
                        </p:par>
                        <p:par>
                          <p:cTn id="126" fill="hold">
                            <p:stCondLst>
                              <p:cond delay="12500"/>
                            </p:stCondLst>
                            <p:childTnLst>
                              <p:par>
                                <p:cTn id="127" presetID="53" presetClass="entr" presetSubtype="16" fill="hold" grpId="0" nodeType="afterEffect">
                                  <p:stCondLst>
                                    <p:cond delay="0"/>
                                  </p:stCondLst>
                                  <p:childTnLst>
                                    <p:set>
                                      <p:cBhvr>
                                        <p:cTn id="128" dur="1" fill="hold">
                                          <p:stCondLst>
                                            <p:cond delay="0"/>
                                          </p:stCondLst>
                                        </p:cTn>
                                        <p:tgtEl>
                                          <p:spTgt spid="71"/>
                                        </p:tgtEl>
                                        <p:attrNameLst>
                                          <p:attrName>style.visibility</p:attrName>
                                        </p:attrNameLst>
                                      </p:cBhvr>
                                      <p:to>
                                        <p:strVal val="visible"/>
                                      </p:to>
                                    </p:set>
                                    <p:anim calcmode="lin" valueType="num">
                                      <p:cBhvr>
                                        <p:cTn id="129" dur="500" fill="hold"/>
                                        <p:tgtEl>
                                          <p:spTgt spid="71"/>
                                        </p:tgtEl>
                                        <p:attrNameLst>
                                          <p:attrName>ppt_w</p:attrName>
                                        </p:attrNameLst>
                                      </p:cBhvr>
                                      <p:tavLst>
                                        <p:tav tm="0">
                                          <p:val>
                                            <p:fltVal val="0"/>
                                          </p:val>
                                        </p:tav>
                                        <p:tav tm="100000">
                                          <p:val>
                                            <p:strVal val="#ppt_w"/>
                                          </p:val>
                                        </p:tav>
                                      </p:tavLst>
                                    </p:anim>
                                    <p:anim calcmode="lin" valueType="num">
                                      <p:cBhvr>
                                        <p:cTn id="130" dur="500" fill="hold"/>
                                        <p:tgtEl>
                                          <p:spTgt spid="71"/>
                                        </p:tgtEl>
                                        <p:attrNameLst>
                                          <p:attrName>ppt_h</p:attrName>
                                        </p:attrNameLst>
                                      </p:cBhvr>
                                      <p:tavLst>
                                        <p:tav tm="0">
                                          <p:val>
                                            <p:fltVal val="0"/>
                                          </p:val>
                                        </p:tav>
                                        <p:tav tm="100000">
                                          <p:val>
                                            <p:strVal val="#ppt_h"/>
                                          </p:val>
                                        </p:tav>
                                      </p:tavLst>
                                    </p:anim>
                                    <p:animEffect transition="in" filter="fade">
                                      <p:cBhvr>
                                        <p:cTn id="131" dur="500"/>
                                        <p:tgtEl>
                                          <p:spTgt spid="71"/>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25"/>
                                        </p:tgtEl>
                                        <p:attrNameLst>
                                          <p:attrName>style.visibility</p:attrName>
                                        </p:attrNameLst>
                                      </p:cBhvr>
                                      <p:to>
                                        <p:strVal val="visible"/>
                                      </p:to>
                                    </p:set>
                                    <p:anim calcmode="lin" valueType="num">
                                      <p:cBhvr>
                                        <p:cTn id="134" dur="500" fill="hold"/>
                                        <p:tgtEl>
                                          <p:spTgt spid="25"/>
                                        </p:tgtEl>
                                        <p:attrNameLst>
                                          <p:attrName>ppt_w</p:attrName>
                                        </p:attrNameLst>
                                      </p:cBhvr>
                                      <p:tavLst>
                                        <p:tav tm="0">
                                          <p:val>
                                            <p:fltVal val="0"/>
                                          </p:val>
                                        </p:tav>
                                        <p:tav tm="100000">
                                          <p:val>
                                            <p:strVal val="#ppt_w"/>
                                          </p:val>
                                        </p:tav>
                                      </p:tavLst>
                                    </p:anim>
                                    <p:anim calcmode="lin" valueType="num">
                                      <p:cBhvr>
                                        <p:cTn id="135" dur="500" fill="hold"/>
                                        <p:tgtEl>
                                          <p:spTgt spid="25"/>
                                        </p:tgtEl>
                                        <p:attrNameLst>
                                          <p:attrName>ppt_h</p:attrName>
                                        </p:attrNameLst>
                                      </p:cBhvr>
                                      <p:tavLst>
                                        <p:tav tm="0">
                                          <p:val>
                                            <p:fltVal val="0"/>
                                          </p:val>
                                        </p:tav>
                                        <p:tav tm="100000">
                                          <p:val>
                                            <p:strVal val="#ppt_h"/>
                                          </p:val>
                                        </p:tav>
                                      </p:tavLst>
                                    </p:anim>
                                    <p:animEffect transition="in" filter="fade">
                                      <p:cBhvr>
                                        <p:cTn id="136" dur="500"/>
                                        <p:tgtEl>
                                          <p:spTgt spid="25"/>
                                        </p:tgtEl>
                                      </p:cBhvr>
                                    </p:animEffect>
                                  </p:childTnLst>
                                </p:cTn>
                              </p:par>
                            </p:childTnLst>
                          </p:cTn>
                        </p:par>
                        <p:par>
                          <p:cTn id="137" fill="hold">
                            <p:stCondLst>
                              <p:cond delay="13000"/>
                            </p:stCondLst>
                            <p:childTnLst>
                              <p:par>
                                <p:cTn id="138" presetID="22" presetClass="entr" presetSubtype="8" fill="hold" nodeType="afterEffect">
                                  <p:stCondLst>
                                    <p:cond delay="0"/>
                                  </p:stCondLst>
                                  <p:childTnLst>
                                    <p:set>
                                      <p:cBhvr>
                                        <p:cTn id="139" dur="1" fill="hold">
                                          <p:stCondLst>
                                            <p:cond delay="0"/>
                                          </p:stCondLst>
                                        </p:cTn>
                                        <p:tgtEl>
                                          <p:spTgt spid="63"/>
                                        </p:tgtEl>
                                        <p:attrNameLst>
                                          <p:attrName>style.visibility</p:attrName>
                                        </p:attrNameLst>
                                      </p:cBhvr>
                                      <p:to>
                                        <p:strVal val="visible"/>
                                      </p:to>
                                    </p:set>
                                    <p:animEffect transition="in" filter="wipe(left)">
                                      <p:cBhvr>
                                        <p:cTn id="140"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22" grpId="0" animBg="1"/>
      <p:bldP spid="23" grpId="0" animBg="1"/>
      <p:bldP spid="24" grpId="0" animBg="1"/>
      <p:bldP spid="25" grpId="0" animBg="1"/>
      <p:bldP spid="67" grpId="0" animBg="1"/>
      <p:bldP spid="68" grpId="0" animBg="1"/>
      <p:bldP spid="69" grpId="0" animBg="1"/>
      <p:bldP spid="70" grpId="0" animBg="1"/>
      <p:bldP spid="71" grpId="0" animBg="1"/>
      <p:bldP spid="7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rgbClr val="FF2B2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no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spTree>
    <p:extLst>
      <p:ext uri="{BB962C8B-B14F-4D97-AF65-F5344CB8AC3E}">
        <p14:creationId xmlns:p14="http://schemas.microsoft.com/office/powerpoint/2010/main" val="408570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85C40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tx1">
                      <a:lumMod val="65000"/>
                      <a:lumOff val="35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FF2B2A"/>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tx1">
                  <a:lumMod val="65000"/>
                  <a:lumOff val="35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4781CB"/>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53113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SCANDINAVIA MAP</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8913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8" name="Picture 57" descr="apple_monitor.png"/>
          <p:cNvPicPr>
            <a:picLocks noChangeAspect="1"/>
          </p:cNvPicPr>
          <p:nvPr/>
        </p:nvPicPr>
        <p:blipFill>
          <a:blip r:embed="rId3"/>
          <a:stretch>
            <a:fillRect/>
          </a:stretch>
        </p:blipFill>
        <p:spPr>
          <a:xfrm>
            <a:off x="6315909" y="1229176"/>
            <a:ext cx="5069159" cy="5486400"/>
          </a:xfrm>
          <a:prstGeom prst="rect">
            <a:avLst/>
          </a:prstGeom>
        </p:spPr>
      </p:pic>
      <p:sp>
        <p:nvSpPr>
          <p:cNvPr id="64" name="Freeform 63"/>
          <p:cNvSpPr/>
          <p:nvPr/>
        </p:nvSpPr>
        <p:spPr>
          <a:xfrm>
            <a:off x="7024329" y="1486514"/>
            <a:ext cx="4131239" cy="3414611"/>
          </a:xfrm>
          <a:custGeom>
            <a:avLst/>
            <a:gdLst>
              <a:gd name="connsiteX0" fmla="*/ 0 w 3505261"/>
              <a:gd name="connsiteY0" fmla="*/ 0 h 2897218"/>
              <a:gd name="connsiteX1" fmla="*/ 3343617 w 3505261"/>
              <a:gd name="connsiteY1" fmla="*/ 672889 h 2897218"/>
              <a:gd name="connsiteX2" fmla="*/ 3505261 w 3505261"/>
              <a:gd name="connsiteY2" fmla="*/ 2838923 h 2897218"/>
              <a:gd name="connsiteX3" fmla="*/ 165515 w 3505261"/>
              <a:gd name="connsiteY3" fmla="*/ 2897218 h 2897218"/>
            </a:gdLst>
            <a:ahLst/>
            <a:cxnLst>
              <a:cxn ang="0">
                <a:pos x="connsiteX0" y="connsiteY0"/>
              </a:cxn>
              <a:cxn ang="0">
                <a:pos x="connsiteX1" y="connsiteY1"/>
              </a:cxn>
              <a:cxn ang="0">
                <a:pos x="connsiteX2" y="connsiteY2"/>
              </a:cxn>
              <a:cxn ang="0">
                <a:pos x="connsiteX3" y="connsiteY3"/>
              </a:cxn>
            </a:cxnLst>
            <a:rect l="l" t="t" r="r" b="b"/>
            <a:pathLst>
              <a:path w="3505261" h="2897218">
                <a:moveTo>
                  <a:pt x="0" y="0"/>
                </a:moveTo>
                <a:lnTo>
                  <a:pt x="3343617" y="672889"/>
                </a:lnTo>
                <a:lnTo>
                  <a:pt x="3505261" y="2838923"/>
                </a:lnTo>
                <a:lnTo>
                  <a:pt x="165515" y="2897218"/>
                </a:lnTo>
                <a:close/>
              </a:path>
            </a:pathLst>
          </a:custGeom>
          <a:blipFill>
            <a:blip r:embed="rId4"/>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p:cNvSpPr txBox="1"/>
          <p:nvPr/>
        </p:nvSpPr>
        <p:spPr>
          <a:xfrm>
            <a:off x="2593639" y="1694251"/>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1" name="TextBox 70"/>
          <p:cNvSpPr txBox="1"/>
          <p:nvPr/>
        </p:nvSpPr>
        <p:spPr>
          <a:xfrm>
            <a:off x="2593639" y="2833233"/>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2593639" y="3972376"/>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2606191" y="5075551"/>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10"/>
          <p:cNvSpPr>
            <a:spLocks noChangeAspect="1" noChangeArrowheads="1"/>
          </p:cNvSpPr>
          <p:nvPr/>
        </p:nvSpPr>
        <p:spPr bwMode="auto">
          <a:xfrm rot="16200000" flipH="1">
            <a:off x="1445702" y="1735079"/>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5" name="Oval 10"/>
          <p:cNvSpPr>
            <a:spLocks noChangeAspect="1" noChangeArrowheads="1"/>
          </p:cNvSpPr>
          <p:nvPr/>
        </p:nvSpPr>
        <p:spPr bwMode="auto">
          <a:xfrm rot="5400000">
            <a:off x="1428312" y="2868118"/>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6" name="Oval 10"/>
          <p:cNvSpPr>
            <a:spLocks noChangeAspect="1" noChangeArrowheads="1"/>
          </p:cNvSpPr>
          <p:nvPr/>
        </p:nvSpPr>
        <p:spPr bwMode="auto">
          <a:xfrm rot="5400000" flipH="1" flipV="1">
            <a:off x="1445702" y="4006625"/>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Oval 10"/>
          <p:cNvSpPr>
            <a:spLocks noChangeAspect="1" noChangeArrowheads="1"/>
          </p:cNvSpPr>
          <p:nvPr/>
        </p:nvSpPr>
        <p:spPr bwMode="auto">
          <a:xfrm rot="16200000" flipV="1">
            <a:off x="1428312" y="5145133"/>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37"/>
          <p:cNvSpPr>
            <a:spLocks noChangeAspect="1" noEditPoints="1"/>
          </p:cNvSpPr>
          <p:nvPr/>
        </p:nvSpPr>
        <p:spPr bwMode="auto">
          <a:xfrm>
            <a:off x="1678194" y="1960718"/>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9" name="Freeform 172"/>
          <p:cNvSpPr>
            <a:spLocks noChangeAspect="1" noEditPoints="1"/>
          </p:cNvSpPr>
          <p:nvPr/>
        </p:nvSpPr>
        <p:spPr bwMode="auto">
          <a:xfrm>
            <a:off x="1719425" y="5357391"/>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0" name="Group 79"/>
          <p:cNvGrpSpPr>
            <a:grpSpLocks noChangeAspect="1"/>
          </p:cNvGrpSpPr>
          <p:nvPr/>
        </p:nvGrpSpPr>
        <p:grpSpPr>
          <a:xfrm>
            <a:off x="1664935" y="4234721"/>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a:grpSpLocks noChangeAspect="1"/>
          </p:cNvGrpSpPr>
          <p:nvPr/>
        </p:nvGrpSpPr>
        <p:grpSpPr>
          <a:xfrm>
            <a:off x="1697909" y="3105406"/>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9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TextBox 14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05405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5"/>
                                        </p:tgtEl>
                                        <p:attrNameLst>
                                          <p:attrName>style.visibility</p:attrName>
                                        </p:attrNameLst>
                                      </p:cBhvr>
                                      <p:to>
                                        <p:strVal val="visible"/>
                                      </p:to>
                                    </p:set>
                                    <p:animEffect transition="in" filter="wipe(left)">
                                      <p:cBhvr>
                                        <p:cTn id="7" dur="500"/>
                                        <p:tgtEl>
                                          <p:spTgt spid="14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Effect transition="in" filter="wipe(down)">
                                      <p:cBhvr>
                                        <p:cTn id="11" dur="500"/>
                                        <p:tgtEl>
                                          <p:spTgt spid="58"/>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randombar(horizontal)">
                                      <p:cBhvr>
                                        <p:cTn id="15" dur="1000"/>
                                        <p:tgtEl>
                                          <p:spTgt spid="64"/>
                                        </p:tgtEl>
                                      </p:cBhvr>
                                    </p:animEffect>
                                  </p:childTnLst>
                                </p:cTn>
                              </p:par>
                            </p:childTnLst>
                          </p:cTn>
                        </p:par>
                        <p:par>
                          <p:cTn id="16" fill="hold">
                            <p:stCondLst>
                              <p:cond delay="2000"/>
                            </p:stCondLst>
                            <p:childTnLst>
                              <p:par>
                                <p:cTn id="17" presetID="53" presetClass="entr" presetSubtype="528" fill="hold" grpId="0" nodeType="afterEffect">
                                  <p:stCondLst>
                                    <p:cond delay="0"/>
                                  </p:stCondLst>
                                  <p:childTnLst>
                                    <p:set>
                                      <p:cBhvr>
                                        <p:cTn id="18" dur="1" fill="hold">
                                          <p:stCondLst>
                                            <p:cond delay="0"/>
                                          </p:stCondLst>
                                        </p:cTn>
                                        <p:tgtEl>
                                          <p:spTgt spid="74"/>
                                        </p:tgtEl>
                                        <p:attrNameLst>
                                          <p:attrName>style.visibility</p:attrName>
                                        </p:attrNameLst>
                                      </p:cBhvr>
                                      <p:to>
                                        <p:strVal val="visible"/>
                                      </p:to>
                                    </p:set>
                                    <p:anim calcmode="lin" valueType="num">
                                      <p:cBhvr>
                                        <p:cTn id="19" dur="500" fill="hold"/>
                                        <p:tgtEl>
                                          <p:spTgt spid="74"/>
                                        </p:tgtEl>
                                        <p:attrNameLst>
                                          <p:attrName>ppt_w</p:attrName>
                                        </p:attrNameLst>
                                      </p:cBhvr>
                                      <p:tavLst>
                                        <p:tav tm="0">
                                          <p:val>
                                            <p:fltVal val="0"/>
                                          </p:val>
                                        </p:tav>
                                        <p:tav tm="100000">
                                          <p:val>
                                            <p:strVal val="#ppt_w"/>
                                          </p:val>
                                        </p:tav>
                                      </p:tavLst>
                                    </p:anim>
                                    <p:anim calcmode="lin" valueType="num">
                                      <p:cBhvr>
                                        <p:cTn id="20" dur="500" fill="hold"/>
                                        <p:tgtEl>
                                          <p:spTgt spid="74"/>
                                        </p:tgtEl>
                                        <p:attrNameLst>
                                          <p:attrName>ppt_h</p:attrName>
                                        </p:attrNameLst>
                                      </p:cBhvr>
                                      <p:tavLst>
                                        <p:tav tm="0">
                                          <p:val>
                                            <p:fltVal val="0"/>
                                          </p:val>
                                        </p:tav>
                                        <p:tav tm="100000">
                                          <p:val>
                                            <p:strVal val="#ppt_h"/>
                                          </p:val>
                                        </p:tav>
                                      </p:tavLst>
                                    </p:anim>
                                    <p:animEffect transition="in" filter="fade">
                                      <p:cBhvr>
                                        <p:cTn id="21" dur="500"/>
                                        <p:tgtEl>
                                          <p:spTgt spid="74"/>
                                        </p:tgtEl>
                                      </p:cBhvr>
                                    </p:animEffect>
                                    <p:anim calcmode="lin" valueType="num">
                                      <p:cBhvr>
                                        <p:cTn id="22" dur="500" fill="hold"/>
                                        <p:tgtEl>
                                          <p:spTgt spid="74"/>
                                        </p:tgtEl>
                                        <p:attrNameLst>
                                          <p:attrName>ppt_x</p:attrName>
                                        </p:attrNameLst>
                                      </p:cBhvr>
                                      <p:tavLst>
                                        <p:tav tm="0">
                                          <p:val>
                                            <p:fltVal val="0.5"/>
                                          </p:val>
                                        </p:tav>
                                        <p:tav tm="100000">
                                          <p:val>
                                            <p:strVal val="#ppt_x"/>
                                          </p:val>
                                        </p:tav>
                                      </p:tavLst>
                                    </p:anim>
                                    <p:anim calcmode="lin" valueType="num">
                                      <p:cBhvr>
                                        <p:cTn id="23" dur="500" fill="hold"/>
                                        <p:tgtEl>
                                          <p:spTgt spid="74"/>
                                        </p:tgtEl>
                                        <p:attrNameLst>
                                          <p:attrName>ppt_y</p:attrName>
                                        </p:attrNameLst>
                                      </p:cBhvr>
                                      <p:tavLst>
                                        <p:tav tm="0">
                                          <p:val>
                                            <p:fltVal val="0.5"/>
                                          </p:val>
                                        </p:tav>
                                        <p:tav tm="100000">
                                          <p:val>
                                            <p:strVal val="#ppt_y"/>
                                          </p:val>
                                        </p:tav>
                                      </p:tavLst>
                                    </p:anim>
                                  </p:childTnLst>
                                </p:cTn>
                              </p:par>
                              <p:par>
                                <p:cTn id="24" presetID="53" presetClass="entr" presetSubtype="528" fill="hold" grpId="0" nodeType="withEffect">
                                  <p:stCondLst>
                                    <p:cond delay="250"/>
                                  </p:stCondLst>
                                  <p:childTnLst>
                                    <p:set>
                                      <p:cBhvr>
                                        <p:cTn id="25" dur="1" fill="hold">
                                          <p:stCondLst>
                                            <p:cond delay="0"/>
                                          </p:stCondLst>
                                        </p:cTn>
                                        <p:tgtEl>
                                          <p:spTgt spid="78"/>
                                        </p:tgtEl>
                                        <p:attrNameLst>
                                          <p:attrName>style.visibility</p:attrName>
                                        </p:attrNameLst>
                                      </p:cBhvr>
                                      <p:to>
                                        <p:strVal val="visible"/>
                                      </p:to>
                                    </p:set>
                                    <p:anim calcmode="lin" valueType="num">
                                      <p:cBhvr>
                                        <p:cTn id="26" dur="500" fill="hold"/>
                                        <p:tgtEl>
                                          <p:spTgt spid="78"/>
                                        </p:tgtEl>
                                        <p:attrNameLst>
                                          <p:attrName>ppt_w</p:attrName>
                                        </p:attrNameLst>
                                      </p:cBhvr>
                                      <p:tavLst>
                                        <p:tav tm="0">
                                          <p:val>
                                            <p:fltVal val="0"/>
                                          </p:val>
                                        </p:tav>
                                        <p:tav tm="100000">
                                          <p:val>
                                            <p:strVal val="#ppt_w"/>
                                          </p:val>
                                        </p:tav>
                                      </p:tavLst>
                                    </p:anim>
                                    <p:anim calcmode="lin" valueType="num">
                                      <p:cBhvr>
                                        <p:cTn id="27" dur="500" fill="hold"/>
                                        <p:tgtEl>
                                          <p:spTgt spid="78"/>
                                        </p:tgtEl>
                                        <p:attrNameLst>
                                          <p:attrName>ppt_h</p:attrName>
                                        </p:attrNameLst>
                                      </p:cBhvr>
                                      <p:tavLst>
                                        <p:tav tm="0">
                                          <p:val>
                                            <p:fltVal val="0"/>
                                          </p:val>
                                        </p:tav>
                                        <p:tav tm="100000">
                                          <p:val>
                                            <p:strVal val="#ppt_h"/>
                                          </p:val>
                                        </p:tav>
                                      </p:tavLst>
                                    </p:anim>
                                    <p:animEffect transition="in" filter="fade">
                                      <p:cBhvr>
                                        <p:cTn id="28" dur="500"/>
                                        <p:tgtEl>
                                          <p:spTgt spid="78"/>
                                        </p:tgtEl>
                                      </p:cBhvr>
                                    </p:animEffect>
                                    <p:anim calcmode="lin" valueType="num">
                                      <p:cBhvr>
                                        <p:cTn id="29" dur="500" fill="hold"/>
                                        <p:tgtEl>
                                          <p:spTgt spid="78"/>
                                        </p:tgtEl>
                                        <p:attrNameLst>
                                          <p:attrName>ppt_x</p:attrName>
                                        </p:attrNameLst>
                                      </p:cBhvr>
                                      <p:tavLst>
                                        <p:tav tm="0">
                                          <p:val>
                                            <p:fltVal val="0.5"/>
                                          </p:val>
                                        </p:tav>
                                        <p:tav tm="100000">
                                          <p:val>
                                            <p:strVal val="#ppt_x"/>
                                          </p:val>
                                        </p:tav>
                                      </p:tavLst>
                                    </p:anim>
                                    <p:anim calcmode="lin" valueType="num">
                                      <p:cBhvr>
                                        <p:cTn id="30" dur="500" fill="hold"/>
                                        <p:tgtEl>
                                          <p:spTgt spid="78"/>
                                        </p:tgtEl>
                                        <p:attrNameLst>
                                          <p:attrName>ppt_y</p:attrName>
                                        </p:attrNameLst>
                                      </p:cBhvr>
                                      <p:tavLst>
                                        <p:tav tm="0">
                                          <p:val>
                                            <p:fltVal val="0.5"/>
                                          </p:val>
                                        </p:tav>
                                        <p:tav tm="100000">
                                          <p:val>
                                            <p:strVal val="#ppt_y"/>
                                          </p:val>
                                        </p:tav>
                                      </p:tavLst>
                                    </p:anim>
                                  </p:childTnLst>
                                </p:cTn>
                              </p:par>
                            </p:childTnLst>
                          </p:cTn>
                        </p:par>
                        <p:par>
                          <p:cTn id="31" fill="hold">
                            <p:stCondLst>
                              <p:cond delay="2750"/>
                            </p:stCondLst>
                            <p:childTnLst>
                              <p:par>
                                <p:cTn id="32" presetID="22" presetClass="entr" presetSubtype="8"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wipe(left)">
                                      <p:cBhvr>
                                        <p:cTn id="34" dur="500"/>
                                        <p:tgtEl>
                                          <p:spTgt spid="70"/>
                                        </p:tgtEl>
                                      </p:cBhvr>
                                    </p:animEffect>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75"/>
                                        </p:tgtEl>
                                        <p:attrNameLst>
                                          <p:attrName>style.visibility</p:attrName>
                                        </p:attrNameLst>
                                      </p:cBhvr>
                                      <p:to>
                                        <p:strVal val="visible"/>
                                      </p:to>
                                    </p:set>
                                    <p:anim calcmode="lin" valueType="num">
                                      <p:cBhvr>
                                        <p:cTn id="38" dur="500" fill="hold"/>
                                        <p:tgtEl>
                                          <p:spTgt spid="75"/>
                                        </p:tgtEl>
                                        <p:attrNameLst>
                                          <p:attrName>ppt_w</p:attrName>
                                        </p:attrNameLst>
                                      </p:cBhvr>
                                      <p:tavLst>
                                        <p:tav tm="0">
                                          <p:val>
                                            <p:fltVal val="0"/>
                                          </p:val>
                                        </p:tav>
                                        <p:tav tm="100000">
                                          <p:val>
                                            <p:strVal val="#ppt_w"/>
                                          </p:val>
                                        </p:tav>
                                      </p:tavLst>
                                    </p:anim>
                                    <p:anim calcmode="lin" valueType="num">
                                      <p:cBhvr>
                                        <p:cTn id="39" dur="500" fill="hold"/>
                                        <p:tgtEl>
                                          <p:spTgt spid="75"/>
                                        </p:tgtEl>
                                        <p:attrNameLst>
                                          <p:attrName>ppt_h</p:attrName>
                                        </p:attrNameLst>
                                      </p:cBhvr>
                                      <p:tavLst>
                                        <p:tav tm="0">
                                          <p:val>
                                            <p:fltVal val="0"/>
                                          </p:val>
                                        </p:tav>
                                        <p:tav tm="100000">
                                          <p:val>
                                            <p:strVal val="#ppt_h"/>
                                          </p:val>
                                        </p:tav>
                                      </p:tavLst>
                                    </p:anim>
                                    <p:animEffect transition="in" filter="fade">
                                      <p:cBhvr>
                                        <p:cTn id="40" dur="500"/>
                                        <p:tgtEl>
                                          <p:spTgt spid="75"/>
                                        </p:tgtEl>
                                      </p:cBhvr>
                                    </p:animEffect>
                                    <p:anim calcmode="lin" valueType="num">
                                      <p:cBhvr>
                                        <p:cTn id="41" dur="500" fill="hold"/>
                                        <p:tgtEl>
                                          <p:spTgt spid="75"/>
                                        </p:tgtEl>
                                        <p:attrNameLst>
                                          <p:attrName>ppt_x</p:attrName>
                                        </p:attrNameLst>
                                      </p:cBhvr>
                                      <p:tavLst>
                                        <p:tav tm="0">
                                          <p:val>
                                            <p:fltVal val="0.5"/>
                                          </p:val>
                                        </p:tav>
                                        <p:tav tm="100000">
                                          <p:val>
                                            <p:strVal val="#ppt_x"/>
                                          </p:val>
                                        </p:tav>
                                      </p:tavLst>
                                    </p:anim>
                                    <p:anim calcmode="lin" valueType="num">
                                      <p:cBhvr>
                                        <p:cTn id="42" dur="500" fill="hold"/>
                                        <p:tgtEl>
                                          <p:spTgt spid="75"/>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250"/>
                                  </p:stCondLst>
                                  <p:childTnLst>
                                    <p:set>
                                      <p:cBhvr>
                                        <p:cTn id="44" dur="1" fill="hold">
                                          <p:stCondLst>
                                            <p:cond delay="0"/>
                                          </p:stCondLst>
                                        </p:cTn>
                                        <p:tgtEl>
                                          <p:spTgt spid="89"/>
                                        </p:tgtEl>
                                        <p:attrNameLst>
                                          <p:attrName>style.visibility</p:attrName>
                                        </p:attrNameLst>
                                      </p:cBhvr>
                                      <p:to>
                                        <p:strVal val="visible"/>
                                      </p:to>
                                    </p:set>
                                    <p:anim calcmode="lin" valueType="num">
                                      <p:cBhvr>
                                        <p:cTn id="45" dur="500" fill="hold"/>
                                        <p:tgtEl>
                                          <p:spTgt spid="89"/>
                                        </p:tgtEl>
                                        <p:attrNameLst>
                                          <p:attrName>ppt_w</p:attrName>
                                        </p:attrNameLst>
                                      </p:cBhvr>
                                      <p:tavLst>
                                        <p:tav tm="0">
                                          <p:val>
                                            <p:fltVal val="0"/>
                                          </p:val>
                                        </p:tav>
                                        <p:tav tm="100000">
                                          <p:val>
                                            <p:strVal val="#ppt_w"/>
                                          </p:val>
                                        </p:tav>
                                      </p:tavLst>
                                    </p:anim>
                                    <p:anim calcmode="lin" valueType="num">
                                      <p:cBhvr>
                                        <p:cTn id="46" dur="500" fill="hold"/>
                                        <p:tgtEl>
                                          <p:spTgt spid="89"/>
                                        </p:tgtEl>
                                        <p:attrNameLst>
                                          <p:attrName>ppt_h</p:attrName>
                                        </p:attrNameLst>
                                      </p:cBhvr>
                                      <p:tavLst>
                                        <p:tav tm="0">
                                          <p:val>
                                            <p:fltVal val="0"/>
                                          </p:val>
                                        </p:tav>
                                        <p:tav tm="100000">
                                          <p:val>
                                            <p:strVal val="#ppt_h"/>
                                          </p:val>
                                        </p:tav>
                                      </p:tavLst>
                                    </p:anim>
                                    <p:animEffect transition="in" filter="fade">
                                      <p:cBhvr>
                                        <p:cTn id="47" dur="500"/>
                                        <p:tgtEl>
                                          <p:spTgt spid="89"/>
                                        </p:tgtEl>
                                      </p:cBhvr>
                                    </p:animEffect>
                                    <p:anim calcmode="lin" valueType="num">
                                      <p:cBhvr>
                                        <p:cTn id="48" dur="500" fill="hold"/>
                                        <p:tgtEl>
                                          <p:spTgt spid="89"/>
                                        </p:tgtEl>
                                        <p:attrNameLst>
                                          <p:attrName>ppt_x</p:attrName>
                                        </p:attrNameLst>
                                      </p:cBhvr>
                                      <p:tavLst>
                                        <p:tav tm="0">
                                          <p:val>
                                            <p:fltVal val="0.5"/>
                                          </p:val>
                                        </p:tav>
                                        <p:tav tm="100000">
                                          <p:val>
                                            <p:strVal val="#ppt_x"/>
                                          </p:val>
                                        </p:tav>
                                      </p:tavLst>
                                    </p:anim>
                                    <p:anim calcmode="lin" valueType="num">
                                      <p:cBhvr>
                                        <p:cTn id="49" dur="500" fill="hold"/>
                                        <p:tgtEl>
                                          <p:spTgt spid="89"/>
                                        </p:tgtEl>
                                        <p:attrNameLst>
                                          <p:attrName>ppt_y</p:attrName>
                                        </p:attrNameLst>
                                      </p:cBhvr>
                                      <p:tavLst>
                                        <p:tav tm="0">
                                          <p:val>
                                            <p:fltVal val="0.5"/>
                                          </p:val>
                                        </p:tav>
                                        <p:tav tm="100000">
                                          <p:val>
                                            <p:strVal val="#ppt_y"/>
                                          </p:val>
                                        </p:tav>
                                      </p:tavLst>
                                    </p:anim>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71"/>
                                        </p:tgtEl>
                                        <p:attrNameLst>
                                          <p:attrName>style.visibility</p:attrName>
                                        </p:attrNameLst>
                                      </p:cBhvr>
                                      <p:to>
                                        <p:strVal val="visible"/>
                                      </p:to>
                                    </p:set>
                                    <p:animEffect transition="in" filter="wipe(left)">
                                      <p:cBhvr>
                                        <p:cTn id="53" dur="500"/>
                                        <p:tgtEl>
                                          <p:spTgt spid="71"/>
                                        </p:tgtEl>
                                      </p:cBhvr>
                                    </p:animEffect>
                                  </p:childTnLst>
                                </p:cTn>
                              </p:par>
                            </p:childTnLst>
                          </p:cTn>
                        </p:par>
                        <p:par>
                          <p:cTn id="54" fill="hold">
                            <p:stCondLst>
                              <p:cond delay="4500"/>
                            </p:stCondLst>
                            <p:childTnLst>
                              <p:par>
                                <p:cTn id="55" presetID="53" presetClass="entr" presetSubtype="528" fill="hold" grpId="0" nodeType="afterEffect">
                                  <p:stCondLst>
                                    <p:cond delay="0"/>
                                  </p:stCondLst>
                                  <p:childTnLst>
                                    <p:set>
                                      <p:cBhvr>
                                        <p:cTn id="56" dur="1" fill="hold">
                                          <p:stCondLst>
                                            <p:cond delay="0"/>
                                          </p:stCondLst>
                                        </p:cTn>
                                        <p:tgtEl>
                                          <p:spTgt spid="76"/>
                                        </p:tgtEl>
                                        <p:attrNameLst>
                                          <p:attrName>style.visibility</p:attrName>
                                        </p:attrNameLst>
                                      </p:cBhvr>
                                      <p:to>
                                        <p:strVal val="visible"/>
                                      </p:to>
                                    </p:set>
                                    <p:anim calcmode="lin" valueType="num">
                                      <p:cBhvr>
                                        <p:cTn id="57" dur="500" fill="hold"/>
                                        <p:tgtEl>
                                          <p:spTgt spid="76"/>
                                        </p:tgtEl>
                                        <p:attrNameLst>
                                          <p:attrName>ppt_w</p:attrName>
                                        </p:attrNameLst>
                                      </p:cBhvr>
                                      <p:tavLst>
                                        <p:tav tm="0">
                                          <p:val>
                                            <p:fltVal val="0"/>
                                          </p:val>
                                        </p:tav>
                                        <p:tav tm="100000">
                                          <p:val>
                                            <p:strVal val="#ppt_w"/>
                                          </p:val>
                                        </p:tav>
                                      </p:tavLst>
                                    </p:anim>
                                    <p:anim calcmode="lin" valueType="num">
                                      <p:cBhvr>
                                        <p:cTn id="58" dur="500" fill="hold"/>
                                        <p:tgtEl>
                                          <p:spTgt spid="76"/>
                                        </p:tgtEl>
                                        <p:attrNameLst>
                                          <p:attrName>ppt_h</p:attrName>
                                        </p:attrNameLst>
                                      </p:cBhvr>
                                      <p:tavLst>
                                        <p:tav tm="0">
                                          <p:val>
                                            <p:fltVal val="0"/>
                                          </p:val>
                                        </p:tav>
                                        <p:tav tm="100000">
                                          <p:val>
                                            <p:strVal val="#ppt_h"/>
                                          </p:val>
                                        </p:tav>
                                      </p:tavLst>
                                    </p:anim>
                                    <p:animEffect transition="in" filter="fade">
                                      <p:cBhvr>
                                        <p:cTn id="59" dur="500"/>
                                        <p:tgtEl>
                                          <p:spTgt spid="76"/>
                                        </p:tgtEl>
                                      </p:cBhvr>
                                    </p:animEffect>
                                    <p:anim calcmode="lin" valueType="num">
                                      <p:cBhvr>
                                        <p:cTn id="60" dur="500" fill="hold"/>
                                        <p:tgtEl>
                                          <p:spTgt spid="76"/>
                                        </p:tgtEl>
                                        <p:attrNameLst>
                                          <p:attrName>ppt_x</p:attrName>
                                        </p:attrNameLst>
                                      </p:cBhvr>
                                      <p:tavLst>
                                        <p:tav tm="0">
                                          <p:val>
                                            <p:fltVal val="0.5"/>
                                          </p:val>
                                        </p:tav>
                                        <p:tav tm="100000">
                                          <p:val>
                                            <p:strVal val="#ppt_x"/>
                                          </p:val>
                                        </p:tav>
                                      </p:tavLst>
                                    </p:anim>
                                    <p:anim calcmode="lin" valueType="num">
                                      <p:cBhvr>
                                        <p:cTn id="61" dur="500" fill="hold"/>
                                        <p:tgtEl>
                                          <p:spTgt spid="76"/>
                                        </p:tgtEl>
                                        <p:attrNameLst>
                                          <p:attrName>ppt_y</p:attrName>
                                        </p:attrNameLst>
                                      </p:cBhvr>
                                      <p:tavLst>
                                        <p:tav tm="0">
                                          <p:val>
                                            <p:fltVal val="0.5"/>
                                          </p:val>
                                        </p:tav>
                                        <p:tav tm="100000">
                                          <p:val>
                                            <p:strVal val="#ppt_y"/>
                                          </p:val>
                                        </p:tav>
                                      </p:tavLst>
                                    </p:anim>
                                  </p:childTnLst>
                                </p:cTn>
                              </p:par>
                              <p:par>
                                <p:cTn id="62" presetID="53" presetClass="entr" presetSubtype="528" fill="hold" nodeType="withEffect">
                                  <p:stCondLst>
                                    <p:cond delay="250"/>
                                  </p:stCondLst>
                                  <p:childTnLst>
                                    <p:set>
                                      <p:cBhvr>
                                        <p:cTn id="63" dur="1" fill="hold">
                                          <p:stCondLst>
                                            <p:cond delay="0"/>
                                          </p:stCondLst>
                                        </p:cTn>
                                        <p:tgtEl>
                                          <p:spTgt spid="80"/>
                                        </p:tgtEl>
                                        <p:attrNameLst>
                                          <p:attrName>style.visibility</p:attrName>
                                        </p:attrNameLst>
                                      </p:cBhvr>
                                      <p:to>
                                        <p:strVal val="visible"/>
                                      </p:to>
                                    </p:set>
                                    <p:anim calcmode="lin" valueType="num">
                                      <p:cBhvr>
                                        <p:cTn id="64" dur="500" fill="hold"/>
                                        <p:tgtEl>
                                          <p:spTgt spid="80"/>
                                        </p:tgtEl>
                                        <p:attrNameLst>
                                          <p:attrName>ppt_w</p:attrName>
                                        </p:attrNameLst>
                                      </p:cBhvr>
                                      <p:tavLst>
                                        <p:tav tm="0">
                                          <p:val>
                                            <p:fltVal val="0"/>
                                          </p:val>
                                        </p:tav>
                                        <p:tav tm="100000">
                                          <p:val>
                                            <p:strVal val="#ppt_w"/>
                                          </p:val>
                                        </p:tav>
                                      </p:tavLst>
                                    </p:anim>
                                    <p:anim calcmode="lin" valueType="num">
                                      <p:cBhvr>
                                        <p:cTn id="65" dur="500" fill="hold"/>
                                        <p:tgtEl>
                                          <p:spTgt spid="80"/>
                                        </p:tgtEl>
                                        <p:attrNameLst>
                                          <p:attrName>ppt_h</p:attrName>
                                        </p:attrNameLst>
                                      </p:cBhvr>
                                      <p:tavLst>
                                        <p:tav tm="0">
                                          <p:val>
                                            <p:fltVal val="0"/>
                                          </p:val>
                                        </p:tav>
                                        <p:tav tm="100000">
                                          <p:val>
                                            <p:strVal val="#ppt_h"/>
                                          </p:val>
                                        </p:tav>
                                      </p:tavLst>
                                    </p:anim>
                                    <p:animEffect transition="in" filter="fade">
                                      <p:cBhvr>
                                        <p:cTn id="66" dur="500"/>
                                        <p:tgtEl>
                                          <p:spTgt spid="80"/>
                                        </p:tgtEl>
                                      </p:cBhvr>
                                    </p:animEffect>
                                    <p:anim calcmode="lin" valueType="num">
                                      <p:cBhvr>
                                        <p:cTn id="67" dur="500" fill="hold"/>
                                        <p:tgtEl>
                                          <p:spTgt spid="80"/>
                                        </p:tgtEl>
                                        <p:attrNameLst>
                                          <p:attrName>ppt_x</p:attrName>
                                        </p:attrNameLst>
                                      </p:cBhvr>
                                      <p:tavLst>
                                        <p:tav tm="0">
                                          <p:val>
                                            <p:fltVal val="0.5"/>
                                          </p:val>
                                        </p:tav>
                                        <p:tav tm="100000">
                                          <p:val>
                                            <p:strVal val="#ppt_x"/>
                                          </p:val>
                                        </p:tav>
                                      </p:tavLst>
                                    </p:anim>
                                    <p:anim calcmode="lin" valueType="num">
                                      <p:cBhvr>
                                        <p:cTn id="68" dur="500" fill="hold"/>
                                        <p:tgtEl>
                                          <p:spTgt spid="80"/>
                                        </p:tgtEl>
                                        <p:attrNameLst>
                                          <p:attrName>ppt_y</p:attrName>
                                        </p:attrNameLst>
                                      </p:cBhvr>
                                      <p:tavLst>
                                        <p:tav tm="0">
                                          <p:val>
                                            <p:fltVal val="0.5"/>
                                          </p:val>
                                        </p:tav>
                                        <p:tav tm="100000">
                                          <p:val>
                                            <p:strVal val="#ppt_y"/>
                                          </p:val>
                                        </p:tav>
                                      </p:tavLst>
                                    </p:anim>
                                  </p:childTnLst>
                                </p:cTn>
                              </p:par>
                            </p:childTnLst>
                          </p:cTn>
                        </p:par>
                        <p:par>
                          <p:cTn id="69" fill="hold">
                            <p:stCondLst>
                              <p:cond delay="5250"/>
                            </p:stCondLst>
                            <p:childTnLst>
                              <p:par>
                                <p:cTn id="70" presetID="22" presetClass="entr" presetSubtype="8"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wipe(left)">
                                      <p:cBhvr>
                                        <p:cTn id="72" dur="500"/>
                                        <p:tgtEl>
                                          <p:spTgt spid="72"/>
                                        </p:tgtEl>
                                      </p:cBhvr>
                                    </p:animEffect>
                                  </p:childTnLst>
                                </p:cTn>
                              </p:par>
                            </p:childTnLst>
                          </p:cTn>
                        </p:par>
                        <p:par>
                          <p:cTn id="73" fill="hold">
                            <p:stCondLst>
                              <p:cond delay="5750"/>
                            </p:stCondLst>
                            <p:childTnLst>
                              <p:par>
                                <p:cTn id="74" presetID="53" presetClass="entr" presetSubtype="52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 calcmode="lin" valueType="num">
                                      <p:cBhvr>
                                        <p:cTn id="76" dur="500" fill="hold"/>
                                        <p:tgtEl>
                                          <p:spTgt spid="77"/>
                                        </p:tgtEl>
                                        <p:attrNameLst>
                                          <p:attrName>ppt_w</p:attrName>
                                        </p:attrNameLst>
                                      </p:cBhvr>
                                      <p:tavLst>
                                        <p:tav tm="0">
                                          <p:val>
                                            <p:fltVal val="0"/>
                                          </p:val>
                                        </p:tav>
                                        <p:tav tm="100000">
                                          <p:val>
                                            <p:strVal val="#ppt_w"/>
                                          </p:val>
                                        </p:tav>
                                      </p:tavLst>
                                    </p:anim>
                                    <p:anim calcmode="lin" valueType="num">
                                      <p:cBhvr>
                                        <p:cTn id="77" dur="500" fill="hold"/>
                                        <p:tgtEl>
                                          <p:spTgt spid="77"/>
                                        </p:tgtEl>
                                        <p:attrNameLst>
                                          <p:attrName>ppt_h</p:attrName>
                                        </p:attrNameLst>
                                      </p:cBhvr>
                                      <p:tavLst>
                                        <p:tav tm="0">
                                          <p:val>
                                            <p:fltVal val="0"/>
                                          </p:val>
                                        </p:tav>
                                        <p:tav tm="100000">
                                          <p:val>
                                            <p:strVal val="#ppt_h"/>
                                          </p:val>
                                        </p:tav>
                                      </p:tavLst>
                                    </p:anim>
                                    <p:animEffect transition="in" filter="fade">
                                      <p:cBhvr>
                                        <p:cTn id="78" dur="500"/>
                                        <p:tgtEl>
                                          <p:spTgt spid="77"/>
                                        </p:tgtEl>
                                      </p:cBhvr>
                                    </p:animEffect>
                                    <p:anim calcmode="lin" valueType="num">
                                      <p:cBhvr>
                                        <p:cTn id="79" dur="500" fill="hold"/>
                                        <p:tgtEl>
                                          <p:spTgt spid="77"/>
                                        </p:tgtEl>
                                        <p:attrNameLst>
                                          <p:attrName>ppt_x</p:attrName>
                                        </p:attrNameLst>
                                      </p:cBhvr>
                                      <p:tavLst>
                                        <p:tav tm="0">
                                          <p:val>
                                            <p:fltVal val="0.5"/>
                                          </p:val>
                                        </p:tav>
                                        <p:tav tm="100000">
                                          <p:val>
                                            <p:strVal val="#ppt_x"/>
                                          </p:val>
                                        </p:tav>
                                      </p:tavLst>
                                    </p:anim>
                                    <p:anim calcmode="lin" valueType="num">
                                      <p:cBhvr>
                                        <p:cTn id="80" dur="500" fill="hold"/>
                                        <p:tgtEl>
                                          <p:spTgt spid="77"/>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79"/>
                                        </p:tgtEl>
                                        <p:attrNameLst>
                                          <p:attrName>style.visibility</p:attrName>
                                        </p:attrNameLst>
                                      </p:cBhvr>
                                      <p:to>
                                        <p:strVal val="visible"/>
                                      </p:to>
                                    </p:set>
                                    <p:anim calcmode="lin" valueType="num">
                                      <p:cBhvr>
                                        <p:cTn id="83" dur="500" fill="hold"/>
                                        <p:tgtEl>
                                          <p:spTgt spid="79"/>
                                        </p:tgtEl>
                                        <p:attrNameLst>
                                          <p:attrName>ppt_w</p:attrName>
                                        </p:attrNameLst>
                                      </p:cBhvr>
                                      <p:tavLst>
                                        <p:tav tm="0">
                                          <p:val>
                                            <p:fltVal val="0"/>
                                          </p:val>
                                        </p:tav>
                                        <p:tav tm="100000">
                                          <p:val>
                                            <p:strVal val="#ppt_w"/>
                                          </p:val>
                                        </p:tav>
                                      </p:tavLst>
                                    </p:anim>
                                    <p:anim calcmode="lin" valueType="num">
                                      <p:cBhvr>
                                        <p:cTn id="84" dur="500" fill="hold"/>
                                        <p:tgtEl>
                                          <p:spTgt spid="79"/>
                                        </p:tgtEl>
                                        <p:attrNameLst>
                                          <p:attrName>ppt_h</p:attrName>
                                        </p:attrNameLst>
                                      </p:cBhvr>
                                      <p:tavLst>
                                        <p:tav tm="0">
                                          <p:val>
                                            <p:fltVal val="0"/>
                                          </p:val>
                                        </p:tav>
                                        <p:tav tm="100000">
                                          <p:val>
                                            <p:strVal val="#ppt_h"/>
                                          </p:val>
                                        </p:tav>
                                      </p:tavLst>
                                    </p:anim>
                                    <p:animEffect transition="in" filter="fade">
                                      <p:cBhvr>
                                        <p:cTn id="85" dur="500"/>
                                        <p:tgtEl>
                                          <p:spTgt spid="79"/>
                                        </p:tgtEl>
                                      </p:cBhvr>
                                    </p:animEffect>
                                    <p:anim calcmode="lin" valueType="num">
                                      <p:cBhvr>
                                        <p:cTn id="86" dur="500" fill="hold"/>
                                        <p:tgtEl>
                                          <p:spTgt spid="79"/>
                                        </p:tgtEl>
                                        <p:attrNameLst>
                                          <p:attrName>ppt_x</p:attrName>
                                        </p:attrNameLst>
                                      </p:cBhvr>
                                      <p:tavLst>
                                        <p:tav tm="0">
                                          <p:val>
                                            <p:fltVal val="0.5"/>
                                          </p:val>
                                        </p:tav>
                                        <p:tav tm="100000">
                                          <p:val>
                                            <p:strVal val="#ppt_x"/>
                                          </p:val>
                                        </p:tav>
                                      </p:tavLst>
                                    </p:anim>
                                    <p:anim calcmode="lin" valueType="num">
                                      <p:cBhvr>
                                        <p:cTn id="87" dur="500" fill="hold"/>
                                        <p:tgtEl>
                                          <p:spTgt spid="79"/>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73"/>
                                        </p:tgtEl>
                                        <p:attrNameLst>
                                          <p:attrName>style.visibility</p:attrName>
                                        </p:attrNameLst>
                                      </p:cBhvr>
                                      <p:to>
                                        <p:strVal val="visible"/>
                                      </p:to>
                                    </p:set>
                                    <p:animEffect transition="in" filter="wipe(left)">
                                      <p:cBhvr>
                                        <p:cTn id="91"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70" grpId="0"/>
      <p:bldP spid="71" grpId="0"/>
      <p:bldP spid="72" grpId="0"/>
      <p:bldP spid="73" grpId="0"/>
      <p:bldP spid="74" grpId="0" animBg="1"/>
      <p:bldP spid="75" grpId="0" animBg="1"/>
      <p:bldP spid="76" grpId="0" animBg="1"/>
      <p:bldP spid="77" grpId="0" animBg="1"/>
      <p:bldP spid="78" grpId="0" animBg="1"/>
      <p:bldP spid="79" grpId="0" animBg="1"/>
      <p:bldP spid="1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Freeform 7"/>
          <p:cNvSpPr>
            <a:spLocks noChangeAspect="1"/>
          </p:cNvSpPr>
          <p:nvPr/>
        </p:nvSpPr>
        <p:spPr>
          <a:xfrm flipH="1">
            <a:off x="5277333" y="3280603"/>
            <a:ext cx="1645923"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flipH="1">
            <a:off x="5624044" y="3616644"/>
            <a:ext cx="964442" cy="964442"/>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Freeform 65"/>
          <p:cNvSpPr>
            <a:spLocks noEditPoints="1"/>
          </p:cNvSpPr>
          <p:nvPr/>
        </p:nvSpPr>
        <p:spPr bwMode="auto">
          <a:xfrm>
            <a:off x="5811106" y="3820065"/>
            <a:ext cx="554703" cy="505468"/>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20"/>
          <p:cNvSpPr>
            <a:spLocks noChangeAspect="1"/>
          </p:cNvSpPr>
          <p:nvPr/>
        </p:nvSpPr>
        <p:spPr>
          <a:xfrm flipH="1">
            <a:off x="5291213" y="1738111"/>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2B2A"/>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7" name="Oval 16"/>
          <p:cNvSpPr/>
          <p:nvPr/>
        </p:nvSpPr>
        <p:spPr>
          <a:xfrm flipH="1">
            <a:off x="5631952" y="2083546"/>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8" name="Freeform 517"/>
          <p:cNvSpPr>
            <a:spLocks noChangeAspect="1" noEditPoints="1"/>
          </p:cNvSpPr>
          <p:nvPr/>
        </p:nvSpPr>
        <p:spPr bwMode="auto">
          <a:xfrm>
            <a:off x="5792082" y="2418403"/>
            <a:ext cx="680532" cy="243316"/>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44"/>
          <p:cNvSpPr>
            <a:spLocks noChangeAspect="1"/>
          </p:cNvSpPr>
          <p:nvPr/>
        </p:nvSpPr>
        <p:spPr>
          <a:xfrm flipH="1">
            <a:off x="5263973" y="4823095"/>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EB8C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0" name="Oval 19"/>
          <p:cNvSpPr/>
          <p:nvPr/>
        </p:nvSpPr>
        <p:spPr>
          <a:xfrm flipH="1">
            <a:off x="5604712" y="5168532"/>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1" name="Freeform 525"/>
          <p:cNvSpPr>
            <a:spLocks noChangeAspect="1" noEditPoints="1"/>
          </p:cNvSpPr>
          <p:nvPr/>
        </p:nvSpPr>
        <p:spPr bwMode="auto">
          <a:xfrm>
            <a:off x="5787873" y="5447754"/>
            <a:ext cx="680532" cy="304621"/>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11"/>
          <p:cNvSpPr>
            <a:spLocks noChangeAspect="1"/>
          </p:cNvSpPr>
          <p:nvPr/>
        </p:nvSpPr>
        <p:spPr>
          <a:xfrm rot="959256" flipH="1">
            <a:off x="3733210" y="335079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01AA8D"/>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Oval 22"/>
          <p:cNvSpPr/>
          <p:nvPr/>
        </p:nvSpPr>
        <p:spPr>
          <a:xfrm flipH="1">
            <a:off x="4073580" y="3691528"/>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4" name="Freeform 543"/>
          <p:cNvSpPr>
            <a:spLocks noEditPoints="1"/>
          </p:cNvSpPr>
          <p:nvPr/>
        </p:nvSpPr>
        <p:spPr bwMode="auto">
          <a:xfrm>
            <a:off x="4223447" y="3969816"/>
            <a:ext cx="667036" cy="406934"/>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12"/>
          <p:cNvSpPr>
            <a:spLocks noChangeAspect="1"/>
          </p:cNvSpPr>
          <p:nvPr/>
        </p:nvSpPr>
        <p:spPr>
          <a:xfrm rot="20593882" flipH="1">
            <a:off x="6814770" y="3291406"/>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5C401"/>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6" name="Oval 25"/>
          <p:cNvSpPr/>
          <p:nvPr/>
        </p:nvSpPr>
        <p:spPr>
          <a:xfrm flipH="1">
            <a:off x="7155509" y="3637827"/>
            <a:ext cx="964444" cy="964444"/>
          </a:xfrm>
          <a:prstGeom prst="ellipse">
            <a:avLst/>
          </a:prstGeom>
          <a:solidFill>
            <a:schemeClr val="bg1"/>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7" name="Freeform 578"/>
          <p:cNvSpPr>
            <a:spLocks noEditPoints="1"/>
          </p:cNvSpPr>
          <p:nvPr/>
        </p:nvSpPr>
        <p:spPr bwMode="auto">
          <a:xfrm>
            <a:off x="7293363" y="3943740"/>
            <a:ext cx="683813" cy="293663"/>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8258256"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2" name="Bent Arrow 31"/>
          <p:cNvSpPr/>
          <p:nvPr/>
        </p:nvSpPr>
        <p:spPr>
          <a:xfrm rot="5400000">
            <a:off x="7204655" y="2386207"/>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Bent Arrow 32"/>
          <p:cNvSpPr/>
          <p:nvPr/>
        </p:nvSpPr>
        <p:spPr>
          <a:xfrm rot="10800000">
            <a:off x="7173863" y="5151129"/>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Bent Arrow 33"/>
          <p:cNvSpPr/>
          <p:nvPr/>
        </p:nvSpPr>
        <p:spPr>
          <a:xfrm>
            <a:off x="4412506" y="2384062"/>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Bent Arrow 34"/>
          <p:cNvSpPr/>
          <p:nvPr/>
        </p:nvSpPr>
        <p:spPr>
          <a:xfrm rot="16200000">
            <a:off x="4407655" y="5217044"/>
            <a:ext cx="612648" cy="613826"/>
          </a:xfrm>
          <a:prstGeom prst="bentArrow">
            <a:avLst/>
          </a:prstGeom>
          <a:solidFill>
            <a:schemeClr val="bg1">
              <a:lumMod val="6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6" name="TextBox 35"/>
          <p:cNvSpPr txBox="1"/>
          <p:nvPr/>
        </p:nvSpPr>
        <p:spPr>
          <a:xfrm>
            <a:off x="8258256"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470742" y="5042988"/>
            <a:ext cx="3672357" cy="1114151"/>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470742" y="1974818"/>
            <a:ext cx="3672357" cy="1114151"/>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663747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 calcmode="lin" valueType="num">
                                      <p:cBhvr>
                                        <p:cTn id="13" dur="750" fill="hold"/>
                                        <p:tgtEl>
                                          <p:spTgt spid="8"/>
                                        </p:tgtEl>
                                        <p:attrNameLst>
                                          <p:attrName>style.rotation</p:attrName>
                                        </p:attrNameLst>
                                      </p:cBhvr>
                                      <p:tavLst>
                                        <p:tav tm="0">
                                          <p:val>
                                            <p:fltVal val="360"/>
                                          </p:val>
                                        </p:tav>
                                        <p:tav tm="100000">
                                          <p:val>
                                            <p:fltVal val="0"/>
                                          </p:val>
                                        </p:tav>
                                      </p:tavLst>
                                    </p:anim>
                                    <p:animEffect transition="in" filter="fade">
                                      <p:cBhvr>
                                        <p:cTn id="14" dur="750"/>
                                        <p:tgtEl>
                                          <p:spTgt spid="8"/>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750" fill="hold"/>
                                        <p:tgtEl>
                                          <p:spTgt spid="11"/>
                                        </p:tgtEl>
                                        <p:attrNameLst>
                                          <p:attrName>ppt_w</p:attrName>
                                        </p:attrNameLst>
                                      </p:cBhvr>
                                      <p:tavLst>
                                        <p:tav tm="0">
                                          <p:val>
                                            <p:fltVal val="0"/>
                                          </p:val>
                                        </p:tav>
                                        <p:tav tm="100000">
                                          <p:val>
                                            <p:strVal val="#ppt_w"/>
                                          </p:val>
                                        </p:tav>
                                      </p:tavLst>
                                    </p:anim>
                                    <p:anim calcmode="lin" valueType="num">
                                      <p:cBhvr>
                                        <p:cTn id="18" dur="750" fill="hold"/>
                                        <p:tgtEl>
                                          <p:spTgt spid="11"/>
                                        </p:tgtEl>
                                        <p:attrNameLst>
                                          <p:attrName>ppt_h</p:attrName>
                                        </p:attrNameLst>
                                      </p:cBhvr>
                                      <p:tavLst>
                                        <p:tav tm="0">
                                          <p:val>
                                            <p:fltVal val="0"/>
                                          </p:val>
                                        </p:tav>
                                        <p:tav tm="100000">
                                          <p:val>
                                            <p:strVal val="#ppt_h"/>
                                          </p:val>
                                        </p:tav>
                                      </p:tavLst>
                                    </p:anim>
                                    <p:animEffect transition="in" filter="fade">
                                      <p:cBhvr>
                                        <p:cTn id="19" dur="750"/>
                                        <p:tgtEl>
                                          <p:spTgt spid="11"/>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 calcmode="lin" valueType="num">
                                      <p:cBhvr>
                                        <p:cTn id="22" dur="750" fill="hold"/>
                                        <p:tgtEl>
                                          <p:spTgt spid="10"/>
                                        </p:tgtEl>
                                        <p:attrNameLst>
                                          <p:attrName>ppt_w</p:attrName>
                                        </p:attrNameLst>
                                      </p:cBhvr>
                                      <p:tavLst>
                                        <p:tav tm="0">
                                          <p:val>
                                            <p:fltVal val="0"/>
                                          </p:val>
                                        </p:tav>
                                        <p:tav tm="100000">
                                          <p:val>
                                            <p:strVal val="#ppt_w"/>
                                          </p:val>
                                        </p:tav>
                                      </p:tavLst>
                                    </p:anim>
                                    <p:anim calcmode="lin" valueType="num">
                                      <p:cBhvr>
                                        <p:cTn id="23" dur="750" fill="hold"/>
                                        <p:tgtEl>
                                          <p:spTgt spid="10"/>
                                        </p:tgtEl>
                                        <p:attrNameLst>
                                          <p:attrName>ppt_h</p:attrName>
                                        </p:attrNameLst>
                                      </p:cBhvr>
                                      <p:tavLst>
                                        <p:tav tm="0">
                                          <p:val>
                                            <p:fltVal val="0"/>
                                          </p:val>
                                        </p:tav>
                                        <p:tav tm="100000">
                                          <p:val>
                                            <p:strVal val="#ppt_h"/>
                                          </p:val>
                                        </p:tav>
                                      </p:tavLst>
                                    </p:anim>
                                    <p:animEffect transition="in" filter="fade">
                                      <p:cBhvr>
                                        <p:cTn id="24" dur="750"/>
                                        <p:tgtEl>
                                          <p:spTgt spid="10"/>
                                        </p:tgtEl>
                                      </p:cBhvr>
                                    </p:animEffect>
                                  </p:childTnLst>
                                </p:cTn>
                              </p:par>
                            </p:childTnLst>
                          </p:cTn>
                        </p:par>
                        <p:par>
                          <p:cTn id="25" fill="hold">
                            <p:stCondLst>
                              <p:cond delay="1250"/>
                            </p:stCondLst>
                            <p:childTnLst>
                              <p:par>
                                <p:cTn id="26" presetID="49" presetClass="entr" presetSubtype="0" decel="10000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750" fill="hold"/>
                                        <p:tgtEl>
                                          <p:spTgt spid="14"/>
                                        </p:tgtEl>
                                        <p:attrNameLst>
                                          <p:attrName>ppt_w</p:attrName>
                                        </p:attrNameLst>
                                      </p:cBhvr>
                                      <p:tavLst>
                                        <p:tav tm="0">
                                          <p:val>
                                            <p:fltVal val="0"/>
                                          </p:val>
                                        </p:tav>
                                        <p:tav tm="100000">
                                          <p:val>
                                            <p:strVal val="#ppt_w"/>
                                          </p:val>
                                        </p:tav>
                                      </p:tavLst>
                                    </p:anim>
                                    <p:anim calcmode="lin" valueType="num">
                                      <p:cBhvr>
                                        <p:cTn id="29" dur="750" fill="hold"/>
                                        <p:tgtEl>
                                          <p:spTgt spid="14"/>
                                        </p:tgtEl>
                                        <p:attrNameLst>
                                          <p:attrName>ppt_h</p:attrName>
                                        </p:attrNameLst>
                                      </p:cBhvr>
                                      <p:tavLst>
                                        <p:tav tm="0">
                                          <p:val>
                                            <p:fltVal val="0"/>
                                          </p:val>
                                        </p:tav>
                                        <p:tav tm="100000">
                                          <p:val>
                                            <p:strVal val="#ppt_h"/>
                                          </p:val>
                                        </p:tav>
                                      </p:tavLst>
                                    </p:anim>
                                    <p:anim calcmode="lin" valueType="num">
                                      <p:cBhvr>
                                        <p:cTn id="30" dur="750" fill="hold"/>
                                        <p:tgtEl>
                                          <p:spTgt spid="14"/>
                                        </p:tgtEl>
                                        <p:attrNameLst>
                                          <p:attrName>style.rotation</p:attrName>
                                        </p:attrNameLst>
                                      </p:cBhvr>
                                      <p:tavLst>
                                        <p:tav tm="0">
                                          <p:val>
                                            <p:fltVal val="360"/>
                                          </p:val>
                                        </p:tav>
                                        <p:tav tm="100000">
                                          <p:val>
                                            <p:fltVal val="0"/>
                                          </p:val>
                                        </p:tav>
                                      </p:tavLst>
                                    </p:anim>
                                    <p:animEffect transition="in" filter="fade">
                                      <p:cBhvr>
                                        <p:cTn id="31" dur="750"/>
                                        <p:tgtEl>
                                          <p:spTgt spid="14"/>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750" fill="hold"/>
                                        <p:tgtEl>
                                          <p:spTgt spid="17"/>
                                        </p:tgtEl>
                                        <p:attrNameLst>
                                          <p:attrName>ppt_w</p:attrName>
                                        </p:attrNameLst>
                                      </p:cBhvr>
                                      <p:tavLst>
                                        <p:tav tm="0">
                                          <p:val>
                                            <p:fltVal val="0"/>
                                          </p:val>
                                        </p:tav>
                                        <p:tav tm="100000">
                                          <p:val>
                                            <p:strVal val="#ppt_w"/>
                                          </p:val>
                                        </p:tav>
                                      </p:tavLst>
                                    </p:anim>
                                    <p:anim calcmode="lin" valueType="num">
                                      <p:cBhvr>
                                        <p:cTn id="35" dur="750" fill="hold"/>
                                        <p:tgtEl>
                                          <p:spTgt spid="17"/>
                                        </p:tgtEl>
                                        <p:attrNameLst>
                                          <p:attrName>ppt_h</p:attrName>
                                        </p:attrNameLst>
                                      </p:cBhvr>
                                      <p:tavLst>
                                        <p:tav tm="0">
                                          <p:val>
                                            <p:fltVal val="0"/>
                                          </p:val>
                                        </p:tav>
                                        <p:tav tm="100000">
                                          <p:val>
                                            <p:strVal val="#ppt_h"/>
                                          </p:val>
                                        </p:tav>
                                      </p:tavLst>
                                    </p:anim>
                                    <p:animEffect transition="in" filter="fade">
                                      <p:cBhvr>
                                        <p:cTn id="36" dur="75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750" fill="hold"/>
                                        <p:tgtEl>
                                          <p:spTgt spid="18"/>
                                        </p:tgtEl>
                                        <p:attrNameLst>
                                          <p:attrName>ppt_w</p:attrName>
                                        </p:attrNameLst>
                                      </p:cBhvr>
                                      <p:tavLst>
                                        <p:tav tm="0">
                                          <p:val>
                                            <p:fltVal val="0"/>
                                          </p:val>
                                        </p:tav>
                                        <p:tav tm="100000">
                                          <p:val>
                                            <p:strVal val="#ppt_w"/>
                                          </p:val>
                                        </p:tav>
                                      </p:tavLst>
                                    </p:anim>
                                    <p:anim calcmode="lin" valueType="num">
                                      <p:cBhvr>
                                        <p:cTn id="40" dur="750" fill="hold"/>
                                        <p:tgtEl>
                                          <p:spTgt spid="18"/>
                                        </p:tgtEl>
                                        <p:attrNameLst>
                                          <p:attrName>ppt_h</p:attrName>
                                        </p:attrNameLst>
                                      </p:cBhvr>
                                      <p:tavLst>
                                        <p:tav tm="0">
                                          <p:val>
                                            <p:fltVal val="0"/>
                                          </p:val>
                                        </p:tav>
                                        <p:tav tm="100000">
                                          <p:val>
                                            <p:strVal val="#ppt_h"/>
                                          </p:val>
                                        </p:tav>
                                      </p:tavLst>
                                    </p:anim>
                                    <p:animEffect transition="in" filter="fade">
                                      <p:cBhvr>
                                        <p:cTn id="41" dur="750"/>
                                        <p:tgtEl>
                                          <p:spTgt spid="18"/>
                                        </p:tgtEl>
                                      </p:cBhvr>
                                    </p:animEffect>
                                  </p:childTnLst>
                                </p:cTn>
                              </p:par>
                            </p:childTnLst>
                          </p:cTn>
                        </p:par>
                        <p:par>
                          <p:cTn id="42" fill="hold">
                            <p:stCondLst>
                              <p:cond delay="2000"/>
                            </p:stCondLst>
                            <p:childTnLst>
                              <p:par>
                                <p:cTn id="43" presetID="53" presetClass="entr" presetSubtype="528"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 calcmode="lin" valueType="num">
                                      <p:cBhvr>
                                        <p:cTn id="45" dur="500" fill="hold"/>
                                        <p:tgtEl>
                                          <p:spTgt spid="30"/>
                                        </p:tgtEl>
                                        <p:attrNameLst>
                                          <p:attrName>ppt_w</p:attrName>
                                        </p:attrNameLst>
                                      </p:cBhvr>
                                      <p:tavLst>
                                        <p:tav tm="0">
                                          <p:val>
                                            <p:fltVal val="0"/>
                                          </p:val>
                                        </p:tav>
                                        <p:tav tm="100000">
                                          <p:val>
                                            <p:strVal val="#ppt_w"/>
                                          </p:val>
                                        </p:tav>
                                      </p:tavLst>
                                    </p:anim>
                                    <p:anim calcmode="lin" valueType="num">
                                      <p:cBhvr>
                                        <p:cTn id="46" dur="500" fill="hold"/>
                                        <p:tgtEl>
                                          <p:spTgt spid="30"/>
                                        </p:tgtEl>
                                        <p:attrNameLst>
                                          <p:attrName>ppt_h</p:attrName>
                                        </p:attrNameLst>
                                      </p:cBhvr>
                                      <p:tavLst>
                                        <p:tav tm="0">
                                          <p:val>
                                            <p:fltVal val="0"/>
                                          </p:val>
                                        </p:tav>
                                        <p:tav tm="100000">
                                          <p:val>
                                            <p:strVal val="#ppt_h"/>
                                          </p:val>
                                        </p:tav>
                                      </p:tavLst>
                                    </p:anim>
                                    <p:animEffect transition="in" filter="fade">
                                      <p:cBhvr>
                                        <p:cTn id="47" dur="500"/>
                                        <p:tgtEl>
                                          <p:spTgt spid="30"/>
                                        </p:tgtEl>
                                      </p:cBhvr>
                                    </p:animEffect>
                                    <p:anim calcmode="lin" valueType="num">
                                      <p:cBhvr>
                                        <p:cTn id="48" dur="500" fill="hold"/>
                                        <p:tgtEl>
                                          <p:spTgt spid="30"/>
                                        </p:tgtEl>
                                        <p:attrNameLst>
                                          <p:attrName>ppt_x</p:attrName>
                                        </p:attrNameLst>
                                      </p:cBhvr>
                                      <p:tavLst>
                                        <p:tav tm="0">
                                          <p:val>
                                            <p:fltVal val="0.5"/>
                                          </p:val>
                                        </p:tav>
                                        <p:tav tm="100000">
                                          <p:val>
                                            <p:strVal val="#ppt_x"/>
                                          </p:val>
                                        </p:tav>
                                      </p:tavLst>
                                    </p:anim>
                                    <p:anim calcmode="lin" valueType="num">
                                      <p:cBhvr>
                                        <p:cTn id="49" dur="500" fill="hold"/>
                                        <p:tgtEl>
                                          <p:spTgt spid="30"/>
                                        </p:tgtEl>
                                        <p:attrNameLst>
                                          <p:attrName>ppt_y</p:attrName>
                                        </p:attrNameLst>
                                      </p:cBhvr>
                                      <p:tavLst>
                                        <p:tav tm="0">
                                          <p:val>
                                            <p:fltVal val="0.5"/>
                                          </p:val>
                                        </p:tav>
                                        <p:tav tm="100000">
                                          <p:val>
                                            <p:strVal val="#ppt_y"/>
                                          </p:val>
                                        </p:tav>
                                      </p:tavLst>
                                    </p:anim>
                                  </p:childTnLst>
                                </p:cTn>
                              </p:par>
                            </p:childTnLst>
                          </p:cTn>
                        </p:par>
                        <p:par>
                          <p:cTn id="50" fill="hold">
                            <p:stCondLst>
                              <p:cond delay="2500"/>
                            </p:stCondLst>
                            <p:childTnLst>
                              <p:par>
                                <p:cTn id="51" presetID="18" presetClass="entr" presetSubtype="6"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strips(downRight)">
                                      <p:cBhvr>
                                        <p:cTn id="53" dur="500"/>
                                        <p:tgtEl>
                                          <p:spTgt spid="32"/>
                                        </p:tgtEl>
                                      </p:cBhvr>
                                    </p:animEffect>
                                  </p:childTnLst>
                                </p:cTn>
                              </p:par>
                            </p:childTnLst>
                          </p:cTn>
                        </p:par>
                        <p:par>
                          <p:cTn id="54" fill="hold">
                            <p:stCondLst>
                              <p:cond delay="3000"/>
                            </p:stCondLst>
                            <p:childTnLst>
                              <p:par>
                                <p:cTn id="55" presetID="49" presetClass="entr" presetSubtype="0" decel="10000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750" fill="hold"/>
                                        <p:tgtEl>
                                          <p:spTgt spid="13"/>
                                        </p:tgtEl>
                                        <p:attrNameLst>
                                          <p:attrName>ppt_w</p:attrName>
                                        </p:attrNameLst>
                                      </p:cBhvr>
                                      <p:tavLst>
                                        <p:tav tm="0">
                                          <p:val>
                                            <p:fltVal val="0"/>
                                          </p:val>
                                        </p:tav>
                                        <p:tav tm="100000">
                                          <p:val>
                                            <p:strVal val="#ppt_w"/>
                                          </p:val>
                                        </p:tav>
                                      </p:tavLst>
                                    </p:anim>
                                    <p:anim calcmode="lin" valueType="num">
                                      <p:cBhvr>
                                        <p:cTn id="58" dur="750" fill="hold"/>
                                        <p:tgtEl>
                                          <p:spTgt spid="13"/>
                                        </p:tgtEl>
                                        <p:attrNameLst>
                                          <p:attrName>ppt_h</p:attrName>
                                        </p:attrNameLst>
                                      </p:cBhvr>
                                      <p:tavLst>
                                        <p:tav tm="0">
                                          <p:val>
                                            <p:fltVal val="0"/>
                                          </p:val>
                                        </p:tav>
                                        <p:tav tm="100000">
                                          <p:val>
                                            <p:strVal val="#ppt_h"/>
                                          </p:val>
                                        </p:tav>
                                      </p:tavLst>
                                    </p:anim>
                                    <p:anim calcmode="lin" valueType="num">
                                      <p:cBhvr>
                                        <p:cTn id="59" dur="750" fill="hold"/>
                                        <p:tgtEl>
                                          <p:spTgt spid="13"/>
                                        </p:tgtEl>
                                        <p:attrNameLst>
                                          <p:attrName>style.rotation</p:attrName>
                                        </p:attrNameLst>
                                      </p:cBhvr>
                                      <p:tavLst>
                                        <p:tav tm="0">
                                          <p:val>
                                            <p:fltVal val="360"/>
                                          </p:val>
                                        </p:tav>
                                        <p:tav tm="100000">
                                          <p:val>
                                            <p:fltVal val="0"/>
                                          </p:val>
                                        </p:tav>
                                      </p:tavLst>
                                    </p:anim>
                                    <p:animEffect transition="in" filter="fade">
                                      <p:cBhvr>
                                        <p:cTn id="60" dur="750"/>
                                        <p:tgtEl>
                                          <p:spTgt spid="13"/>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26"/>
                                        </p:tgtEl>
                                        <p:attrNameLst>
                                          <p:attrName>style.visibility</p:attrName>
                                        </p:attrNameLst>
                                      </p:cBhvr>
                                      <p:to>
                                        <p:strVal val="visible"/>
                                      </p:to>
                                    </p:set>
                                    <p:anim calcmode="lin" valueType="num">
                                      <p:cBhvr>
                                        <p:cTn id="63" dur="750" fill="hold"/>
                                        <p:tgtEl>
                                          <p:spTgt spid="26"/>
                                        </p:tgtEl>
                                        <p:attrNameLst>
                                          <p:attrName>ppt_w</p:attrName>
                                        </p:attrNameLst>
                                      </p:cBhvr>
                                      <p:tavLst>
                                        <p:tav tm="0">
                                          <p:val>
                                            <p:fltVal val="0"/>
                                          </p:val>
                                        </p:tav>
                                        <p:tav tm="100000">
                                          <p:val>
                                            <p:strVal val="#ppt_w"/>
                                          </p:val>
                                        </p:tav>
                                      </p:tavLst>
                                    </p:anim>
                                    <p:anim calcmode="lin" valueType="num">
                                      <p:cBhvr>
                                        <p:cTn id="64" dur="750" fill="hold"/>
                                        <p:tgtEl>
                                          <p:spTgt spid="26"/>
                                        </p:tgtEl>
                                        <p:attrNameLst>
                                          <p:attrName>ppt_h</p:attrName>
                                        </p:attrNameLst>
                                      </p:cBhvr>
                                      <p:tavLst>
                                        <p:tav tm="0">
                                          <p:val>
                                            <p:fltVal val="0"/>
                                          </p:val>
                                        </p:tav>
                                        <p:tav tm="100000">
                                          <p:val>
                                            <p:strVal val="#ppt_h"/>
                                          </p:val>
                                        </p:tav>
                                      </p:tavLst>
                                    </p:anim>
                                    <p:animEffect transition="in" filter="fade">
                                      <p:cBhvr>
                                        <p:cTn id="65" dur="750"/>
                                        <p:tgtEl>
                                          <p:spTgt spid="26"/>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750" fill="hold"/>
                                        <p:tgtEl>
                                          <p:spTgt spid="27"/>
                                        </p:tgtEl>
                                        <p:attrNameLst>
                                          <p:attrName>ppt_w</p:attrName>
                                        </p:attrNameLst>
                                      </p:cBhvr>
                                      <p:tavLst>
                                        <p:tav tm="0">
                                          <p:val>
                                            <p:fltVal val="0"/>
                                          </p:val>
                                        </p:tav>
                                        <p:tav tm="100000">
                                          <p:val>
                                            <p:strVal val="#ppt_w"/>
                                          </p:val>
                                        </p:tav>
                                      </p:tavLst>
                                    </p:anim>
                                    <p:anim calcmode="lin" valueType="num">
                                      <p:cBhvr>
                                        <p:cTn id="69" dur="750" fill="hold"/>
                                        <p:tgtEl>
                                          <p:spTgt spid="27"/>
                                        </p:tgtEl>
                                        <p:attrNameLst>
                                          <p:attrName>ppt_h</p:attrName>
                                        </p:attrNameLst>
                                      </p:cBhvr>
                                      <p:tavLst>
                                        <p:tav tm="0">
                                          <p:val>
                                            <p:fltVal val="0"/>
                                          </p:val>
                                        </p:tav>
                                        <p:tav tm="100000">
                                          <p:val>
                                            <p:strVal val="#ppt_h"/>
                                          </p:val>
                                        </p:tav>
                                      </p:tavLst>
                                    </p:anim>
                                    <p:animEffect transition="in" filter="fade">
                                      <p:cBhvr>
                                        <p:cTn id="70" dur="750"/>
                                        <p:tgtEl>
                                          <p:spTgt spid="27"/>
                                        </p:tgtEl>
                                      </p:cBhvr>
                                    </p:animEffect>
                                  </p:childTnLst>
                                </p:cTn>
                              </p:par>
                            </p:childTnLst>
                          </p:cTn>
                        </p:par>
                        <p:par>
                          <p:cTn id="71" fill="hold">
                            <p:stCondLst>
                              <p:cond delay="3750"/>
                            </p:stCondLst>
                            <p:childTnLst>
                              <p:par>
                                <p:cTn id="72" presetID="53" presetClass="entr" presetSubtype="528"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animEffect transition="in" filter="fade">
                                      <p:cBhvr>
                                        <p:cTn id="76" dur="500"/>
                                        <p:tgtEl>
                                          <p:spTgt spid="36"/>
                                        </p:tgtEl>
                                      </p:cBhvr>
                                    </p:animEffect>
                                    <p:anim calcmode="lin" valueType="num">
                                      <p:cBhvr>
                                        <p:cTn id="77" dur="500" fill="hold"/>
                                        <p:tgtEl>
                                          <p:spTgt spid="36"/>
                                        </p:tgtEl>
                                        <p:attrNameLst>
                                          <p:attrName>ppt_x</p:attrName>
                                        </p:attrNameLst>
                                      </p:cBhvr>
                                      <p:tavLst>
                                        <p:tav tm="0">
                                          <p:val>
                                            <p:fltVal val="0.5"/>
                                          </p:val>
                                        </p:tav>
                                        <p:tav tm="100000">
                                          <p:val>
                                            <p:strVal val="#ppt_x"/>
                                          </p:val>
                                        </p:tav>
                                      </p:tavLst>
                                    </p:anim>
                                    <p:anim calcmode="lin" valueType="num">
                                      <p:cBhvr>
                                        <p:cTn id="78" dur="500" fill="hold"/>
                                        <p:tgtEl>
                                          <p:spTgt spid="36"/>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18" presetClass="entr" presetSubtype="12"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strips(downLeft)">
                                      <p:cBhvr>
                                        <p:cTn id="82" dur="500"/>
                                        <p:tgtEl>
                                          <p:spTgt spid="33"/>
                                        </p:tgtEl>
                                      </p:cBhvr>
                                    </p:animEffect>
                                  </p:childTnLst>
                                </p:cTn>
                              </p:par>
                            </p:childTnLst>
                          </p:cTn>
                        </p:par>
                        <p:par>
                          <p:cTn id="83" fill="hold">
                            <p:stCondLst>
                              <p:cond delay="4750"/>
                            </p:stCondLst>
                            <p:childTnLst>
                              <p:par>
                                <p:cTn id="84" presetID="49" presetClass="entr" presetSubtype="0" decel="100000" fill="hold" grpId="0" nodeType="afterEffect">
                                  <p:stCondLst>
                                    <p:cond delay="0"/>
                                  </p:stCondLst>
                                  <p:childTnLst>
                                    <p:set>
                                      <p:cBhvr>
                                        <p:cTn id="85" dur="1" fill="hold">
                                          <p:stCondLst>
                                            <p:cond delay="0"/>
                                          </p:stCondLst>
                                        </p:cTn>
                                        <p:tgtEl>
                                          <p:spTgt spid="15"/>
                                        </p:tgtEl>
                                        <p:attrNameLst>
                                          <p:attrName>style.visibility</p:attrName>
                                        </p:attrNameLst>
                                      </p:cBhvr>
                                      <p:to>
                                        <p:strVal val="visible"/>
                                      </p:to>
                                    </p:set>
                                    <p:anim calcmode="lin" valueType="num">
                                      <p:cBhvr>
                                        <p:cTn id="86" dur="750" fill="hold"/>
                                        <p:tgtEl>
                                          <p:spTgt spid="15"/>
                                        </p:tgtEl>
                                        <p:attrNameLst>
                                          <p:attrName>ppt_w</p:attrName>
                                        </p:attrNameLst>
                                      </p:cBhvr>
                                      <p:tavLst>
                                        <p:tav tm="0">
                                          <p:val>
                                            <p:fltVal val="0"/>
                                          </p:val>
                                        </p:tav>
                                        <p:tav tm="100000">
                                          <p:val>
                                            <p:strVal val="#ppt_w"/>
                                          </p:val>
                                        </p:tav>
                                      </p:tavLst>
                                    </p:anim>
                                    <p:anim calcmode="lin" valueType="num">
                                      <p:cBhvr>
                                        <p:cTn id="87" dur="750" fill="hold"/>
                                        <p:tgtEl>
                                          <p:spTgt spid="15"/>
                                        </p:tgtEl>
                                        <p:attrNameLst>
                                          <p:attrName>ppt_h</p:attrName>
                                        </p:attrNameLst>
                                      </p:cBhvr>
                                      <p:tavLst>
                                        <p:tav tm="0">
                                          <p:val>
                                            <p:fltVal val="0"/>
                                          </p:val>
                                        </p:tav>
                                        <p:tav tm="100000">
                                          <p:val>
                                            <p:strVal val="#ppt_h"/>
                                          </p:val>
                                        </p:tav>
                                      </p:tavLst>
                                    </p:anim>
                                    <p:anim calcmode="lin" valueType="num">
                                      <p:cBhvr>
                                        <p:cTn id="88" dur="750" fill="hold"/>
                                        <p:tgtEl>
                                          <p:spTgt spid="15"/>
                                        </p:tgtEl>
                                        <p:attrNameLst>
                                          <p:attrName>style.rotation</p:attrName>
                                        </p:attrNameLst>
                                      </p:cBhvr>
                                      <p:tavLst>
                                        <p:tav tm="0">
                                          <p:val>
                                            <p:fltVal val="360"/>
                                          </p:val>
                                        </p:tav>
                                        <p:tav tm="100000">
                                          <p:val>
                                            <p:fltVal val="0"/>
                                          </p:val>
                                        </p:tav>
                                      </p:tavLst>
                                    </p:anim>
                                    <p:animEffect transition="in" filter="fade">
                                      <p:cBhvr>
                                        <p:cTn id="89" dur="750"/>
                                        <p:tgtEl>
                                          <p:spTgt spid="15"/>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 calcmode="lin" valueType="num">
                                      <p:cBhvr>
                                        <p:cTn id="92" dur="750" fill="hold"/>
                                        <p:tgtEl>
                                          <p:spTgt spid="21"/>
                                        </p:tgtEl>
                                        <p:attrNameLst>
                                          <p:attrName>ppt_w</p:attrName>
                                        </p:attrNameLst>
                                      </p:cBhvr>
                                      <p:tavLst>
                                        <p:tav tm="0">
                                          <p:val>
                                            <p:fltVal val="0"/>
                                          </p:val>
                                        </p:tav>
                                        <p:tav tm="100000">
                                          <p:val>
                                            <p:strVal val="#ppt_w"/>
                                          </p:val>
                                        </p:tav>
                                      </p:tavLst>
                                    </p:anim>
                                    <p:anim calcmode="lin" valueType="num">
                                      <p:cBhvr>
                                        <p:cTn id="93" dur="750" fill="hold"/>
                                        <p:tgtEl>
                                          <p:spTgt spid="21"/>
                                        </p:tgtEl>
                                        <p:attrNameLst>
                                          <p:attrName>ppt_h</p:attrName>
                                        </p:attrNameLst>
                                      </p:cBhvr>
                                      <p:tavLst>
                                        <p:tav tm="0">
                                          <p:val>
                                            <p:fltVal val="0"/>
                                          </p:val>
                                        </p:tav>
                                        <p:tav tm="100000">
                                          <p:val>
                                            <p:strVal val="#ppt_h"/>
                                          </p:val>
                                        </p:tav>
                                      </p:tavLst>
                                    </p:anim>
                                    <p:animEffect transition="in" filter="fade">
                                      <p:cBhvr>
                                        <p:cTn id="94" dur="750"/>
                                        <p:tgtEl>
                                          <p:spTgt spid="21"/>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750" fill="hold"/>
                                        <p:tgtEl>
                                          <p:spTgt spid="20"/>
                                        </p:tgtEl>
                                        <p:attrNameLst>
                                          <p:attrName>ppt_w</p:attrName>
                                        </p:attrNameLst>
                                      </p:cBhvr>
                                      <p:tavLst>
                                        <p:tav tm="0">
                                          <p:val>
                                            <p:fltVal val="0"/>
                                          </p:val>
                                        </p:tav>
                                        <p:tav tm="100000">
                                          <p:val>
                                            <p:strVal val="#ppt_w"/>
                                          </p:val>
                                        </p:tav>
                                      </p:tavLst>
                                    </p:anim>
                                    <p:anim calcmode="lin" valueType="num">
                                      <p:cBhvr>
                                        <p:cTn id="98" dur="750" fill="hold"/>
                                        <p:tgtEl>
                                          <p:spTgt spid="20"/>
                                        </p:tgtEl>
                                        <p:attrNameLst>
                                          <p:attrName>ppt_h</p:attrName>
                                        </p:attrNameLst>
                                      </p:cBhvr>
                                      <p:tavLst>
                                        <p:tav tm="0">
                                          <p:val>
                                            <p:fltVal val="0"/>
                                          </p:val>
                                        </p:tav>
                                        <p:tav tm="100000">
                                          <p:val>
                                            <p:strVal val="#ppt_h"/>
                                          </p:val>
                                        </p:tav>
                                      </p:tavLst>
                                    </p:anim>
                                    <p:animEffect transition="in" filter="fade">
                                      <p:cBhvr>
                                        <p:cTn id="99" dur="750"/>
                                        <p:tgtEl>
                                          <p:spTgt spid="20"/>
                                        </p:tgtEl>
                                      </p:cBhvr>
                                    </p:animEffect>
                                  </p:childTnLst>
                                </p:cTn>
                              </p:par>
                            </p:childTnLst>
                          </p:cTn>
                        </p:par>
                        <p:par>
                          <p:cTn id="100" fill="hold">
                            <p:stCondLst>
                              <p:cond delay="5500"/>
                            </p:stCondLst>
                            <p:childTnLst>
                              <p:par>
                                <p:cTn id="101" presetID="53" presetClass="entr" presetSubtype="528" fill="hold" grpId="0" nodeType="afterEffect">
                                  <p:stCondLst>
                                    <p:cond delay="0"/>
                                  </p:stCondLst>
                                  <p:childTnLst>
                                    <p:set>
                                      <p:cBhvr>
                                        <p:cTn id="102" dur="1" fill="hold">
                                          <p:stCondLst>
                                            <p:cond delay="0"/>
                                          </p:stCondLst>
                                        </p:cTn>
                                        <p:tgtEl>
                                          <p:spTgt spid="37"/>
                                        </p:tgtEl>
                                        <p:attrNameLst>
                                          <p:attrName>style.visibility</p:attrName>
                                        </p:attrNameLst>
                                      </p:cBhvr>
                                      <p:to>
                                        <p:strVal val="visible"/>
                                      </p:to>
                                    </p:set>
                                    <p:anim calcmode="lin" valueType="num">
                                      <p:cBhvr>
                                        <p:cTn id="103" dur="500" fill="hold"/>
                                        <p:tgtEl>
                                          <p:spTgt spid="37"/>
                                        </p:tgtEl>
                                        <p:attrNameLst>
                                          <p:attrName>ppt_w</p:attrName>
                                        </p:attrNameLst>
                                      </p:cBhvr>
                                      <p:tavLst>
                                        <p:tav tm="0">
                                          <p:val>
                                            <p:fltVal val="0"/>
                                          </p:val>
                                        </p:tav>
                                        <p:tav tm="100000">
                                          <p:val>
                                            <p:strVal val="#ppt_w"/>
                                          </p:val>
                                        </p:tav>
                                      </p:tavLst>
                                    </p:anim>
                                    <p:anim calcmode="lin" valueType="num">
                                      <p:cBhvr>
                                        <p:cTn id="104" dur="500" fill="hold"/>
                                        <p:tgtEl>
                                          <p:spTgt spid="37"/>
                                        </p:tgtEl>
                                        <p:attrNameLst>
                                          <p:attrName>ppt_h</p:attrName>
                                        </p:attrNameLst>
                                      </p:cBhvr>
                                      <p:tavLst>
                                        <p:tav tm="0">
                                          <p:val>
                                            <p:fltVal val="0"/>
                                          </p:val>
                                        </p:tav>
                                        <p:tav tm="100000">
                                          <p:val>
                                            <p:strVal val="#ppt_h"/>
                                          </p:val>
                                        </p:tav>
                                      </p:tavLst>
                                    </p:anim>
                                    <p:animEffect transition="in" filter="fade">
                                      <p:cBhvr>
                                        <p:cTn id="105" dur="500"/>
                                        <p:tgtEl>
                                          <p:spTgt spid="37"/>
                                        </p:tgtEl>
                                      </p:cBhvr>
                                    </p:animEffect>
                                    <p:anim calcmode="lin" valueType="num">
                                      <p:cBhvr>
                                        <p:cTn id="106" dur="500" fill="hold"/>
                                        <p:tgtEl>
                                          <p:spTgt spid="37"/>
                                        </p:tgtEl>
                                        <p:attrNameLst>
                                          <p:attrName>ppt_x</p:attrName>
                                        </p:attrNameLst>
                                      </p:cBhvr>
                                      <p:tavLst>
                                        <p:tav tm="0">
                                          <p:val>
                                            <p:fltVal val="0.5"/>
                                          </p:val>
                                        </p:tav>
                                        <p:tav tm="100000">
                                          <p:val>
                                            <p:strVal val="#ppt_x"/>
                                          </p:val>
                                        </p:tav>
                                      </p:tavLst>
                                    </p:anim>
                                    <p:anim calcmode="lin" valueType="num">
                                      <p:cBhvr>
                                        <p:cTn id="107" dur="500" fill="hold"/>
                                        <p:tgtEl>
                                          <p:spTgt spid="37"/>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18" presetClass="entr" presetSubtype="9" fill="hold" grpId="0" nodeType="afterEffect">
                                  <p:stCondLst>
                                    <p:cond delay="0"/>
                                  </p:stCondLst>
                                  <p:childTnLst>
                                    <p:set>
                                      <p:cBhvr>
                                        <p:cTn id="110" dur="1" fill="hold">
                                          <p:stCondLst>
                                            <p:cond delay="0"/>
                                          </p:stCondLst>
                                        </p:cTn>
                                        <p:tgtEl>
                                          <p:spTgt spid="35"/>
                                        </p:tgtEl>
                                        <p:attrNameLst>
                                          <p:attrName>style.visibility</p:attrName>
                                        </p:attrNameLst>
                                      </p:cBhvr>
                                      <p:to>
                                        <p:strVal val="visible"/>
                                      </p:to>
                                    </p:set>
                                    <p:animEffect transition="in" filter="strips(upLeft)">
                                      <p:cBhvr>
                                        <p:cTn id="111" dur="500"/>
                                        <p:tgtEl>
                                          <p:spTgt spid="35"/>
                                        </p:tgtEl>
                                      </p:cBhvr>
                                    </p:animEffect>
                                  </p:childTnLst>
                                </p:cTn>
                              </p:par>
                            </p:childTnLst>
                          </p:cTn>
                        </p:par>
                        <p:par>
                          <p:cTn id="112" fill="hold">
                            <p:stCondLst>
                              <p:cond delay="6500"/>
                            </p:stCondLst>
                            <p:childTnLst>
                              <p:par>
                                <p:cTn id="113" presetID="49" presetClass="entr" presetSubtype="0" decel="100000" fill="hold" grpId="0" nodeType="afterEffect">
                                  <p:stCondLst>
                                    <p:cond delay="0"/>
                                  </p:stCondLst>
                                  <p:childTnLst>
                                    <p:set>
                                      <p:cBhvr>
                                        <p:cTn id="114" dur="1" fill="hold">
                                          <p:stCondLst>
                                            <p:cond delay="0"/>
                                          </p:stCondLst>
                                        </p:cTn>
                                        <p:tgtEl>
                                          <p:spTgt spid="12"/>
                                        </p:tgtEl>
                                        <p:attrNameLst>
                                          <p:attrName>style.visibility</p:attrName>
                                        </p:attrNameLst>
                                      </p:cBhvr>
                                      <p:to>
                                        <p:strVal val="visible"/>
                                      </p:to>
                                    </p:set>
                                    <p:anim calcmode="lin" valueType="num">
                                      <p:cBhvr>
                                        <p:cTn id="115" dur="750" fill="hold"/>
                                        <p:tgtEl>
                                          <p:spTgt spid="12"/>
                                        </p:tgtEl>
                                        <p:attrNameLst>
                                          <p:attrName>ppt_w</p:attrName>
                                        </p:attrNameLst>
                                      </p:cBhvr>
                                      <p:tavLst>
                                        <p:tav tm="0">
                                          <p:val>
                                            <p:fltVal val="0"/>
                                          </p:val>
                                        </p:tav>
                                        <p:tav tm="100000">
                                          <p:val>
                                            <p:strVal val="#ppt_w"/>
                                          </p:val>
                                        </p:tav>
                                      </p:tavLst>
                                    </p:anim>
                                    <p:anim calcmode="lin" valueType="num">
                                      <p:cBhvr>
                                        <p:cTn id="116" dur="750" fill="hold"/>
                                        <p:tgtEl>
                                          <p:spTgt spid="12"/>
                                        </p:tgtEl>
                                        <p:attrNameLst>
                                          <p:attrName>ppt_h</p:attrName>
                                        </p:attrNameLst>
                                      </p:cBhvr>
                                      <p:tavLst>
                                        <p:tav tm="0">
                                          <p:val>
                                            <p:fltVal val="0"/>
                                          </p:val>
                                        </p:tav>
                                        <p:tav tm="100000">
                                          <p:val>
                                            <p:strVal val="#ppt_h"/>
                                          </p:val>
                                        </p:tav>
                                      </p:tavLst>
                                    </p:anim>
                                    <p:anim calcmode="lin" valueType="num">
                                      <p:cBhvr>
                                        <p:cTn id="117" dur="750" fill="hold"/>
                                        <p:tgtEl>
                                          <p:spTgt spid="12"/>
                                        </p:tgtEl>
                                        <p:attrNameLst>
                                          <p:attrName>style.rotation</p:attrName>
                                        </p:attrNameLst>
                                      </p:cBhvr>
                                      <p:tavLst>
                                        <p:tav tm="0">
                                          <p:val>
                                            <p:fltVal val="360"/>
                                          </p:val>
                                        </p:tav>
                                        <p:tav tm="100000">
                                          <p:val>
                                            <p:fltVal val="0"/>
                                          </p:val>
                                        </p:tav>
                                      </p:tavLst>
                                    </p:anim>
                                    <p:animEffect transition="in" filter="fade">
                                      <p:cBhvr>
                                        <p:cTn id="118" dur="750"/>
                                        <p:tgtEl>
                                          <p:spTgt spid="12"/>
                                        </p:tgtEl>
                                      </p:cBhvr>
                                    </p:animEffect>
                                  </p:childTnLst>
                                </p:cTn>
                              </p:par>
                            </p:childTnLst>
                          </p:cTn>
                        </p:par>
                        <p:par>
                          <p:cTn id="119" fill="hold">
                            <p:stCondLst>
                              <p:cond delay="7250"/>
                            </p:stCondLst>
                            <p:childTnLst>
                              <p:par>
                                <p:cTn id="120" presetID="53" presetClass="entr" presetSubtype="16" fill="hold" grpId="0" nodeType="afterEffect">
                                  <p:stCondLst>
                                    <p:cond delay="0"/>
                                  </p:stCondLst>
                                  <p:childTnLst>
                                    <p:set>
                                      <p:cBhvr>
                                        <p:cTn id="121" dur="1" fill="hold">
                                          <p:stCondLst>
                                            <p:cond delay="0"/>
                                          </p:stCondLst>
                                        </p:cTn>
                                        <p:tgtEl>
                                          <p:spTgt spid="24"/>
                                        </p:tgtEl>
                                        <p:attrNameLst>
                                          <p:attrName>style.visibility</p:attrName>
                                        </p:attrNameLst>
                                      </p:cBhvr>
                                      <p:to>
                                        <p:strVal val="visible"/>
                                      </p:to>
                                    </p:set>
                                    <p:anim calcmode="lin" valueType="num">
                                      <p:cBhvr>
                                        <p:cTn id="122" dur="750" fill="hold"/>
                                        <p:tgtEl>
                                          <p:spTgt spid="24"/>
                                        </p:tgtEl>
                                        <p:attrNameLst>
                                          <p:attrName>ppt_w</p:attrName>
                                        </p:attrNameLst>
                                      </p:cBhvr>
                                      <p:tavLst>
                                        <p:tav tm="0">
                                          <p:val>
                                            <p:fltVal val="0"/>
                                          </p:val>
                                        </p:tav>
                                        <p:tav tm="100000">
                                          <p:val>
                                            <p:strVal val="#ppt_w"/>
                                          </p:val>
                                        </p:tav>
                                      </p:tavLst>
                                    </p:anim>
                                    <p:anim calcmode="lin" valueType="num">
                                      <p:cBhvr>
                                        <p:cTn id="123" dur="750" fill="hold"/>
                                        <p:tgtEl>
                                          <p:spTgt spid="24"/>
                                        </p:tgtEl>
                                        <p:attrNameLst>
                                          <p:attrName>ppt_h</p:attrName>
                                        </p:attrNameLst>
                                      </p:cBhvr>
                                      <p:tavLst>
                                        <p:tav tm="0">
                                          <p:val>
                                            <p:fltVal val="0"/>
                                          </p:val>
                                        </p:tav>
                                        <p:tav tm="100000">
                                          <p:val>
                                            <p:strVal val="#ppt_h"/>
                                          </p:val>
                                        </p:tav>
                                      </p:tavLst>
                                    </p:anim>
                                    <p:animEffect transition="in" filter="fade">
                                      <p:cBhvr>
                                        <p:cTn id="124" dur="750"/>
                                        <p:tgtEl>
                                          <p:spTgt spid="24"/>
                                        </p:tgtEl>
                                      </p:cBhvr>
                                    </p:animEffect>
                                  </p:childTnLst>
                                </p:cTn>
                              </p:par>
                            </p:childTnLst>
                          </p:cTn>
                        </p:par>
                        <p:par>
                          <p:cTn id="125" fill="hold">
                            <p:stCondLst>
                              <p:cond delay="8000"/>
                            </p:stCondLst>
                            <p:childTnLst>
                              <p:par>
                                <p:cTn id="126" presetID="53" presetClass="entr" presetSubtype="16" fill="hold" grpId="0" nodeType="after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750" fill="hold"/>
                                        <p:tgtEl>
                                          <p:spTgt spid="23"/>
                                        </p:tgtEl>
                                        <p:attrNameLst>
                                          <p:attrName>ppt_w</p:attrName>
                                        </p:attrNameLst>
                                      </p:cBhvr>
                                      <p:tavLst>
                                        <p:tav tm="0">
                                          <p:val>
                                            <p:fltVal val="0"/>
                                          </p:val>
                                        </p:tav>
                                        <p:tav tm="100000">
                                          <p:val>
                                            <p:strVal val="#ppt_w"/>
                                          </p:val>
                                        </p:tav>
                                      </p:tavLst>
                                    </p:anim>
                                    <p:anim calcmode="lin" valueType="num">
                                      <p:cBhvr>
                                        <p:cTn id="129" dur="750" fill="hold"/>
                                        <p:tgtEl>
                                          <p:spTgt spid="23"/>
                                        </p:tgtEl>
                                        <p:attrNameLst>
                                          <p:attrName>ppt_h</p:attrName>
                                        </p:attrNameLst>
                                      </p:cBhvr>
                                      <p:tavLst>
                                        <p:tav tm="0">
                                          <p:val>
                                            <p:fltVal val="0"/>
                                          </p:val>
                                        </p:tav>
                                        <p:tav tm="100000">
                                          <p:val>
                                            <p:strVal val="#ppt_h"/>
                                          </p:val>
                                        </p:tav>
                                      </p:tavLst>
                                    </p:anim>
                                    <p:animEffect transition="in" filter="fade">
                                      <p:cBhvr>
                                        <p:cTn id="130" dur="750"/>
                                        <p:tgtEl>
                                          <p:spTgt spid="23"/>
                                        </p:tgtEl>
                                      </p:cBhvr>
                                    </p:animEffect>
                                  </p:childTnLst>
                                </p:cTn>
                              </p:par>
                            </p:childTnLst>
                          </p:cTn>
                        </p:par>
                        <p:par>
                          <p:cTn id="131" fill="hold">
                            <p:stCondLst>
                              <p:cond delay="8750"/>
                            </p:stCondLst>
                            <p:childTnLst>
                              <p:par>
                                <p:cTn id="132" presetID="53" presetClass="entr" presetSubtype="528" fill="hold" grpId="0" nodeType="afterEffect">
                                  <p:stCondLst>
                                    <p:cond delay="0"/>
                                  </p:stCondLst>
                                  <p:childTnLst>
                                    <p:set>
                                      <p:cBhvr>
                                        <p:cTn id="133" dur="1" fill="hold">
                                          <p:stCondLst>
                                            <p:cond delay="0"/>
                                          </p:stCondLst>
                                        </p:cTn>
                                        <p:tgtEl>
                                          <p:spTgt spid="38"/>
                                        </p:tgtEl>
                                        <p:attrNameLst>
                                          <p:attrName>style.visibility</p:attrName>
                                        </p:attrNameLst>
                                      </p:cBhvr>
                                      <p:to>
                                        <p:strVal val="visible"/>
                                      </p:to>
                                    </p:set>
                                    <p:anim calcmode="lin" valueType="num">
                                      <p:cBhvr>
                                        <p:cTn id="134" dur="500" fill="hold"/>
                                        <p:tgtEl>
                                          <p:spTgt spid="38"/>
                                        </p:tgtEl>
                                        <p:attrNameLst>
                                          <p:attrName>ppt_w</p:attrName>
                                        </p:attrNameLst>
                                      </p:cBhvr>
                                      <p:tavLst>
                                        <p:tav tm="0">
                                          <p:val>
                                            <p:fltVal val="0"/>
                                          </p:val>
                                        </p:tav>
                                        <p:tav tm="100000">
                                          <p:val>
                                            <p:strVal val="#ppt_w"/>
                                          </p:val>
                                        </p:tav>
                                      </p:tavLst>
                                    </p:anim>
                                    <p:anim calcmode="lin" valueType="num">
                                      <p:cBhvr>
                                        <p:cTn id="135" dur="500" fill="hold"/>
                                        <p:tgtEl>
                                          <p:spTgt spid="38"/>
                                        </p:tgtEl>
                                        <p:attrNameLst>
                                          <p:attrName>ppt_h</p:attrName>
                                        </p:attrNameLst>
                                      </p:cBhvr>
                                      <p:tavLst>
                                        <p:tav tm="0">
                                          <p:val>
                                            <p:fltVal val="0"/>
                                          </p:val>
                                        </p:tav>
                                        <p:tav tm="100000">
                                          <p:val>
                                            <p:strVal val="#ppt_h"/>
                                          </p:val>
                                        </p:tav>
                                      </p:tavLst>
                                    </p:anim>
                                    <p:animEffect transition="in" filter="fade">
                                      <p:cBhvr>
                                        <p:cTn id="136" dur="500"/>
                                        <p:tgtEl>
                                          <p:spTgt spid="38"/>
                                        </p:tgtEl>
                                      </p:cBhvr>
                                    </p:animEffect>
                                    <p:anim calcmode="lin" valueType="num">
                                      <p:cBhvr>
                                        <p:cTn id="137" dur="500" fill="hold"/>
                                        <p:tgtEl>
                                          <p:spTgt spid="38"/>
                                        </p:tgtEl>
                                        <p:attrNameLst>
                                          <p:attrName>ppt_x</p:attrName>
                                        </p:attrNameLst>
                                      </p:cBhvr>
                                      <p:tavLst>
                                        <p:tav tm="0">
                                          <p:val>
                                            <p:fltVal val="0.5"/>
                                          </p:val>
                                        </p:tav>
                                        <p:tav tm="100000">
                                          <p:val>
                                            <p:strVal val="#ppt_x"/>
                                          </p:val>
                                        </p:tav>
                                      </p:tavLst>
                                    </p:anim>
                                    <p:anim calcmode="lin" valueType="num">
                                      <p:cBhvr>
                                        <p:cTn id="138" dur="500" fill="hold"/>
                                        <p:tgtEl>
                                          <p:spTgt spid="38"/>
                                        </p:tgtEl>
                                        <p:attrNameLst>
                                          <p:attrName>ppt_y</p:attrName>
                                        </p:attrNameLst>
                                      </p:cBhvr>
                                      <p:tavLst>
                                        <p:tav tm="0">
                                          <p:val>
                                            <p:fltVal val="0.5"/>
                                          </p:val>
                                        </p:tav>
                                        <p:tav tm="100000">
                                          <p:val>
                                            <p:strVal val="#ppt_y"/>
                                          </p:val>
                                        </p:tav>
                                      </p:tavLst>
                                    </p:anim>
                                  </p:childTnLst>
                                </p:cTn>
                              </p:par>
                            </p:childTnLst>
                          </p:cTn>
                        </p:par>
                        <p:par>
                          <p:cTn id="139" fill="hold">
                            <p:stCondLst>
                              <p:cond delay="9250"/>
                            </p:stCondLst>
                            <p:childTnLst>
                              <p:par>
                                <p:cTn id="140" presetID="18" presetClass="entr" presetSubtype="3"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Effect transition="in" filter="strips(upRight)">
                                      <p:cBhvr>
                                        <p:cTn id="14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10" grpId="0" animBg="1"/>
      <p:bldP spid="11" grpId="0" animBg="1"/>
      <p:bldP spid="14" grpId="0" animBg="1"/>
      <p:bldP spid="17" grpId="0" animBg="1"/>
      <p:bldP spid="18" grpId="0" animBg="1"/>
      <p:bldP spid="15" grpId="0" animBg="1"/>
      <p:bldP spid="20" grpId="0" animBg="1"/>
      <p:bldP spid="21" grpId="0" animBg="1"/>
      <p:bldP spid="12" grpId="0" animBg="1"/>
      <p:bldP spid="23" grpId="0" animBg="1"/>
      <p:bldP spid="24" grpId="0" animBg="1"/>
      <p:bldP spid="13" grpId="0" animBg="1"/>
      <p:bldP spid="26" grpId="0" animBg="1"/>
      <p:bldP spid="27" grpId="0" animBg="1"/>
      <p:bldP spid="30" grpId="0"/>
      <p:bldP spid="32" grpId="0" animBg="1"/>
      <p:bldP spid="33" grpId="0" animBg="1"/>
      <p:bldP spid="34" grpId="0" animBg="1"/>
      <p:bldP spid="35" grpId="0" animBg="1"/>
      <p:bldP spid="36" grpId="0"/>
      <p:bldP spid="37" grpId="0"/>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01AA8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781CB"/>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85C401"/>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FA80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2">
                    <a:lumMod val="25000"/>
                  </a:schemeClr>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2">
                    <a:lumMod val="25000"/>
                  </a:schemeClr>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2">
                    <a:lumMod val="25000"/>
                  </a:schemeClr>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2">
                    <a:lumMod val="25000"/>
                  </a:schemeClr>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2">
                    <a:lumMod val="25000"/>
                  </a:schemeClr>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2">
                    <a:lumMod val="25000"/>
                  </a:schemeClr>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123414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Teardrop 1"/>
          <p:cNvSpPr/>
          <p:nvPr/>
        </p:nvSpPr>
        <p:spPr>
          <a:xfrm rot="6268864">
            <a:off x="4495319" y="1829530"/>
            <a:ext cx="1463040" cy="1463040"/>
          </a:xfrm>
          <a:prstGeom prst="teardrop">
            <a:avLst>
              <a:gd name="adj" fmla="val 143996"/>
            </a:avLst>
          </a:prstGeom>
          <a:solidFill>
            <a:schemeClr val="bg1"/>
          </a:solidFill>
          <a:ln w="25400">
            <a:solidFill>
              <a:srgbClr val="FF2B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F2B2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chemeClr val="bg1"/>
          </a:solidFill>
          <a:ln w="25400">
            <a:solidFill>
              <a:srgbClr val="85C40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5C40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chemeClr val="bg1"/>
          </a:solidFill>
          <a:ln w="25400">
            <a:solidFill>
              <a:srgbClr val="3EB8CD"/>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3EB8C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chemeClr val="bg1"/>
          </a:solidFill>
          <a:ln w="25400">
            <a:solidFill>
              <a:srgbClr val="FFA80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FFA80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chemeClr val="bg1"/>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01AA8D"/>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chemeClr val="bg1"/>
          </a:solidFill>
          <a:ln w="25400">
            <a:solidFill>
              <a:srgbClr val="4781CB"/>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781C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r>
              <a:rPr lang="en-US" sz="1200" dirty="0">
                <a:solidFill>
                  <a:schemeClr val="bg1"/>
                </a:solidFill>
                <a:latin typeface="Candara" panose="020E0502030303020204" pitchFamily="34" charset="0"/>
              </a:rPr>
              <a:t>.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57013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781C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1AA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A80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EB8CD"/>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85C40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0869459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rgbClr val="56595E"/>
                </a:solidFill>
                <a:latin typeface="Candara" panose="020E0502030303020204" pitchFamily="34" charset="0"/>
              </a:rPr>
              <a:t>LOREM IPSUM DOLOR</a:t>
            </a:r>
          </a:p>
        </p:txBody>
      </p:sp>
    </p:spTree>
    <p:extLst>
      <p:ext uri="{BB962C8B-B14F-4D97-AF65-F5344CB8AC3E}">
        <p14:creationId xmlns:p14="http://schemas.microsoft.com/office/powerpoint/2010/main" val="379559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Freeform 11"/>
          <p:cNvSpPr>
            <a:spLocks noChangeAspect="1"/>
          </p:cNvSpPr>
          <p:nvPr/>
        </p:nvSpPr>
        <p:spPr>
          <a:xfrm rot="13348993">
            <a:off x="3906885" y="2073232"/>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01AA8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3" name="Freeform 12"/>
          <p:cNvSpPr>
            <a:spLocks noChangeAspect="1"/>
          </p:cNvSpPr>
          <p:nvPr/>
        </p:nvSpPr>
        <p:spPr>
          <a:xfrm rot="18746207">
            <a:off x="5699421" y="1040050"/>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FF2B2A"/>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4" name="Freeform 13"/>
          <p:cNvSpPr>
            <a:spLocks noChangeAspect="1"/>
          </p:cNvSpPr>
          <p:nvPr/>
        </p:nvSpPr>
        <p:spPr>
          <a:xfrm rot="2566231">
            <a:off x="6688857" y="2777714"/>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85C401"/>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15" name="Freeform 14"/>
          <p:cNvSpPr>
            <a:spLocks noChangeAspect="1"/>
          </p:cNvSpPr>
          <p:nvPr/>
        </p:nvSpPr>
        <p:spPr>
          <a:xfrm rot="7952200">
            <a:off x="4892339" y="3801295"/>
            <a:ext cx="1981457" cy="3080785"/>
          </a:xfrm>
          <a:custGeom>
            <a:avLst/>
            <a:gdLst>
              <a:gd name="connsiteX0" fmla="*/ 1056594 w 1895061"/>
              <a:gd name="connsiteY0" fmla="*/ 33925 h 2946455"/>
              <a:gd name="connsiteX1" fmla="*/ 1347613 w 1895061"/>
              <a:gd name="connsiteY1" fmla="*/ 346005 h 2946455"/>
              <a:gd name="connsiteX2" fmla="*/ 1342348 w 1895061"/>
              <a:gd name="connsiteY2" fmla="*/ 496784 h 2946455"/>
              <a:gd name="connsiteX3" fmla="*/ 1081896 w 1895061"/>
              <a:gd name="connsiteY3" fmla="*/ 739660 h 2946455"/>
              <a:gd name="connsiteX4" fmla="*/ 1075666 w 1895061"/>
              <a:gd name="connsiteY4" fmla="*/ 749725 h 2946455"/>
              <a:gd name="connsiteX5" fmla="*/ 1040534 w 1895061"/>
              <a:gd name="connsiteY5" fmla="*/ 912813 h 2946455"/>
              <a:gd name="connsiteX6" fmla="*/ 1050250 w 1895061"/>
              <a:gd name="connsiteY6" fmla="*/ 989805 h 2946455"/>
              <a:gd name="connsiteX7" fmla="*/ 1075021 w 1895061"/>
              <a:gd name="connsiteY7" fmla="*/ 1058882 h 2946455"/>
              <a:gd name="connsiteX8" fmla="*/ 1449511 w 1895061"/>
              <a:gd name="connsiteY8" fmla="*/ 1460473 h 2946455"/>
              <a:gd name="connsiteX9" fmla="*/ 1449510 w 1895061"/>
              <a:gd name="connsiteY9" fmla="*/ 1460474 h 2946455"/>
              <a:gd name="connsiteX10" fmla="*/ 1829350 w 1895061"/>
              <a:gd name="connsiteY10" fmla="*/ 1867802 h 2946455"/>
              <a:gd name="connsiteX11" fmla="*/ 1817278 w 1895061"/>
              <a:gd name="connsiteY11" fmla="*/ 2213505 h 2946455"/>
              <a:gd name="connsiteX12" fmla="*/ 1101750 w 1895061"/>
              <a:gd name="connsiteY12" fmla="*/ 2880745 h 2946455"/>
              <a:gd name="connsiteX13" fmla="*/ 756047 w 1895061"/>
              <a:gd name="connsiteY13" fmla="*/ 2868672 h 2946455"/>
              <a:gd name="connsiteX14" fmla="*/ 65711 w 1895061"/>
              <a:gd name="connsiteY14" fmla="*/ 2128377 h 2946455"/>
              <a:gd name="connsiteX15" fmla="*/ 77783 w 1895061"/>
              <a:gd name="connsiteY15" fmla="*/ 1782674 h 2946455"/>
              <a:gd name="connsiteX16" fmla="*/ 486405 w 1895061"/>
              <a:gd name="connsiteY16" fmla="*/ 1401628 h 2946455"/>
              <a:gd name="connsiteX17" fmla="*/ 793310 w 1895061"/>
              <a:gd name="connsiteY17" fmla="*/ 1115434 h 2946455"/>
              <a:gd name="connsiteX18" fmla="*/ 824521 w 1895061"/>
              <a:gd name="connsiteY18" fmla="*/ 1086330 h 2946455"/>
              <a:gd name="connsiteX19" fmla="*/ 838814 w 1895061"/>
              <a:gd name="connsiteY19" fmla="*/ 1062645 h 2946455"/>
              <a:gd name="connsiteX20" fmla="*/ 873721 w 1895061"/>
              <a:gd name="connsiteY20" fmla="*/ 904710 h 2946455"/>
              <a:gd name="connsiteX21" fmla="*/ 837329 w 1895061"/>
              <a:gd name="connsiteY21" fmla="*/ 747011 h 2946455"/>
              <a:gd name="connsiteX22" fmla="*/ 819476 w 1895061"/>
              <a:gd name="connsiteY22" fmla="*/ 718183 h 2946455"/>
              <a:gd name="connsiteX23" fmla="*/ 588469 w 1895061"/>
              <a:gd name="connsiteY23" fmla="*/ 470458 h 2946455"/>
              <a:gd name="connsiteX24" fmla="*/ 593734 w 1895061"/>
              <a:gd name="connsiteY24" fmla="*/ 319679 h 2946455"/>
              <a:gd name="connsiteX25" fmla="*/ 905815 w 1895061"/>
              <a:gd name="connsiteY25" fmla="*/ 28659 h 2946455"/>
              <a:gd name="connsiteX26" fmla="*/ 1056594 w 1895061"/>
              <a:gd name="connsiteY26" fmla="*/ 33925 h 2946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895061" h="2946455">
                <a:moveTo>
                  <a:pt x="1056594" y="33925"/>
                </a:moveTo>
                <a:lnTo>
                  <a:pt x="1347613" y="346005"/>
                </a:lnTo>
                <a:cubicBezTo>
                  <a:pt x="1387796" y="389096"/>
                  <a:pt x="1385439" y="456602"/>
                  <a:pt x="1342348" y="496784"/>
                </a:cubicBezTo>
                <a:lnTo>
                  <a:pt x="1081896" y="739660"/>
                </a:lnTo>
                <a:lnTo>
                  <a:pt x="1075666" y="749725"/>
                </a:lnTo>
                <a:cubicBezTo>
                  <a:pt x="1051832" y="797529"/>
                  <a:pt x="1039356" y="854432"/>
                  <a:pt x="1040534" y="912813"/>
                </a:cubicBezTo>
                <a:cubicBezTo>
                  <a:pt x="1041063" y="939181"/>
                  <a:pt x="1044376" y="965081"/>
                  <a:pt x="1050250" y="989805"/>
                </a:cubicBezTo>
                <a:lnTo>
                  <a:pt x="1075021" y="1058882"/>
                </a:lnTo>
                <a:lnTo>
                  <a:pt x="1449511" y="1460473"/>
                </a:lnTo>
                <a:lnTo>
                  <a:pt x="1449510" y="1460474"/>
                </a:lnTo>
                <a:lnTo>
                  <a:pt x="1829350" y="1867802"/>
                </a:lnTo>
                <a:cubicBezTo>
                  <a:pt x="1921480" y="1966599"/>
                  <a:pt x="1916075" y="2121375"/>
                  <a:pt x="1817278" y="2213505"/>
                </a:cubicBezTo>
                <a:lnTo>
                  <a:pt x="1101750" y="2880745"/>
                </a:lnTo>
                <a:cubicBezTo>
                  <a:pt x="1002953" y="2972874"/>
                  <a:pt x="848177" y="2967469"/>
                  <a:pt x="756047" y="2868672"/>
                </a:cubicBezTo>
                <a:lnTo>
                  <a:pt x="65711" y="2128377"/>
                </a:lnTo>
                <a:cubicBezTo>
                  <a:pt x="-26419" y="2029580"/>
                  <a:pt x="-21014" y="1874804"/>
                  <a:pt x="77783" y="1782674"/>
                </a:cubicBezTo>
                <a:lnTo>
                  <a:pt x="486405" y="1401628"/>
                </a:lnTo>
                <a:lnTo>
                  <a:pt x="793310" y="1115434"/>
                </a:lnTo>
                <a:lnTo>
                  <a:pt x="824521" y="1086330"/>
                </a:lnTo>
                <a:lnTo>
                  <a:pt x="838814" y="1062645"/>
                </a:lnTo>
                <a:cubicBezTo>
                  <a:pt x="861650" y="1016093"/>
                  <a:pt x="873964" y="961219"/>
                  <a:pt x="873721" y="904710"/>
                </a:cubicBezTo>
                <a:cubicBezTo>
                  <a:pt x="873487" y="848076"/>
                  <a:pt x="860650" y="793275"/>
                  <a:pt x="837329" y="747011"/>
                </a:cubicBezTo>
                <a:lnTo>
                  <a:pt x="819476" y="718183"/>
                </a:lnTo>
                <a:lnTo>
                  <a:pt x="588469" y="470458"/>
                </a:lnTo>
                <a:cubicBezTo>
                  <a:pt x="548286" y="427368"/>
                  <a:pt x="550644" y="359862"/>
                  <a:pt x="593734" y="319679"/>
                </a:cubicBezTo>
                <a:lnTo>
                  <a:pt x="905815" y="28659"/>
                </a:lnTo>
                <a:cubicBezTo>
                  <a:pt x="948905" y="-11523"/>
                  <a:pt x="1016411" y="-9166"/>
                  <a:pt x="1056594" y="33925"/>
                </a:cubicBezTo>
                <a:close/>
              </a:path>
            </a:pathLst>
          </a:custGeom>
          <a:solidFill>
            <a:srgbClr val="3EB8CD"/>
          </a:solidFill>
          <a:ln w="12700">
            <a:miter lim="400000"/>
          </a:ln>
          <a:effectLst>
            <a:outerShdw blurRad="50800" dist="38100" dir="18900000" algn="bl" rotWithShape="0">
              <a:prstClr val="black">
                <a:alpha val="40000"/>
              </a:prstClr>
            </a:outerShdw>
          </a:effectLst>
        </p:spPr>
        <p:txBody>
          <a:bodyPr wrap="square" lIns="162559" tIns="162559" rIns="162559" bIns="162559" anchor="ctr">
            <a:noAutofit/>
          </a:bodyPr>
          <a:lstStyle/>
          <a:p>
            <a:pPr defTabSz="609524">
              <a:defRPr sz="8400">
                <a:solidFill>
                  <a:srgbClr val="070707"/>
                </a:solidFill>
                <a:latin typeface="Calibri"/>
                <a:ea typeface="Calibri"/>
                <a:cs typeface="Calibri"/>
                <a:sym typeface="Calibri"/>
              </a:defRPr>
            </a:pPr>
            <a:endParaRPr sz="11200"/>
          </a:p>
        </p:txBody>
      </p:sp>
      <p:sp>
        <p:nvSpPr>
          <p:cNvPr id="2" name="Oval 1"/>
          <p:cNvSpPr>
            <a:spLocks noChangeAspect="1"/>
          </p:cNvSpPr>
          <p:nvPr/>
        </p:nvSpPr>
        <p:spPr>
          <a:xfrm>
            <a:off x="5608747" y="1525351"/>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S</a:t>
            </a:r>
          </a:p>
        </p:txBody>
      </p:sp>
      <p:sp>
        <p:nvSpPr>
          <p:cNvPr id="20" name="Oval 19"/>
          <p:cNvSpPr>
            <a:spLocks noChangeAspect="1"/>
          </p:cNvSpPr>
          <p:nvPr/>
        </p:nvSpPr>
        <p:spPr>
          <a:xfrm>
            <a:off x="8206474" y="3259126"/>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W</a:t>
            </a:r>
          </a:p>
        </p:txBody>
      </p:sp>
      <p:sp>
        <p:nvSpPr>
          <p:cNvPr id="21" name="Oval 20"/>
          <p:cNvSpPr>
            <a:spLocks noChangeAspect="1"/>
          </p:cNvSpPr>
          <p:nvPr/>
        </p:nvSpPr>
        <p:spPr>
          <a:xfrm>
            <a:off x="6438689" y="5862993"/>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O</a:t>
            </a:r>
          </a:p>
        </p:txBody>
      </p:sp>
      <p:sp>
        <p:nvSpPr>
          <p:cNvPr id="22" name="Oval 21"/>
          <p:cNvSpPr>
            <a:spLocks noChangeAspect="1"/>
          </p:cNvSpPr>
          <p:nvPr/>
        </p:nvSpPr>
        <p:spPr>
          <a:xfrm>
            <a:off x="3883204" y="4164560"/>
            <a:ext cx="502920" cy="5029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2">
                    <a:lumMod val="25000"/>
                  </a:schemeClr>
                </a:solidFill>
                <a:latin typeface="Candara" panose="020E0502030303020204" pitchFamily="34" charset="0"/>
              </a:rPr>
              <a:t>T</a:t>
            </a:r>
          </a:p>
        </p:txBody>
      </p:sp>
      <p:sp>
        <p:nvSpPr>
          <p:cNvPr id="23" name="Text Placeholder 3"/>
          <p:cNvSpPr txBox="1">
            <a:spLocks/>
          </p:cNvSpPr>
          <p:nvPr/>
        </p:nvSpPr>
        <p:spPr>
          <a:xfrm>
            <a:off x="8481418" y="135947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2B2A"/>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 Placeholder 3"/>
          <p:cNvSpPr txBox="1">
            <a:spLocks/>
          </p:cNvSpPr>
          <p:nvPr/>
        </p:nvSpPr>
        <p:spPr>
          <a:xfrm>
            <a:off x="8436760" y="4506604"/>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85C401"/>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 Placeholder 3"/>
          <p:cNvSpPr txBox="1">
            <a:spLocks/>
          </p:cNvSpPr>
          <p:nvPr/>
        </p:nvSpPr>
        <p:spPr>
          <a:xfrm>
            <a:off x="1617874" y="5182029"/>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EB8CD"/>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Placeholder 3"/>
          <p:cNvSpPr txBox="1">
            <a:spLocks/>
          </p:cNvSpPr>
          <p:nvPr/>
        </p:nvSpPr>
        <p:spPr>
          <a:xfrm>
            <a:off x="411538" y="3005487"/>
            <a:ext cx="3017520" cy="144655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1AA8D"/>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6367376" y="2502577"/>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8" name="TextBox 27"/>
          <p:cNvSpPr txBox="1"/>
          <p:nvPr/>
        </p:nvSpPr>
        <p:spPr>
          <a:xfrm>
            <a:off x="6620727" y="4278922"/>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29" name="TextBox 28"/>
          <p:cNvSpPr txBox="1"/>
          <p:nvPr/>
        </p:nvSpPr>
        <p:spPr>
          <a:xfrm>
            <a:off x="4806512" y="4504238"/>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0" name="TextBox 29"/>
          <p:cNvSpPr txBox="1"/>
          <p:nvPr/>
        </p:nvSpPr>
        <p:spPr>
          <a:xfrm>
            <a:off x="4540312" y="2733280"/>
            <a:ext cx="1461058" cy="830997"/>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1" name="TextBox 30"/>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340211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anim calcmode="lin" valueType="num">
                                      <p:cBhvr>
                                        <p:cTn id="30" dur="500" fill="hold"/>
                                        <p:tgtEl>
                                          <p:spTgt spid="23"/>
                                        </p:tgtEl>
                                        <p:attrNameLst>
                                          <p:attrName>ppt_x</p:attrName>
                                        </p:attrNameLst>
                                      </p:cBhvr>
                                      <p:tavLst>
                                        <p:tav tm="0">
                                          <p:val>
                                            <p:fltVal val="0.5"/>
                                          </p:val>
                                        </p:tav>
                                        <p:tav tm="100000">
                                          <p:val>
                                            <p:strVal val="#ppt_x"/>
                                          </p:val>
                                        </p:tav>
                                      </p:tavLst>
                                    </p:anim>
                                    <p:anim calcmode="lin" valueType="num">
                                      <p:cBhvr>
                                        <p:cTn id="31" dur="500" fill="hold"/>
                                        <p:tgtEl>
                                          <p:spTgt spid="23"/>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1000" fill="hold"/>
                                        <p:tgtEl>
                                          <p:spTgt spid="14"/>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p:cTn id="41" dur="500" fill="hold"/>
                                        <p:tgtEl>
                                          <p:spTgt spid="20"/>
                                        </p:tgtEl>
                                        <p:attrNameLst>
                                          <p:attrName>ppt_w</p:attrName>
                                        </p:attrNameLst>
                                      </p:cBhvr>
                                      <p:tavLst>
                                        <p:tav tm="0">
                                          <p:val>
                                            <p:fltVal val="0"/>
                                          </p:val>
                                        </p:tav>
                                        <p:tav tm="100000">
                                          <p:val>
                                            <p:strVal val="#ppt_w"/>
                                          </p:val>
                                        </p:tav>
                                      </p:tavLst>
                                    </p:anim>
                                    <p:anim calcmode="lin" valueType="num">
                                      <p:cBhvr>
                                        <p:cTn id="42" dur="500" fill="hold"/>
                                        <p:tgtEl>
                                          <p:spTgt spid="20"/>
                                        </p:tgtEl>
                                        <p:attrNameLst>
                                          <p:attrName>ppt_h</p:attrName>
                                        </p:attrNameLst>
                                      </p:cBhvr>
                                      <p:tavLst>
                                        <p:tav tm="0">
                                          <p:val>
                                            <p:fltVal val="0"/>
                                          </p:val>
                                        </p:tav>
                                        <p:tav tm="100000">
                                          <p:val>
                                            <p:strVal val="#ppt_h"/>
                                          </p:val>
                                        </p:tav>
                                      </p:tavLst>
                                    </p:anim>
                                    <p:animEffect transition="in" filter="fade">
                                      <p:cBhvr>
                                        <p:cTn id="43" dur="500"/>
                                        <p:tgtEl>
                                          <p:spTgt spid="20"/>
                                        </p:tgtEl>
                                      </p:cBhvr>
                                    </p:animEffect>
                                  </p:childTnLst>
                                </p:cTn>
                              </p:par>
                            </p:childTnLst>
                          </p:cTn>
                        </p:par>
                        <p:par>
                          <p:cTn id="44" fill="hold">
                            <p:stCondLst>
                              <p:cond delay="4500"/>
                            </p:stCondLst>
                            <p:childTnLst>
                              <p:par>
                                <p:cTn id="45" presetID="22" presetClass="entr" presetSubtype="1"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up)">
                                      <p:cBhvr>
                                        <p:cTn id="47" dur="500"/>
                                        <p:tgtEl>
                                          <p:spTgt spid="28"/>
                                        </p:tgtEl>
                                      </p:cBhvr>
                                    </p:animEffect>
                                  </p:childTnLst>
                                </p:cTn>
                              </p:par>
                            </p:childTnLst>
                          </p:cTn>
                        </p:par>
                        <p:par>
                          <p:cTn id="48" fill="hold">
                            <p:stCondLst>
                              <p:cond delay="5000"/>
                            </p:stCondLst>
                            <p:childTnLst>
                              <p:par>
                                <p:cTn id="49" presetID="53" presetClass="entr" presetSubtype="528"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anim calcmode="lin" valueType="num">
                                      <p:cBhvr>
                                        <p:cTn id="54" dur="500" fill="hold"/>
                                        <p:tgtEl>
                                          <p:spTgt spid="24"/>
                                        </p:tgtEl>
                                        <p:attrNameLst>
                                          <p:attrName>ppt_x</p:attrName>
                                        </p:attrNameLst>
                                      </p:cBhvr>
                                      <p:tavLst>
                                        <p:tav tm="0">
                                          <p:val>
                                            <p:fltVal val="0.5"/>
                                          </p:val>
                                        </p:tav>
                                        <p:tav tm="100000">
                                          <p:val>
                                            <p:strVal val="#ppt_x"/>
                                          </p:val>
                                        </p:tav>
                                      </p:tavLst>
                                    </p:anim>
                                    <p:anim calcmode="lin" valueType="num">
                                      <p:cBhvr>
                                        <p:cTn id="55" dur="500" fill="hold"/>
                                        <p:tgtEl>
                                          <p:spTgt spid="24"/>
                                        </p:tgtEl>
                                        <p:attrNameLst>
                                          <p:attrName>ppt_y</p:attrName>
                                        </p:attrNameLst>
                                      </p:cBhvr>
                                      <p:tavLst>
                                        <p:tav tm="0">
                                          <p:val>
                                            <p:fltVal val="0.5"/>
                                          </p:val>
                                        </p:tav>
                                        <p:tav tm="100000">
                                          <p:val>
                                            <p:strVal val="#ppt_y"/>
                                          </p:val>
                                        </p:tav>
                                      </p:tavLst>
                                    </p:anim>
                                  </p:childTnLst>
                                </p:cTn>
                              </p:par>
                            </p:childTnLst>
                          </p:cTn>
                        </p:par>
                        <p:par>
                          <p:cTn id="56" fill="hold">
                            <p:stCondLst>
                              <p:cond delay="5500"/>
                            </p:stCondLst>
                            <p:childTnLst>
                              <p:par>
                                <p:cTn id="57" presetID="42" presetClass="entr" presetSubtype="0" fill="hold" grpId="0" nodeType="afterEffect">
                                  <p:stCondLst>
                                    <p:cond delay="0"/>
                                  </p:stCondLst>
                                  <p:childTnLst>
                                    <p:set>
                                      <p:cBhvr>
                                        <p:cTn id="58" dur="1" fill="hold">
                                          <p:stCondLst>
                                            <p:cond delay="0"/>
                                          </p:stCondLst>
                                        </p:cTn>
                                        <p:tgtEl>
                                          <p:spTgt spid="15"/>
                                        </p:tgtEl>
                                        <p:attrNameLst>
                                          <p:attrName>style.visibility</p:attrName>
                                        </p:attrNameLst>
                                      </p:cBhvr>
                                      <p:to>
                                        <p:strVal val="visible"/>
                                      </p:to>
                                    </p:set>
                                    <p:animEffect transition="in" filter="fade">
                                      <p:cBhvr>
                                        <p:cTn id="59" dur="1000"/>
                                        <p:tgtEl>
                                          <p:spTgt spid="15"/>
                                        </p:tgtEl>
                                      </p:cBhvr>
                                    </p:animEffect>
                                    <p:anim calcmode="lin" valueType="num">
                                      <p:cBhvr>
                                        <p:cTn id="60" dur="1000" fill="hold"/>
                                        <p:tgtEl>
                                          <p:spTgt spid="15"/>
                                        </p:tgtEl>
                                        <p:attrNameLst>
                                          <p:attrName>ppt_x</p:attrName>
                                        </p:attrNameLst>
                                      </p:cBhvr>
                                      <p:tavLst>
                                        <p:tav tm="0">
                                          <p:val>
                                            <p:strVal val="#ppt_x"/>
                                          </p:val>
                                        </p:tav>
                                        <p:tav tm="100000">
                                          <p:val>
                                            <p:strVal val="#ppt_x"/>
                                          </p:val>
                                        </p:tav>
                                      </p:tavLst>
                                    </p:anim>
                                    <p:anim calcmode="lin" valueType="num">
                                      <p:cBhvr>
                                        <p:cTn id="61" dur="1000" fill="hold"/>
                                        <p:tgtEl>
                                          <p:spTgt spid="15"/>
                                        </p:tgtEl>
                                        <p:attrNameLst>
                                          <p:attrName>ppt_y</p:attrName>
                                        </p:attrNameLst>
                                      </p:cBhvr>
                                      <p:tavLst>
                                        <p:tav tm="0">
                                          <p:val>
                                            <p:strVal val="#ppt_y+.1"/>
                                          </p:val>
                                        </p:tav>
                                        <p:tav tm="100000">
                                          <p:val>
                                            <p:strVal val="#ppt_y"/>
                                          </p:val>
                                        </p:tav>
                                      </p:tavLst>
                                    </p:anim>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Effect transition="in" filter="fade">
                                      <p:cBhvr>
                                        <p:cTn id="67" dur="500"/>
                                        <p:tgtEl>
                                          <p:spTgt spid="21"/>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7500"/>
                            </p:stCondLst>
                            <p:childTnLst>
                              <p:par>
                                <p:cTn id="73" presetID="53" presetClass="entr" presetSubtype="528" fill="hold" grpId="0" nodeType="afterEffect">
                                  <p:stCondLst>
                                    <p:cond delay="0"/>
                                  </p:stCondLst>
                                  <p:childTnLst>
                                    <p:set>
                                      <p:cBhvr>
                                        <p:cTn id="74" dur="1" fill="hold">
                                          <p:stCondLst>
                                            <p:cond delay="0"/>
                                          </p:stCondLst>
                                        </p:cTn>
                                        <p:tgtEl>
                                          <p:spTgt spid="25"/>
                                        </p:tgtEl>
                                        <p:attrNameLst>
                                          <p:attrName>style.visibility</p:attrName>
                                        </p:attrNameLst>
                                      </p:cBhvr>
                                      <p:to>
                                        <p:strVal val="visible"/>
                                      </p:to>
                                    </p:set>
                                    <p:anim calcmode="lin" valueType="num">
                                      <p:cBhvr>
                                        <p:cTn id="75" dur="500" fill="hold"/>
                                        <p:tgtEl>
                                          <p:spTgt spid="25"/>
                                        </p:tgtEl>
                                        <p:attrNameLst>
                                          <p:attrName>ppt_w</p:attrName>
                                        </p:attrNameLst>
                                      </p:cBhvr>
                                      <p:tavLst>
                                        <p:tav tm="0">
                                          <p:val>
                                            <p:fltVal val="0"/>
                                          </p:val>
                                        </p:tav>
                                        <p:tav tm="100000">
                                          <p:val>
                                            <p:strVal val="#ppt_w"/>
                                          </p:val>
                                        </p:tav>
                                      </p:tavLst>
                                    </p:anim>
                                    <p:anim calcmode="lin" valueType="num">
                                      <p:cBhvr>
                                        <p:cTn id="76" dur="500" fill="hold"/>
                                        <p:tgtEl>
                                          <p:spTgt spid="25"/>
                                        </p:tgtEl>
                                        <p:attrNameLst>
                                          <p:attrName>ppt_h</p:attrName>
                                        </p:attrNameLst>
                                      </p:cBhvr>
                                      <p:tavLst>
                                        <p:tav tm="0">
                                          <p:val>
                                            <p:fltVal val="0"/>
                                          </p:val>
                                        </p:tav>
                                        <p:tav tm="100000">
                                          <p:val>
                                            <p:strVal val="#ppt_h"/>
                                          </p:val>
                                        </p:tav>
                                      </p:tavLst>
                                    </p:anim>
                                    <p:animEffect transition="in" filter="fade">
                                      <p:cBhvr>
                                        <p:cTn id="77" dur="500"/>
                                        <p:tgtEl>
                                          <p:spTgt spid="25"/>
                                        </p:tgtEl>
                                      </p:cBhvr>
                                    </p:animEffect>
                                    <p:anim calcmode="lin" valueType="num">
                                      <p:cBhvr>
                                        <p:cTn id="78" dur="500" fill="hold"/>
                                        <p:tgtEl>
                                          <p:spTgt spid="25"/>
                                        </p:tgtEl>
                                        <p:attrNameLst>
                                          <p:attrName>ppt_x</p:attrName>
                                        </p:attrNameLst>
                                      </p:cBhvr>
                                      <p:tavLst>
                                        <p:tav tm="0">
                                          <p:val>
                                            <p:fltVal val="0.5"/>
                                          </p:val>
                                        </p:tav>
                                        <p:tav tm="100000">
                                          <p:val>
                                            <p:strVal val="#ppt_x"/>
                                          </p:val>
                                        </p:tav>
                                      </p:tavLst>
                                    </p:anim>
                                    <p:anim calcmode="lin" valueType="num">
                                      <p:cBhvr>
                                        <p:cTn id="79" dur="500" fill="hold"/>
                                        <p:tgtEl>
                                          <p:spTgt spid="25"/>
                                        </p:tgtEl>
                                        <p:attrNameLst>
                                          <p:attrName>ppt_y</p:attrName>
                                        </p:attrNameLst>
                                      </p:cBhvr>
                                      <p:tavLst>
                                        <p:tav tm="0">
                                          <p:val>
                                            <p:fltVal val="0.5"/>
                                          </p:val>
                                        </p:tav>
                                        <p:tav tm="100000">
                                          <p:val>
                                            <p:strVal val="#ppt_y"/>
                                          </p:val>
                                        </p:tav>
                                      </p:tavLst>
                                    </p:anim>
                                  </p:childTnLst>
                                </p:cTn>
                              </p:par>
                            </p:childTnLst>
                          </p:cTn>
                        </p:par>
                        <p:par>
                          <p:cTn id="80" fill="hold">
                            <p:stCondLst>
                              <p:cond delay="8000"/>
                            </p:stCondLst>
                            <p:childTnLst>
                              <p:par>
                                <p:cTn id="81" presetID="47" presetClass="entr" presetSubtype="0" fill="hold" grpId="0" nodeType="afterEffect">
                                  <p:stCondLst>
                                    <p:cond delay="0"/>
                                  </p:stCondLst>
                                  <p:childTnLst>
                                    <p:set>
                                      <p:cBhvr>
                                        <p:cTn id="82" dur="1" fill="hold">
                                          <p:stCondLst>
                                            <p:cond delay="0"/>
                                          </p:stCondLst>
                                        </p:cTn>
                                        <p:tgtEl>
                                          <p:spTgt spid="12"/>
                                        </p:tgtEl>
                                        <p:attrNameLst>
                                          <p:attrName>style.visibility</p:attrName>
                                        </p:attrNameLst>
                                      </p:cBhvr>
                                      <p:to>
                                        <p:strVal val="visible"/>
                                      </p:to>
                                    </p:set>
                                    <p:animEffect transition="in" filter="fade">
                                      <p:cBhvr>
                                        <p:cTn id="83" dur="1000"/>
                                        <p:tgtEl>
                                          <p:spTgt spid="12"/>
                                        </p:tgtEl>
                                      </p:cBhvr>
                                    </p:animEffect>
                                    <p:anim calcmode="lin" valueType="num">
                                      <p:cBhvr>
                                        <p:cTn id="84" dur="1000" fill="hold"/>
                                        <p:tgtEl>
                                          <p:spTgt spid="12"/>
                                        </p:tgtEl>
                                        <p:attrNameLst>
                                          <p:attrName>ppt_x</p:attrName>
                                        </p:attrNameLst>
                                      </p:cBhvr>
                                      <p:tavLst>
                                        <p:tav tm="0">
                                          <p:val>
                                            <p:strVal val="#ppt_x"/>
                                          </p:val>
                                        </p:tav>
                                        <p:tav tm="100000">
                                          <p:val>
                                            <p:strVal val="#ppt_x"/>
                                          </p:val>
                                        </p:tav>
                                      </p:tavLst>
                                    </p:anim>
                                    <p:anim calcmode="lin" valueType="num">
                                      <p:cBhvr>
                                        <p:cTn id="85" dur="1000" fill="hold"/>
                                        <p:tgtEl>
                                          <p:spTgt spid="12"/>
                                        </p:tgtEl>
                                        <p:attrNameLst>
                                          <p:attrName>ppt_y</p:attrName>
                                        </p:attrNameLst>
                                      </p:cBhvr>
                                      <p:tavLst>
                                        <p:tav tm="0">
                                          <p:val>
                                            <p:strVal val="#ppt_y-.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22"/>
                                        </p:tgtEl>
                                        <p:attrNameLst>
                                          <p:attrName>style.visibility</p:attrName>
                                        </p:attrNameLst>
                                      </p:cBhvr>
                                      <p:to>
                                        <p:strVal val="visible"/>
                                      </p:to>
                                    </p:set>
                                    <p:anim calcmode="lin" valueType="num">
                                      <p:cBhvr>
                                        <p:cTn id="89" dur="500" fill="hold"/>
                                        <p:tgtEl>
                                          <p:spTgt spid="22"/>
                                        </p:tgtEl>
                                        <p:attrNameLst>
                                          <p:attrName>ppt_w</p:attrName>
                                        </p:attrNameLst>
                                      </p:cBhvr>
                                      <p:tavLst>
                                        <p:tav tm="0">
                                          <p:val>
                                            <p:fltVal val="0"/>
                                          </p:val>
                                        </p:tav>
                                        <p:tav tm="100000">
                                          <p:val>
                                            <p:strVal val="#ppt_w"/>
                                          </p:val>
                                        </p:tav>
                                      </p:tavLst>
                                    </p:anim>
                                    <p:anim calcmode="lin" valueType="num">
                                      <p:cBhvr>
                                        <p:cTn id="90" dur="500" fill="hold"/>
                                        <p:tgtEl>
                                          <p:spTgt spid="22"/>
                                        </p:tgtEl>
                                        <p:attrNameLst>
                                          <p:attrName>ppt_h</p:attrName>
                                        </p:attrNameLst>
                                      </p:cBhvr>
                                      <p:tavLst>
                                        <p:tav tm="0">
                                          <p:val>
                                            <p:fltVal val="0"/>
                                          </p:val>
                                        </p:tav>
                                        <p:tav tm="100000">
                                          <p:val>
                                            <p:strVal val="#ppt_h"/>
                                          </p:val>
                                        </p:tav>
                                      </p:tavLst>
                                    </p:anim>
                                    <p:animEffect transition="in" filter="fade">
                                      <p:cBhvr>
                                        <p:cTn id="91" dur="500"/>
                                        <p:tgtEl>
                                          <p:spTgt spid="22"/>
                                        </p:tgtEl>
                                      </p:cBhvr>
                                    </p:animEffect>
                                  </p:childTnLst>
                                </p:cTn>
                              </p:par>
                            </p:childTnLst>
                          </p:cTn>
                        </p:par>
                        <p:par>
                          <p:cTn id="92" fill="hold">
                            <p:stCondLst>
                              <p:cond delay="9500"/>
                            </p:stCondLst>
                            <p:childTnLst>
                              <p:par>
                                <p:cTn id="93" presetID="22" presetClass="entr" presetSubtype="1" fill="hold" grpId="0" nodeType="afterEffect">
                                  <p:stCondLst>
                                    <p:cond delay="0"/>
                                  </p:stCondLst>
                                  <p:childTnLst>
                                    <p:set>
                                      <p:cBhvr>
                                        <p:cTn id="94" dur="1" fill="hold">
                                          <p:stCondLst>
                                            <p:cond delay="0"/>
                                          </p:stCondLst>
                                        </p:cTn>
                                        <p:tgtEl>
                                          <p:spTgt spid="30"/>
                                        </p:tgtEl>
                                        <p:attrNameLst>
                                          <p:attrName>style.visibility</p:attrName>
                                        </p:attrNameLst>
                                      </p:cBhvr>
                                      <p:to>
                                        <p:strVal val="visible"/>
                                      </p:to>
                                    </p:set>
                                    <p:animEffect transition="in" filter="wipe(up)">
                                      <p:cBhvr>
                                        <p:cTn id="95" dur="500"/>
                                        <p:tgtEl>
                                          <p:spTgt spid="30"/>
                                        </p:tgtEl>
                                      </p:cBhvr>
                                    </p:animEffect>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 calcmode="lin" valueType="num">
                                      <p:cBhvr>
                                        <p:cTn id="99" dur="500" fill="hold"/>
                                        <p:tgtEl>
                                          <p:spTgt spid="26"/>
                                        </p:tgtEl>
                                        <p:attrNameLst>
                                          <p:attrName>ppt_w</p:attrName>
                                        </p:attrNameLst>
                                      </p:cBhvr>
                                      <p:tavLst>
                                        <p:tav tm="0">
                                          <p:val>
                                            <p:fltVal val="0"/>
                                          </p:val>
                                        </p:tav>
                                        <p:tav tm="100000">
                                          <p:val>
                                            <p:strVal val="#ppt_w"/>
                                          </p:val>
                                        </p:tav>
                                      </p:tavLst>
                                    </p:anim>
                                    <p:anim calcmode="lin" valueType="num">
                                      <p:cBhvr>
                                        <p:cTn id="100" dur="500" fill="hold"/>
                                        <p:tgtEl>
                                          <p:spTgt spid="26"/>
                                        </p:tgtEl>
                                        <p:attrNameLst>
                                          <p:attrName>ppt_h</p:attrName>
                                        </p:attrNameLst>
                                      </p:cBhvr>
                                      <p:tavLst>
                                        <p:tav tm="0">
                                          <p:val>
                                            <p:fltVal val="0"/>
                                          </p:val>
                                        </p:tav>
                                        <p:tav tm="100000">
                                          <p:val>
                                            <p:strVal val="#ppt_h"/>
                                          </p:val>
                                        </p:tav>
                                      </p:tavLst>
                                    </p:anim>
                                    <p:animEffect transition="in" filter="fade">
                                      <p:cBhvr>
                                        <p:cTn id="101" dur="500"/>
                                        <p:tgtEl>
                                          <p:spTgt spid="26"/>
                                        </p:tgtEl>
                                      </p:cBhvr>
                                    </p:animEffect>
                                    <p:anim calcmode="lin" valueType="num">
                                      <p:cBhvr>
                                        <p:cTn id="102" dur="500" fill="hold"/>
                                        <p:tgtEl>
                                          <p:spTgt spid="26"/>
                                        </p:tgtEl>
                                        <p:attrNameLst>
                                          <p:attrName>ppt_x</p:attrName>
                                        </p:attrNameLst>
                                      </p:cBhvr>
                                      <p:tavLst>
                                        <p:tav tm="0">
                                          <p:val>
                                            <p:fltVal val="0.5"/>
                                          </p:val>
                                        </p:tav>
                                        <p:tav tm="100000">
                                          <p:val>
                                            <p:strVal val="#ppt_x"/>
                                          </p:val>
                                        </p:tav>
                                      </p:tavLst>
                                    </p:anim>
                                    <p:anim calcmode="lin" valueType="num">
                                      <p:cBhvr>
                                        <p:cTn id="103" dur="500" fill="hold"/>
                                        <p:tgtEl>
                                          <p:spTgt spid="2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 grpId="0" animBg="1"/>
      <p:bldP spid="20" grpId="0" animBg="1"/>
      <p:bldP spid="21" grpId="0" animBg="1"/>
      <p:bldP spid="22" grpId="0" animBg="1"/>
      <p:bldP spid="23" grpId="0"/>
      <p:bldP spid="24" grpId="0"/>
      <p:bldP spid="25" grpId="0"/>
      <p:bldP spid="26" grpId="0"/>
      <p:bldP spid="27" grpId="0"/>
      <p:bldP spid="28" grpId="0"/>
      <p:bldP spid="29" grpId="0"/>
      <p:bldP spid="30" grpId="0"/>
      <p:bldP spid="3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1736</TotalTime>
  <Words>4973</Words>
  <Application>Microsoft Office PowerPoint</Application>
  <PresentationFormat>Widescreen</PresentationFormat>
  <Paragraphs>419</Paragraphs>
  <Slides>35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35</vt:i4>
      </vt:variant>
    </vt:vector>
  </HeadingPairs>
  <TitlesOfParts>
    <vt:vector size="46"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375</cp:revision>
  <dcterms:created xsi:type="dcterms:W3CDTF">2016-09-28T22:08:47Z</dcterms:created>
  <dcterms:modified xsi:type="dcterms:W3CDTF">2016-11-16T00:05:47Z</dcterms:modified>
</cp:coreProperties>
</file>