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965718" y="365668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234309" y="383300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2019-01-08T23:03:30Z</dcterms:modified>
</cp:coreProperties>
</file>