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108225" y="317176"/>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408343" y="56491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2019-02-24T21:11:24Z</dcterms:modified>
</cp:coreProperties>
</file>