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35" r:id="rId3"/>
    <p:sldId id="534" r:id="rId4"/>
    <p:sldId id="538" r:id="rId5"/>
    <p:sldId id="537" r:id="rId6"/>
    <p:sldId id="536" r:id="rId7"/>
    <p:sldId id="539" r:id="rId8"/>
    <p:sldId id="540" r:id="rId9"/>
    <p:sldId id="542"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18,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1611</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468</cp:revision>
  <dcterms:created xsi:type="dcterms:W3CDTF">2016-09-28T22:08:47Z</dcterms:created>
  <dcterms:modified xsi:type="dcterms:W3CDTF">2018-09-15T22:28:01Z</dcterms:modified>
</cp:coreProperties>
</file>