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330" r:id="rId3"/>
    <p:sldId id="1357" r:id="rId4"/>
    <p:sldId id="1354" r:id="rId5"/>
    <p:sldId id="1486" r:id="rId6"/>
    <p:sldId id="1498" r:id="rId7"/>
    <p:sldId id="1499" r:id="rId8"/>
    <p:sldId id="1275" r:id="rId9"/>
    <p:sldId id="1182" r:id="rId10"/>
    <p:sldId id="1497" r:id="rId11"/>
    <p:sldId id="1465" r:id="rId12"/>
    <p:sldId id="1462" r:id="rId13"/>
    <p:sldId id="1265" r:id="rId14"/>
    <p:sldId id="1269" r:id="rId15"/>
    <p:sldId id="1202" r:id="rId16"/>
    <p:sldId id="1155" r:id="rId17"/>
    <p:sldId id="134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2019-05-27T19:04:43Z</dcterms:modified>
</cp:coreProperties>
</file>