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5085922" y="3729584"/>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386040" y="3977319"/>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2019-03-25T17:43:46Z</dcterms:modified>
</cp:coreProperties>
</file>