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1" r:id="rId3"/>
    <p:sldId id="343" r:id="rId4"/>
    <p:sldId id="333" r:id="rId5"/>
    <p:sldId id="334" r:id="rId6"/>
    <p:sldId id="336" r:id="rId7"/>
    <p:sldId id="337" r:id="rId8"/>
    <p:sldId id="335" r:id="rId9"/>
    <p:sldId id="338" r:id="rId10"/>
    <p:sldId id="339" r:id="rId11"/>
    <p:sldId id="328" r:id="rId12"/>
    <p:sldId id="341" r:id="rId13"/>
    <p:sldId id="342" r:id="rId14"/>
    <p:sldId id="329" r:id="rId15"/>
    <p:sldId id="340" r:id="rId16"/>
    <p:sldId id="330" r:id="rId17"/>
    <p:sldId id="332" r:id="rId18"/>
    <p:sldId id="344"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Candara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2019-08-18T18:01:07Z</dcterms:modified>
</cp:coreProperties>
</file>