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495" r:id="rId2"/>
    <p:sldId id="517" r:id="rId3"/>
    <p:sldId id="519" r:id="rId4"/>
    <p:sldId id="516" r:id="rId5"/>
    <p:sldId id="518" r:id="rId6"/>
    <p:sldId id="515" r:id="rId7"/>
    <p:sldId id="521" r:id="rId8"/>
    <p:sldId id="446" r:id="rId9"/>
    <p:sldId id="508" r:id="rId10"/>
    <p:sldId id="509" r:id="rId11"/>
    <p:sldId id="510" r:id="rId12"/>
    <p:sldId id="511" r:id="rId13"/>
    <p:sldId id="512" r:id="rId14"/>
    <p:sldId id="513" r:id="rId15"/>
    <p:sldId id="514" r:id="rId16"/>
    <p:sldId id="507" r:id="rId17"/>
    <p:sldId id="506" r:id="rId18"/>
    <p:sldId id="505" r:id="rId19"/>
    <p:sldId id="504" r:id="rId20"/>
    <p:sldId id="503" r:id="rId21"/>
    <p:sldId id="496" r:id="rId22"/>
    <p:sldId id="497" r:id="rId23"/>
    <p:sldId id="498" r:id="rId24"/>
    <p:sldId id="499" r:id="rId25"/>
    <p:sldId id="500" r:id="rId26"/>
    <p:sldId id="501" r:id="rId27"/>
    <p:sldId id="502" r:id="rId28"/>
    <p:sldId id="493" r:id="rId29"/>
    <p:sldId id="489" r:id="rId30"/>
    <p:sldId id="490" r:id="rId31"/>
    <p:sldId id="492" r:id="rId32"/>
    <p:sldId id="478" r:id="rId33"/>
    <p:sldId id="477" r:id="rId34"/>
    <p:sldId id="481" r:id="rId35"/>
    <p:sldId id="266" r:id="rId36"/>
    <p:sldId id="338" r:id="rId37"/>
    <p:sldId id="297" r:id="rId38"/>
    <p:sldId id="274" r:id="rId39"/>
    <p:sldId id="317"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FFC000"/>
    <a:srgbClr val="ED7D31"/>
    <a:srgbClr val="A5A5A5"/>
    <a:srgbClr val="2F5698"/>
    <a:srgbClr val="385723"/>
    <a:srgbClr val="B7372A"/>
    <a:srgbClr val="96B357"/>
    <a:srgbClr val="8696A7"/>
    <a:srgbClr val="B17E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59" d="100"/>
          <a:sy n="59" d="100"/>
        </p:scale>
        <p:origin x="96" y="118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10</a:t>
            </a:fld>
            <a:endParaRPr lang="ru-RU"/>
          </a:p>
        </p:txBody>
      </p:sp>
    </p:spTree>
    <p:extLst>
      <p:ext uri="{BB962C8B-B14F-4D97-AF65-F5344CB8AC3E}">
        <p14:creationId xmlns:p14="http://schemas.microsoft.com/office/powerpoint/2010/main" val="20961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28</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bg1">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7642624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64404923"/>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6724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25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82"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 id="2147483693"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3.jpg"/><Relationship Id="rId4" Type="http://schemas.openxmlformats.org/officeDocument/2006/relationships/image" Target="../media/image32.jpg"/></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30.pn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42.pn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2.jpg"/><Relationship Id="rId7" Type="http://schemas.openxmlformats.org/officeDocument/2006/relationships/image" Target="../media/image44.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52.png"/><Relationship Id="rId5" Type="http://schemas.openxmlformats.org/officeDocument/2006/relationships/diagramQuickStyle" Target="../diagrams/quickStyle1.xml"/><Relationship Id="rId10" Type="http://schemas.openxmlformats.org/officeDocument/2006/relationships/image" Target="../media/image51.png"/><Relationship Id="rId4" Type="http://schemas.openxmlformats.org/officeDocument/2006/relationships/diagramLayout" Target="../diagrams/layout1.xml"/><Relationship Id="rId9" Type="http://schemas.openxmlformats.org/officeDocument/2006/relationships/image" Target="../media/image50.pn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4.png"/><Relationship Id="rId7"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24.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656195" y="4869591"/>
            <a:ext cx="7535805" cy="2049263"/>
            <a:chOff x="4656195" y="4869591"/>
            <a:chExt cx="7535805" cy="2049263"/>
          </a:xfrm>
        </p:grpSpPr>
        <p:sp>
          <p:nvSpPr>
            <p:cNvPr id="29" name="Freeform 28"/>
            <p:cNvSpPr>
              <a:spLocks noChangeAspect="1"/>
            </p:cNvSpPr>
            <p:nvPr/>
          </p:nvSpPr>
          <p:spPr>
            <a:xfrm rot="10800000" flipV="1">
              <a:off x="4656195" y="4869591"/>
              <a:ext cx="7535805" cy="2049263"/>
            </a:xfrm>
            <a:custGeom>
              <a:avLst/>
              <a:gdLst>
                <a:gd name="connsiteX0" fmla="*/ 184086 w 7535805"/>
                <a:gd name="connsiteY0" fmla="*/ 2049262 h 2049263"/>
                <a:gd name="connsiteX1" fmla="*/ 1 w 7535805"/>
                <a:gd name="connsiteY1" fmla="*/ 2049262 h 2049263"/>
                <a:gd name="connsiteX2" fmla="*/ 1 w 7535805"/>
                <a:gd name="connsiteY2" fmla="*/ 2049263 h 2049263"/>
                <a:gd name="connsiteX3" fmla="*/ 184090 w 7535805"/>
                <a:gd name="connsiteY3" fmla="*/ 2049263 h 2049263"/>
                <a:gd name="connsiteX4" fmla="*/ 7473163 w 7535805"/>
                <a:gd name="connsiteY4" fmla="*/ 1978534 h 2049263"/>
                <a:gd name="connsiteX5" fmla="*/ 7358387 w 7535805"/>
                <a:gd name="connsiteY5" fmla="*/ 1978534 h 2049263"/>
                <a:gd name="connsiteX6" fmla="*/ 7363219 w 7535805"/>
                <a:gd name="connsiteY6" fmla="*/ 1979812 h 2049263"/>
                <a:gd name="connsiteX7" fmla="*/ 7478031 w 7535805"/>
                <a:gd name="connsiteY7" fmla="*/ 1979812 h 2049263"/>
                <a:gd name="connsiteX8" fmla="*/ 1 w 7535805"/>
                <a:gd name="connsiteY8" fmla="*/ 16446 h 2049263"/>
                <a:gd name="connsiteX9" fmla="*/ 0 w 7535805"/>
                <a:gd name="connsiteY9" fmla="*/ 16446 h 2049263"/>
                <a:gd name="connsiteX10" fmla="*/ 0 w 7535805"/>
                <a:gd name="connsiteY10" fmla="*/ 32528 h 2049263"/>
                <a:gd name="connsiteX11" fmla="*/ 1 w 7535805"/>
                <a:gd name="connsiteY11" fmla="*/ 32528 h 2049263"/>
                <a:gd name="connsiteX12" fmla="*/ 1 w 7535805"/>
                <a:gd name="connsiteY12" fmla="*/ 0 h 2049263"/>
                <a:gd name="connsiteX13" fmla="*/ 1 w 7535805"/>
                <a:gd name="connsiteY13" fmla="*/ 16446 h 2049263"/>
                <a:gd name="connsiteX14" fmla="*/ 7473163 w 7535805"/>
                <a:gd name="connsiteY14" fmla="*/ 1978534 h 2049263"/>
                <a:gd name="connsiteX15" fmla="*/ 7535805 w 7535805"/>
                <a:gd name="connsiteY15" fmla="*/ 1978534 h 20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35805" h="2049263">
                  <a:moveTo>
                    <a:pt x="184086" y="2049262"/>
                  </a:moveTo>
                  <a:lnTo>
                    <a:pt x="1" y="2049262"/>
                  </a:lnTo>
                  <a:lnTo>
                    <a:pt x="1" y="2049263"/>
                  </a:lnTo>
                  <a:lnTo>
                    <a:pt x="184090" y="2049263"/>
                  </a:lnTo>
                  <a:close/>
                  <a:moveTo>
                    <a:pt x="7473163" y="1978534"/>
                  </a:moveTo>
                  <a:lnTo>
                    <a:pt x="7358387" y="1978534"/>
                  </a:lnTo>
                  <a:lnTo>
                    <a:pt x="7363219" y="1979812"/>
                  </a:lnTo>
                  <a:lnTo>
                    <a:pt x="7478031" y="1979812"/>
                  </a:lnTo>
                  <a:close/>
                  <a:moveTo>
                    <a:pt x="1" y="16446"/>
                  </a:moveTo>
                  <a:lnTo>
                    <a:pt x="0" y="16446"/>
                  </a:lnTo>
                  <a:lnTo>
                    <a:pt x="0" y="32528"/>
                  </a:lnTo>
                  <a:lnTo>
                    <a:pt x="1" y="32528"/>
                  </a:lnTo>
                  <a:close/>
                  <a:moveTo>
                    <a:pt x="1" y="0"/>
                  </a:moveTo>
                  <a:lnTo>
                    <a:pt x="1" y="16446"/>
                  </a:lnTo>
                  <a:lnTo>
                    <a:pt x="7473163" y="1978534"/>
                  </a:lnTo>
                  <a:lnTo>
                    <a:pt x="7535805" y="1978534"/>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ight Triangle 15"/>
            <p:cNvSpPr>
              <a:spLocks noChangeAspect="1"/>
            </p:cNvSpPr>
            <p:nvPr/>
          </p:nvSpPr>
          <p:spPr>
            <a:xfrm rot="10800000" flipV="1">
              <a:off x="4713969" y="4889390"/>
              <a:ext cx="7478031" cy="1963366"/>
            </a:xfrm>
            <a:prstGeom prst="rtTriangle">
              <a:avLst/>
            </a:prstGeom>
            <a:solidFill>
              <a:srgbClr val="FFC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769970" y="472133"/>
            <a:ext cx="4504874" cy="731520"/>
            <a:chOff x="6359857" y="5670041"/>
            <a:chExt cx="4504874" cy="731520"/>
          </a:xfrm>
        </p:grpSpPr>
        <p:sp>
          <p:nvSpPr>
            <p:cNvPr id="18" name="Rounded Rectangle 9"/>
            <p:cNvSpPr/>
            <p:nvPr/>
          </p:nvSpPr>
          <p:spPr>
            <a:xfrm>
              <a:off x="6359857" y="5881913"/>
              <a:ext cx="4504874" cy="307777"/>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James Sager – June </a:t>
              </a:r>
              <a:r>
                <a:rPr lang="en-US" sz="1400" i="1" dirty="0" smtClean="0">
                  <a:solidFill>
                    <a:schemeClr val="bg1">
                      <a:lumMod val="85000"/>
                    </a:schemeClr>
                  </a:solidFill>
                  <a:latin typeface="+mj-lt"/>
                  <a:cs typeface="Estrangelo Edessa" panose="03080600000000000000" pitchFamily="66" charset="0"/>
                </a:rPr>
                <a:t>15</a:t>
              </a:r>
              <a:r>
                <a:rPr lang="en-US" sz="1400" i="1" dirty="0" smtClean="0">
                  <a:solidFill>
                    <a:schemeClr val="bg1">
                      <a:lumMod val="85000"/>
                    </a:schemeClr>
                  </a:solidFill>
                  <a:latin typeface="+mj-lt"/>
                  <a:cs typeface="Estrangelo Edessa" panose="03080600000000000000" pitchFamily="66" charset="0"/>
                </a:rPr>
                <a:t>, </a:t>
              </a:r>
              <a:r>
                <a:rPr lang="en-US" sz="1400" i="1" dirty="0" smtClean="0">
                  <a:solidFill>
                    <a:schemeClr val="bg1">
                      <a:lumMod val="85000"/>
                    </a:schemeClr>
                  </a:solidFill>
                  <a:latin typeface="+mj-lt"/>
                  <a:cs typeface="Estrangelo Edessa" panose="03080600000000000000" pitchFamily="66" charset="0"/>
                </a:rPr>
                <a:t>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53975">
              <a:solidFill>
                <a:schemeClr val="tx1">
                  <a:alpha val="75000"/>
                </a:schemeClr>
              </a:solidFill>
            </a:ln>
          </p:spPr>
        </p:pic>
      </p:grpSp>
      <p:grpSp>
        <p:nvGrpSpPr>
          <p:cNvPr id="34" name="Group 33"/>
          <p:cNvGrpSpPr/>
          <p:nvPr/>
        </p:nvGrpSpPr>
        <p:grpSpPr>
          <a:xfrm>
            <a:off x="-94648" y="4311784"/>
            <a:ext cx="10206465" cy="2620815"/>
            <a:chOff x="-94648" y="4311784"/>
            <a:chExt cx="10206465" cy="2620815"/>
          </a:xfrm>
        </p:grpSpPr>
        <p:sp>
          <p:nvSpPr>
            <p:cNvPr id="19" name="Right Triangle 18"/>
            <p:cNvSpPr>
              <a:spLocks noChangeAspect="1"/>
            </p:cNvSpPr>
            <p:nvPr/>
          </p:nvSpPr>
          <p:spPr>
            <a:xfrm rot="10800000" flipH="1" flipV="1">
              <a:off x="-1" y="4335590"/>
              <a:ext cx="10062893" cy="2533296"/>
            </a:xfrm>
            <a:prstGeom prst="rtTriangl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rot="846029">
              <a:off x="723110" y="5210474"/>
              <a:ext cx="5850459"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
          <p:nvSpPr>
            <p:cNvPr id="22" name="Freeform 21"/>
            <p:cNvSpPr>
              <a:spLocks noChangeAspect="1"/>
            </p:cNvSpPr>
            <p:nvPr/>
          </p:nvSpPr>
          <p:spPr>
            <a:xfrm rot="10800000" flipH="1" flipV="1">
              <a:off x="-94648" y="4311784"/>
              <a:ext cx="10206465" cy="2620815"/>
            </a:xfrm>
            <a:custGeom>
              <a:avLst/>
              <a:gdLst>
                <a:gd name="connsiteX0" fmla="*/ 0 w 10206465"/>
                <a:gd name="connsiteY0" fmla="*/ 2620814 h 2620815"/>
                <a:gd name="connsiteX1" fmla="*/ 6500230 w 10206465"/>
                <a:gd name="connsiteY1" fmla="*/ 2620814 h 2620815"/>
                <a:gd name="connsiteX2" fmla="*/ 6500230 w 10206465"/>
                <a:gd name="connsiteY2" fmla="*/ 2620815 h 2620815"/>
                <a:gd name="connsiteX3" fmla="*/ 0 w 10206465"/>
                <a:gd name="connsiteY3" fmla="*/ 2620815 h 2620815"/>
                <a:gd name="connsiteX4" fmla="*/ 92600 w 10206465"/>
                <a:gd name="connsiteY4" fmla="*/ 0 h 2620815"/>
                <a:gd name="connsiteX5" fmla="*/ 10206465 w 10206465"/>
                <a:gd name="connsiteY5" fmla="*/ 2546127 h 2620815"/>
                <a:gd name="connsiteX6" fmla="*/ 10134686 w 10206465"/>
                <a:gd name="connsiteY6" fmla="*/ 2546127 h 2620815"/>
                <a:gd name="connsiteX7" fmla="*/ 92601 w 10206465"/>
                <a:gd name="connsiteY7" fmla="*/ 18069 h 2620815"/>
                <a:gd name="connsiteX8" fmla="*/ 92601 w 10206465"/>
                <a:gd name="connsiteY8" fmla="*/ 110830 h 2620815"/>
                <a:gd name="connsiteX9" fmla="*/ 92600 w 10206465"/>
                <a:gd name="connsiteY9" fmla="*/ 110830 h 262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6465" h="2620815">
                  <a:moveTo>
                    <a:pt x="0" y="2620814"/>
                  </a:moveTo>
                  <a:lnTo>
                    <a:pt x="6500230" y="2620814"/>
                  </a:lnTo>
                  <a:lnTo>
                    <a:pt x="6500230" y="2620815"/>
                  </a:lnTo>
                  <a:lnTo>
                    <a:pt x="0" y="2620815"/>
                  </a:lnTo>
                  <a:close/>
                  <a:moveTo>
                    <a:pt x="92600" y="0"/>
                  </a:moveTo>
                  <a:lnTo>
                    <a:pt x="10206465" y="2546127"/>
                  </a:lnTo>
                  <a:lnTo>
                    <a:pt x="10134686" y="2546127"/>
                  </a:lnTo>
                  <a:lnTo>
                    <a:pt x="92601" y="18069"/>
                  </a:lnTo>
                  <a:lnTo>
                    <a:pt x="92601" y="110830"/>
                  </a:lnTo>
                  <a:lnTo>
                    <a:pt x="92600" y="110830"/>
                  </a:ln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a:outerShdw blurRad="50800" dist="38100" dir="2700000" algn="tl" rotWithShape="0">
              <a:prstClr val="black">
                <a:alpha val="40000"/>
              </a:prstClr>
            </a:outerShdw>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2909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TextBox 23"/>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8112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#1</a:t>
              </a:r>
              <a:endParaRPr lang="ru-RU" sz="1600" kern="1200" dirty="0">
                <a:solidFill>
                  <a:schemeClr val="bg2">
                    <a:lumMod val="10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#2</a:t>
              </a:r>
              <a:endParaRPr lang="ru-RU" sz="1600" kern="1200" dirty="0">
                <a:solidFill>
                  <a:schemeClr val="bg2">
                    <a:lumMod val="10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2">
                      <a:lumMod val="10000"/>
                    </a:schemeClr>
                  </a:solidFill>
                  <a:latin typeface="+mj-lt"/>
                  <a:ea typeface="Roboto Light" panose="02000000000000000000" pitchFamily="2" charset="0"/>
                </a:rPr>
                <a:t>Step #3</a:t>
              </a:r>
              <a:endParaRPr lang="ru-RU" sz="1600" kern="1200" dirty="0">
                <a:solidFill>
                  <a:schemeClr val="bg2">
                    <a:lumMod val="10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08172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a:effectLst>
            <a:outerShdw blurRad="50800" dist="38100" dir="2700000" algn="tl" rotWithShape="0">
              <a:prstClr val="black">
                <a:alpha val="40000"/>
              </a:prstClr>
            </a:outerShdw>
          </a:effectLst>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a:effectLst>
            <a:outerShdw blurRad="50800" dist="38100" dir="2700000" algn="tl" rotWithShape="0">
              <a:prstClr val="black">
                <a:alpha val="40000"/>
              </a:prstClr>
            </a:outerShdw>
          </a:effectLst>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a:effectLst>
            <a:outerShdw blurRad="50800" dist="38100" dir="2700000" algn="tl" rotWithShape="0">
              <a:prstClr val="black">
                <a:alpha val="40000"/>
              </a:prstClr>
            </a:outerShdw>
          </a:effectLst>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a:effectLst>
            <a:outerShdw blurRad="50800" dist="38100" dir="2700000" algn="tl" rotWithShape="0">
              <a:prstClr val="black">
                <a:alpha val="40000"/>
              </a:prstClr>
            </a:outerShdw>
          </a:effectLst>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a:effectLst>
            <a:outerShdw blurRad="50800" dist="38100" dir="2700000" algn="tl" rotWithShape="0">
              <a:prstClr val="black">
                <a:alpha val="40000"/>
              </a:prstClr>
            </a:outerShdw>
          </a:effectLst>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a:effectLst>
            <a:outerShdw blurRad="50800" dist="38100" dir="2700000" algn="tl" rotWithShape="0">
              <a:prstClr val="black">
                <a:alpha val="40000"/>
              </a:prstClr>
            </a:outerShdw>
          </a:effectLst>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a:t>
              </a:r>
            </a:p>
          </p:txBody>
        </p:sp>
      </p:grpSp>
      <p:sp>
        <p:nvSpPr>
          <p:cNvPr id="95" name="TextBox 9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1191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40" name="TextBox 3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94212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77" name="TextBox 7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878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29" name="TextBox 28"/>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Effect transition="in" filter="fade">
                                      <p:cBhvr>
                                        <p:cTn id="26" dur="1000"/>
                                        <p:tgtEl>
                                          <p:spTgt spid="6"/>
                                        </p:tgtEl>
                                      </p:cBhvr>
                                    </p:animEffect>
                                  </p:childTnLst>
                                </p:cTn>
                              </p:par>
                            </p:childTnLst>
                          </p:cTn>
                        </p:par>
                        <p:par>
                          <p:cTn id="27" fill="hold">
                            <p:stCondLst>
                              <p:cond delay="3750"/>
                            </p:stCondLst>
                            <p:childTnLst>
                              <p:par>
                                <p:cTn id="28" presetID="22" presetClass="entr" presetSubtype="1" fill="hold"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up)">
                                      <p:cBhvr>
                                        <p:cTn id="30" dur="1000"/>
                                        <p:tgtEl>
                                          <p:spTgt spid="48"/>
                                        </p:tgtEl>
                                      </p:cBhvr>
                                    </p:animEffect>
                                  </p:childTnLst>
                                </p:cTn>
                              </p:par>
                            </p:childTnLst>
                          </p:cTn>
                        </p:par>
                        <p:par>
                          <p:cTn id="31" fill="hold">
                            <p:stCondLst>
                              <p:cond delay="4750"/>
                            </p:stCondLst>
                            <p:childTnLst>
                              <p:par>
                                <p:cTn id="32" presetID="53" presetClass="entr" presetSubtype="16"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28" name="Group 27"/>
          <p:cNvGrpSpPr/>
          <p:nvPr/>
        </p:nvGrpSpPr>
        <p:grpSpPr>
          <a:xfrm>
            <a:off x="9211032" y="2183319"/>
            <a:ext cx="2743200" cy="1188720"/>
            <a:chOff x="1156262" y="4615604"/>
            <a:chExt cx="2150662" cy="1189638"/>
          </a:xfrm>
        </p:grpSpPr>
        <p:sp>
          <p:nvSpPr>
            <p:cNvPr id="29" name="TextBox 28"/>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1" name="Group 30"/>
          <p:cNvGrpSpPr/>
          <p:nvPr/>
        </p:nvGrpSpPr>
        <p:grpSpPr>
          <a:xfrm>
            <a:off x="9211032" y="3697091"/>
            <a:ext cx="2743200" cy="1188720"/>
            <a:chOff x="1156262" y="4615604"/>
            <a:chExt cx="2150662" cy="1189638"/>
          </a:xfrm>
        </p:grpSpPr>
        <p:sp>
          <p:nvSpPr>
            <p:cNvPr id="32" name="TextBox 3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cxnSp>
        <p:nvCxnSpPr>
          <p:cNvPr id="44" name="Straight Connector 43"/>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77759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3" name="TextBox 3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6" name="TextBox 1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5" name="TextBox 4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51" name="TextBox 5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1" name="TextBox 4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8" name="TextBox 3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5" name="TextBox 2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smtClean="0">
                  <a:solidFill>
                    <a:schemeClr val="bg2">
                      <a:lumMod val="10000"/>
                    </a:schemeClr>
                  </a:solidFill>
                </a:rPr>
                <a:t>Title Goes Here</a:t>
              </a:r>
              <a:endParaRPr lang="en-US" sz="2000" b="1" dirty="0">
                <a:solidFill>
                  <a:schemeClr val="bg2">
                    <a:lumMod val="10000"/>
                  </a:schemeClr>
                </a:solidFill>
              </a:endParaRP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386397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no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no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6" name="TextBox 3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nodePh="1">
                                  <p:stCondLst>
                                    <p:cond delay="0"/>
                                  </p:stCondLst>
                                  <p:endCondLst>
                                    <p:cond evt="begin" delay="0">
                                      <p:tn val="23"/>
                                    </p:cond>
                                  </p:end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nodePh="1">
                                  <p:stCondLst>
                                    <p:cond delay="0"/>
                                  </p:stCondLst>
                                  <p:endCondLst>
                                    <p:cond evt="begin" delay="0">
                                      <p:tn val="43"/>
                                    </p:cond>
                                  </p:end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nodePh="1">
                                  <p:stCondLst>
                                    <p:cond delay="0"/>
                                  </p:stCondLst>
                                  <p:endCondLst>
                                    <p:cond evt="begin" delay="0">
                                      <p:tn val="63"/>
                                    </p:cond>
                                  </p:end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nodePh="1">
                                  <p:stCondLst>
                                    <p:cond delay="0"/>
                                  </p:stCondLst>
                                  <p:endCondLst>
                                    <p:cond evt="begin" delay="0">
                                      <p:tn val="83"/>
                                    </p:cond>
                                  </p:end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nodePh="1">
                                  <p:stCondLst>
                                    <p:cond delay="0"/>
                                  </p:stCondLst>
                                  <p:endCondLst>
                                    <p:cond evt="begin" delay="0">
                                      <p:tn val="103"/>
                                    </p:cond>
                                  </p:end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p:bldP spid="111" grpId="0"/>
      <p:bldP spid="109" grpId="0"/>
      <p:bldP spid="108" grpId="0"/>
      <p:bldP spid="10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1" name="TextBox 3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7" name="TextBox 4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181989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a:t>
              </a:r>
              <a:r>
                <a:rPr lang="en-US" sz="1400" dirty="0" smtClean="0">
                  <a:solidFill>
                    <a:schemeClr val="bg2">
                      <a:lumMod val="10000"/>
                    </a:schemeClr>
                  </a:solidFill>
                </a:rPr>
                <a:t>eiusmod</a:t>
              </a:r>
              <a:endParaRPr lang="en-US" sz="1400" dirty="0">
                <a:solidFill>
                  <a:schemeClr val="bg2">
                    <a:lumMod val="10000"/>
                  </a:schemeClr>
                </a:solidFill>
              </a:endParaRP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68169" y="5484248"/>
            <a:ext cx="9389012" cy="874085"/>
          </a:xfrm>
          <a:prstGeom prst="rect">
            <a:avLst/>
          </a:prstGeom>
          <a:noFill/>
        </p:spPr>
        <p:txBody>
          <a:bodyPr wrap="square" rtlCol="0">
            <a:spAutoFit/>
          </a:bodyPr>
          <a:lstStyle/>
          <a:p>
            <a:pPr algn="ctr"/>
            <a:r>
              <a:rPr lang="en-US" sz="2000" b="1" dirty="0" smtClean="0">
                <a:solidFill>
                  <a:schemeClr val="bg2">
                    <a:lumMod val="25000"/>
                  </a:schemeClr>
                </a:solidFill>
              </a:rPr>
              <a:t>LOREM IPSUM</a:t>
            </a:r>
            <a:endParaRPr lang="en-US" sz="2000" b="1" dirty="0">
              <a:solidFill>
                <a:schemeClr val="bg2">
                  <a:lumMod val="25000"/>
                </a:schemeClr>
              </a:solidFill>
            </a:endParaRPr>
          </a:p>
          <a:p>
            <a:pPr algn="ct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2786928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grpSp>
    </p:spTree>
    <p:extLst>
      <p:ext uri="{BB962C8B-B14F-4D97-AF65-F5344CB8AC3E}">
        <p14:creationId xmlns:p14="http://schemas.microsoft.com/office/powerpoint/2010/main" val="233244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18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500"/>
                                        <p:tgtEl>
                                          <p:spTgt spid="6">
                                            <p:txEl>
                                              <p:pRg st="0" end="0"/>
                                            </p:txEl>
                                          </p:spTgt>
                                        </p:tgtEl>
                                      </p:cBhvr>
                                    </p:animEffect>
                                  </p:childTnLst>
                                </p:cTn>
                              </p:par>
                              <p:par>
                                <p:cTn id="21" presetID="10" presetClass="entr" presetSubtype="0" fill="hold" grpId="0" nodeType="withEffect">
                                  <p:stCondLst>
                                    <p:cond delay="0"/>
                                  </p:stCondLst>
                                  <p:endCondLst>
                                    <p:cond evt="begin" delay="0"/>
                                  </p:end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500"/>
                                        <p:tgtEl>
                                          <p:spTgt spid="4">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p:stCondLst>
                                    <p:cond delay="0"/>
                                  </p:stCondLst>
                                  <p:endCondLst>
                                    <p:cond evt="begin" delay="0"/>
                                  </p:endCondLst>
                                  <p:childTnLst>
                                    <p:set>
                                      <p:cBhvr>
                                        <p:cTn id="26" dur="1" fill="hold">
                                          <p:stCondLst>
                                            <p:cond delay="0"/>
                                          </p:stCondLst>
                                        </p:cTn>
                                        <p:tgtEl>
                                          <p:spTgt spid="5">
                                            <p:txEl>
                                              <p:pRg st="0" end="0"/>
                                            </p:txEl>
                                          </p:spTgt>
                                        </p:tgtEl>
                                        <p:attrNameLst>
                                          <p:attrName>style.visibility</p:attrName>
                                        </p:attrNameLst>
                                      </p:cBhvr>
                                      <p:to>
                                        <p:strVal val="visible"/>
                                      </p:to>
                                    </p:set>
                                    <p:anim calcmode="lin" valueType="num">
                                      <p:cBhvr additive="base">
                                        <p:cTn id="2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500"/>
                            </p:stCondLst>
                            <p:childTnLst>
                              <p:par>
                                <p:cTn id="35" presetID="10" presetClass="entr" presetSubtype="0" fill="hold" grpId="0" nodeType="afterEffect">
                                  <p:stCondLst>
                                    <p:cond delay="0"/>
                                  </p:stCondLst>
                                  <p:endCondLst>
                                    <p:cond evt="begin" delay="0"/>
                                  </p:endCondLst>
                                  <p:childTnLst>
                                    <p:set>
                                      <p:cBhvr>
                                        <p:cTn id="36" dur="1" fill="hold">
                                          <p:stCondLst>
                                            <p:cond delay="0"/>
                                          </p:stCondLst>
                                        </p:cTn>
                                        <p:tgtEl>
                                          <p:spTgt spid="11">
                                            <p:bg/>
                                          </p:spTgt>
                                        </p:tgtEl>
                                        <p:attrNameLst>
                                          <p:attrName>style.visibility</p:attrName>
                                        </p:attrNameLst>
                                      </p:cBhvr>
                                      <p:to>
                                        <p:strVal val="visible"/>
                                      </p:to>
                                    </p:set>
                                    <p:animEffect transition="in" filter="fade">
                                      <p:cBhvr>
                                        <p:cTn id="37" dur="500"/>
                                        <p:tgtEl>
                                          <p:spTgt spid="11">
                                            <p:bg/>
                                          </p:spTgt>
                                        </p:tgtEl>
                                      </p:cBhvr>
                                    </p:animEffect>
                                  </p:childTnLst>
                                </p:cTn>
                              </p:par>
                            </p:childTnLst>
                          </p:cTn>
                        </p:par>
                        <p:par>
                          <p:cTn id="38" fill="hold">
                            <p:stCondLst>
                              <p:cond delay="4000"/>
                            </p:stCondLst>
                            <p:childTnLst>
                              <p:par>
                                <p:cTn id="39" presetID="10" presetClass="entr" presetSubtype="0" fill="hold" grpId="0" nodeType="afterEffect">
                                  <p:stCondLst>
                                    <p:cond delay="0"/>
                                  </p:stCondLst>
                                  <p:endCondLst>
                                    <p:cond evt="begin" delay="0"/>
                                  </p:end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fade">
                                      <p:cBhvr>
                                        <p:cTn id="41" dur="500"/>
                                        <p:tgtEl>
                                          <p:spTgt spid="11">
                                            <p:txEl>
                                              <p:pRg st="0" end="0"/>
                                            </p:txEl>
                                          </p:spTgt>
                                        </p:tgtEl>
                                      </p:cBhvr>
                                    </p:animEffect>
                                  </p:childTnLst>
                                </p:cTn>
                              </p:par>
                              <p:par>
                                <p:cTn id="42" presetID="10" presetClass="entr" presetSubtype="0" fill="hold" grpId="0" nodeType="withEffect">
                                  <p:stCondLst>
                                    <p:cond delay="0"/>
                                  </p:stCondLst>
                                  <p:endCondLst>
                                    <p:cond evt="begin" delay="0"/>
                                  </p:end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500"/>
                                        <p:tgtEl>
                                          <p:spTgt spid="9">
                                            <p:txEl>
                                              <p:pRg st="0" end="0"/>
                                            </p:txEl>
                                          </p:spTgt>
                                        </p:tgtEl>
                                      </p:cBhvr>
                                    </p:animEffect>
                                  </p:childTnLst>
                                </p:cTn>
                              </p:par>
                            </p:childTnLst>
                          </p:cTn>
                        </p:par>
                        <p:par>
                          <p:cTn id="45" fill="hold">
                            <p:stCondLst>
                              <p:cond delay="4500"/>
                            </p:stCondLst>
                            <p:childTnLst>
                              <p:par>
                                <p:cTn id="46" presetID="2" presetClass="entr" presetSubtype="4" accel="50000" decel="50000" fill="hold" grpId="0" nodeType="afterEffect">
                                  <p:stCondLst>
                                    <p:cond delay="0"/>
                                  </p:stCondLst>
                                  <p:endCondLst>
                                    <p:cond evt="begin" delay="0"/>
                                  </p:endCondLst>
                                  <p:childTnLst>
                                    <p:set>
                                      <p:cBhvr>
                                        <p:cTn id="47" dur="1" fill="hold">
                                          <p:stCondLst>
                                            <p:cond delay="0"/>
                                          </p:stCondLst>
                                        </p:cTn>
                                        <p:tgtEl>
                                          <p:spTgt spid="10">
                                            <p:txEl>
                                              <p:pRg st="0" end="0"/>
                                            </p:txEl>
                                          </p:spTgt>
                                        </p:tgtEl>
                                        <p:attrNameLst>
                                          <p:attrName>style.visibility</p:attrName>
                                        </p:attrNameLst>
                                      </p:cBhvr>
                                      <p:to>
                                        <p:strVal val="visible"/>
                                      </p:to>
                                    </p:set>
                                    <p:anim calcmode="lin" valueType="num">
                                      <p:cBhvr additive="base">
                                        <p:cTn id="48"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5000"/>
                            </p:stCondLst>
                            <p:childTnLst>
                              <p:par>
                                <p:cTn id="51" presetID="2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10" presetClass="entr" presetSubtype="0" fill="hold" grpId="0" nodeType="afterEffect">
                                  <p:stCondLst>
                                    <p:cond delay="0"/>
                                  </p:stCondLst>
                                  <p:endCondLst>
                                    <p:cond evt="begin" delay="0"/>
                                  </p:endCondLst>
                                  <p:childTnLst>
                                    <p:set>
                                      <p:cBhvr>
                                        <p:cTn id="57" dur="1" fill="hold">
                                          <p:stCondLst>
                                            <p:cond delay="0"/>
                                          </p:stCondLst>
                                        </p:cTn>
                                        <p:tgtEl>
                                          <p:spTgt spid="15">
                                            <p:bg/>
                                          </p:spTgt>
                                        </p:tgtEl>
                                        <p:attrNameLst>
                                          <p:attrName>style.visibility</p:attrName>
                                        </p:attrNameLst>
                                      </p:cBhvr>
                                      <p:to>
                                        <p:strVal val="visible"/>
                                      </p:to>
                                    </p:set>
                                    <p:animEffect transition="in" filter="fade">
                                      <p:cBhvr>
                                        <p:cTn id="58" dur="500"/>
                                        <p:tgtEl>
                                          <p:spTgt spid="15">
                                            <p:bg/>
                                          </p:spTgt>
                                        </p:tgtEl>
                                      </p:cBhvr>
                                    </p:animEffect>
                                  </p:childTnLst>
                                </p:cTn>
                              </p:par>
                            </p:childTnLst>
                          </p:cTn>
                        </p:par>
                        <p:par>
                          <p:cTn id="59" fill="hold">
                            <p:stCondLst>
                              <p:cond delay="6000"/>
                            </p:stCondLst>
                            <p:childTnLst>
                              <p:par>
                                <p:cTn id="60" presetID="10" presetClass="entr" presetSubtype="0" fill="hold" grpId="0" nodeType="afterEffect">
                                  <p:stCondLst>
                                    <p:cond delay="0"/>
                                  </p:stCondLst>
                                  <p:endCondLst>
                                    <p:cond evt="begin" delay="0"/>
                                  </p:end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500"/>
                                        <p:tgtEl>
                                          <p:spTgt spid="15">
                                            <p:txEl>
                                              <p:pRg st="0" end="0"/>
                                            </p:txEl>
                                          </p:spTgt>
                                        </p:tgtEl>
                                      </p:cBhvr>
                                    </p:animEffect>
                                  </p:childTnLst>
                                </p:cTn>
                              </p:par>
                              <p:par>
                                <p:cTn id="63" presetID="10" presetClass="entr" presetSubtype="0" fill="hold" grpId="0" nodeType="withEffect">
                                  <p:stCondLst>
                                    <p:cond delay="0"/>
                                  </p:stCondLst>
                                  <p:endCondLst>
                                    <p:cond evt="begin" delay="0"/>
                                  </p:end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par>
                          <p:cTn id="66" fill="hold">
                            <p:stCondLst>
                              <p:cond delay="6500"/>
                            </p:stCondLst>
                            <p:childTnLst>
                              <p:par>
                                <p:cTn id="67" presetID="2" presetClass="entr" presetSubtype="4" accel="50000" decel="50000" fill="hold" grpId="0" nodeType="afterEffect">
                                  <p:stCondLst>
                                    <p:cond delay="0"/>
                                  </p:stCondLst>
                                  <p:endCondLst>
                                    <p:cond evt="begin" delay="0"/>
                                  </p:endCondLst>
                                  <p:childTnLst>
                                    <p:set>
                                      <p:cBhvr>
                                        <p:cTn id="68" dur="1" fill="hold">
                                          <p:stCondLst>
                                            <p:cond delay="0"/>
                                          </p:stCondLst>
                                        </p:cTn>
                                        <p:tgtEl>
                                          <p:spTgt spid="14">
                                            <p:txEl>
                                              <p:pRg st="0" end="0"/>
                                            </p:txEl>
                                          </p:spTgt>
                                        </p:tgtEl>
                                        <p:attrNameLst>
                                          <p:attrName>style.visibility</p:attrName>
                                        </p:attrNameLst>
                                      </p:cBhvr>
                                      <p:to>
                                        <p:strVal val="visible"/>
                                      </p:to>
                                    </p:set>
                                    <p:anim calcmode="lin" valueType="num">
                                      <p:cBhvr additive="base">
                                        <p:cTn id="6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3"/>
                                        </p:tgtEl>
                                        <p:attrNameLst>
                                          <p:attrName>style.visibility</p:attrName>
                                        </p:attrNameLst>
                                      </p:cBhvr>
                                      <p:to>
                                        <p:strVal val="visible"/>
                                      </p:to>
                                    </p:set>
                                    <p:anim calcmode="lin" valueType="num">
                                      <p:cBhvr>
                                        <p:cTn id="74" dur="500" fill="hold"/>
                                        <p:tgtEl>
                                          <p:spTgt spid="3"/>
                                        </p:tgtEl>
                                        <p:attrNameLst>
                                          <p:attrName>ppt_w</p:attrName>
                                        </p:attrNameLst>
                                      </p:cBhvr>
                                      <p:tavLst>
                                        <p:tav tm="0">
                                          <p:val>
                                            <p:fltVal val="0"/>
                                          </p:val>
                                        </p:tav>
                                        <p:tav tm="100000">
                                          <p:val>
                                            <p:strVal val="#ppt_w"/>
                                          </p:val>
                                        </p:tav>
                                      </p:tavLst>
                                    </p:anim>
                                    <p:anim calcmode="lin" valueType="num">
                                      <p:cBhvr>
                                        <p:cTn id="75" dur="500" fill="hold"/>
                                        <p:tgtEl>
                                          <p:spTgt spid="3"/>
                                        </p:tgtEl>
                                        <p:attrNameLst>
                                          <p:attrName>ppt_h</p:attrName>
                                        </p:attrNameLst>
                                      </p:cBhvr>
                                      <p:tavLst>
                                        <p:tav tm="0">
                                          <p:val>
                                            <p:fltVal val="0"/>
                                          </p:val>
                                        </p:tav>
                                        <p:tav tm="100000">
                                          <p:val>
                                            <p:strVal val="#ppt_h"/>
                                          </p:val>
                                        </p:tav>
                                      </p:tavLst>
                                    </p:anim>
                                    <p:animEffect transition="in" filter="fade">
                                      <p:cBhvr>
                                        <p:cTn id="76" dur="500"/>
                                        <p:tgtEl>
                                          <p:spTgt spid="3"/>
                                        </p:tgtEl>
                                      </p:cBhvr>
                                    </p:animEffect>
                                  </p:childTnLst>
                                </p:cTn>
                              </p:par>
                            </p:childTnLst>
                          </p:cTn>
                        </p:par>
                        <p:par>
                          <p:cTn id="77" fill="hold">
                            <p:stCondLst>
                              <p:cond delay="7500"/>
                            </p:stCondLst>
                            <p:childTnLst>
                              <p:par>
                                <p:cTn id="78" presetID="10" presetClass="entr" presetSubtype="0" fill="hold" grpId="0" nodeType="afterEffect">
                                  <p:stCondLst>
                                    <p:cond delay="0"/>
                                  </p:stCondLst>
                                  <p:childTnLst>
                                    <p:set>
                                      <p:cBhvr>
                                        <p:cTn id="79" dur="1" fill="hold">
                                          <p:stCondLst>
                                            <p:cond delay="0"/>
                                          </p:stCondLst>
                                        </p:cTn>
                                        <p:tgtEl>
                                          <p:spTgt spid="19">
                                            <p:bg/>
                                          </p:spTgt>
                                        </p:tgtEl>
                                        <p:attrNameLst>
                                          <p:attrName>style.visibility</p:attrName>
                                        </p:attrNameLst>
                                      </p:cBhvr>
                                      <p:to>
                                        <p:strVal val="visible"/>
                                      </p:to>
                                    </p:set>
                                    <p:animEffect transition="in" filter="fade">
                                      <p:cBhvr>
                                        <p:cTn id="80" dur="500"/>
                                        <p:tgtEl>
                                          <p:spTgt spid="19">
                                            <p:bg/>
                                          </p:spTgt>
                                        </p:tgtEl>
                                      </p:cBhvr>
                                    </p:animEffect>
                                  </p:childTnLst>
                                </p:cTn>
                              </p:par>
                            </p:childTnLst>
                          </p:cTn>
                        </p:par>
                        <p:par>
                          <p:cTn id="81" fill="hold">
                            <p:stCondLst>
                              <p:cond delay="8000"/>
                            </p:stCondLst>
                            <p:childTnLst>
                              <p:par>
                                <p:cTn id="82" presetID="10" presetClass="entr" presetSubtype="0" fill="hold" grpId="0" nodeType="afterEffect">
                                  <p:stCondLst>
                                    <p:cond delay="0"/>
                                  </p:stCondLst>
                                  <p:childTnLst>
                                    <p:set>
                                      <p:cBhvr>
                                        <p:cTn id="83" dur="1" fill="hold">
                                          <p:stCondLst>
                                            <p:cond delay="0"/>
                                          </p:stCondLst>
                                        </p:cTn>
                                        <p:tgtEl>
                                          <p:spTgt spid="19">
                                            <p:txEl>
                                              <p:pRg st="0" end="0"/>
                                            </p:txEl>
                                          </p:spTgt>
                                        </p:tgtEl>
                                        <p:attrNameLst>
                                          <p:attrName>style.visibility</p:attrName>
                                        </p:attrNameLst>
                                      </p:cBhvr>
                                      <p:to>
                                        <p:strVal val="visible"/>
                                      </p:to>
                                    </p:set>
                                    <p:animEffect transition="in" filter="fade">
                                      <p:cBhvr>
                                        <p:cTn id="84" dur="500"/>
                                        <p:tgtEl>
                                          <p:spTgt spid="19">
                                            <p:txEl>
                                              <p:pRg st="0" end="0"/>
                                            </p:txEl>
                                          </p:spTgt>
                                        </p:tgtEl>
                                      </p:cBhvr>
                                    </p:animEffect>
                                  </p:childTnLst>
                                </p:cTn>
                              </p:par>
                              <p:par>
                                <p:cTn id="85" presetID="10" presetClass="entr" presetSubtype="0" fill="hold" grpId="0" nodeType="withEffect">
                                  <p:stCondLst>
                                    <p:cond delay="0"/>
                                  </p:stCondLst>
                                  <p:endCondLst>
                                    <p:cond evt="begin" delay="0"/>
                                  </p:endCondLst>
                                  <p:childTnLst>
                                    <p:set>
                                      <p:cBhvr>
                                        <p:cTn id="86" dur="1" fill="hold">
                                          <p:stCondLst>
                                            <p:cond delay="0"/>
                                          </p:stCondLst>
                                        </p:cTn>
                                        <p:tgtEl>
                                          <p:spTgt spid="17">
                                            <p:txEl>
                                              <p:pRg st="0" end="0"/>
                                            </p:txEl>
                                          </p:spTgt>
                                        </p:tgtEl>
                                        <p:attrNameLst>
                                          <p:attrName>style.visibility</p:attrName>
                                        </p:attrNameLst>
                                      </p:cBhvr>
                                      <p:to>
                                        <p:strVal val="visible"/>
                                      </p:to>
                                    </p:set>
                                    <p:animEffect transition="in" filter="fade">
                                      <p:cBhvr>
                                        <p:cTn id="87" dur="500"/>
                                        <p:tgtEl>
                                          <p:spTgt spid="17">
                                            <p:txEl>
                                              <p:pRg st="0" end="0"/>
                                            </p:txEl>
                                          </p:spTgt>
                                        </p:tgtEl>
                                      </p:cBhvr>
                                    </p:animEffect>
                                  </p:childTnLst>
                                </p:cTn>
                              </p:par>
                            </p:childTnLst>
                          </p:cTn>
                        </p:par>
                        <p:par>
                          <p:cTn id="88" fill="hold">
                            <p:stCondLst>
                              <p:cond delay="8500"/>
                            </p:stCondLst>
                            <p:childTnLst>
                              <p:par>
                                <p:cTn id="89" presetID="2" presetClass="entr" presetSubtype="4" accel="50000" decel="50000" fill="hold" grpId="0" nodeType="afterEffect">
                                  <p:stCondLst>
                                    <p:cond delay="0"/>
                                  </p:stCondLst>
                                  <p:endCondLst>
                                    <p:cond evt="begin" delay="0"/>
                                  </p:endCondLst>
                                  <p:childTnLst>
                                    <p:set>
                                      <p:cBhvr>
                                        <p:cTn id="90" dur="1" fill="hold">
                                          <p:stCondLst>
                                            <p:cond delay="0"/>
                                          </p:stCondLst>
                                        </p:cTn>
                                        <p:tgtEl>
                                          <p:spTgt spid="18">
                                            <p:txEl>
                                              <p:pRg st="0" end="0"/>
                                            </p:txEl>
                                          </p:spTgt>
                                        </p:tgtEl>
                                        <p:attrNameLst>
                                          <p:attrName>style.visibility</p:attrName>
                                        </p:attrNameLst>
                                      </p:cBhvr>
                                      <p:to>
                                        <p:strVal val="visible"/>
                                      </p:to>
                                    </p:set>
                                    <p:anim calcmode="lin" valueType="num">
                                      <p:cBhvr additive="base">
                                        <p:cTn id="9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uiExpand="1" build="p" animBg="1"/>
      <p:bldP spid="9" grpId="0" build="p"/>
      <p:bldP spid="10" grpId="0" build="p"/>
      <p:bldP spid="11" grpId="0" uiExpand="1" build="p" animBg="1"/>
      <p:bldP spid="13" grpId="0" build="p"/>
      <p:bldP spid="14" grpId="0" build="p"/>
      <p:bldP spid="15" grpId="0" uiExpand="1" build="p" animBg="1"/>
      <p:bldP spid="17" grpId="0" build="p"/>
      <p:bldP spid="18" grpId="0" build="p"/>
      <p:bldP spid="19"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a:effectLst>
            <a:outerShdw blurRad="50800" dist="38100" dir="2700000" algn="t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a:effectLst>
            <a:outerShdw blurRad="50800" dist="38100" dir="8100000" algn="tr" rotWithShape="0">
              <a:prstClr val="black">
                <a:alpha val="40000"/>
              </a:prstClr>
            </a:outerShdw>
          </a:effectLst>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8" name="TextBox 17"/>
          <p:cNvSpPr txBox="1"/>
          <p:nvPr/>
        </p:nvSpPr>
        <p:spPr>
          <a:xfrm>
            <a:off x="195242" y="270249"/>
            <a:ext cx="2802791" cy="461665"/>
          </a:xfrm>
          <a:prstGeom prst="rect">
            <a:avLst/>
          </a:prstGeom>
          <a:solidFill>
            <a:schemeClr val="bg1">
              <a:alpha val="50000"/>
            </a:schemeClr>
          </a:solidFill>
          <a:ln>
            <a:no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3424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16697</TotalTime>
  <Words>4517</Words>
  <Application>Microsoft Office PowerPoint</Application>
  <PresentationFormat>Widescreen</PresentationFormat>
  <Paragraphs>406</Paragraphs>
  <Slides>39</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5799</cp:revision>
  <dcterms:created xsi:type="dcterms:W3CDTF">2015-12-31T02:20:12Z</dcterms:created>
  <dcterms:modified xsi:type="dcterms:W3CDTF">2016-06-16T02:02:27Z</dcterms:modified>
</cp:coreProperties>
</file>