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464" r:id="rId3"/>
    <p:sldId id="1805" r:id="rId4"/>
    <p:sldId id="1523" r:id="rId5"/>
    <p:sldId id="1812" r:id="rId6"/>
    <p:sldId id="1704" r:id="rId7"/>
    <p:sldId id="1766" r:id="rId8"/>
    <p:sldId id="1804" r:id="rId9"/>
    <p:sldId id="1707" r:id="rId10"/>
    <p:sldId id="1813" r:id="rId11"/>
    <p:sldId id="1557" r:id="rId12"/>
    <p:sldId id="442" r:id="rId13"/>
    <p:sldId id="1338" r:id="rId14"/>
    <p:sldId id="907" r:id="rId15"/>
    <p:sldId id="908" r:id="rId16"/>
    <p:sldId id="909" r:id="rId17"/>
    <p:sldId id="1493" r:id="rId18"/>
    <p:sldId id="1588"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2.jpg"/><Relationship Id="rId4" Type="http://schemas.openxmlformats.org/officeDocument/2006/relationships/image" Target="../media/image21.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3.jpg"/><Relationship Id="rId5" Type="http://schemas.openxmlformats.org/officeDocument/2006/relationships/image" Target="../media/image22.jpg"/><Relationship Id="rId4" Type="http://schemas.openxmlformats.org/officeDocument/2006/relationships/image" Target="../media/image21.jpg"/></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7.jpg"/><Relationship Id="rId5" Type="http://schemas.openxmlformats.org/officeDocument/2006/relationships/image" Target="../media/image26.jpg"/><Relationship Id="rId4" Type="http://schemas.openxmlformats.org/officeDocument/2006/relationships/image" Target="../media/image25.jpg"/></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5.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4.png"/><Relationship Id="rId7" Type="http://schemas.openxmlformats.org/officeDocument/2006/relationships/image" Target="../media/image42.png"/><Relationship Id="rId12" Type="http://schemas.openxmlformats.org/officeDocument/2006/relationships/image" Target="../media/image19.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7.svg"/><Relationship Id="rId11" Type="http://schemas.openxmlformats.org/officeDocument/2006/relationships/image" Target="../media/image18.png"/><Relationship Id="rId5" Type="http://schemas.openxmlformats.org/officeDocument/2006/relationships/image" Target="../media/image16.png"/><Relationship Id="rId10" Type="http://schemas.openxmlformats.org/officeDocument/2006/relationships/image" Target="../media/image45.svg"/><Relationship Id="rId4" Type="http://schemas.openxmlformats.org/officeDocument/2006/relationships/image" Target="../media/image15.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svg"/><Relationship Id="rId5" Type="http://schemas.openxmlformats.org/officeDocument/2006/relationships/image" Target="../media/image8.png"/><Relationship Id="rId10" Type="http://schemas.openxmlformats.org/officeDocument/2006/relationships/image" Target="../media/image13.svg"/><Relationship Id="rId4" Type="http://schemas.openxmlformats.org/officeDocument/2006/relationships/image" Target="../media/image7.svg"/><Relationship Id="rId9" Type="http://schemas.openxmlformats.org/officeDocument/2006/relationships/image" Target="../media/image12.png"/></Relationships>
</file>

<file path=ppt/slides/_rels/slide70.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20.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0.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5.png"/><Relationship Id="rId4" Type="http://schemas.openxmlformats.org/officeDocument/2006/relationships/image" Target="../media/image4.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5.png"/><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20.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7.svg"/><Relationship Id="rId3" Type="http://schemas.openxmlformats.org/officeDocument/2006/relationships/image" Target="../media/image20.jpg"/><Relationship Id="rId7" Type="http://schemas.openxmlformats.org/officeDocument/2006/relationships/image" Target="../media/image80.jpg"/><Relationship Id="rId12" Type="http://schemas.openxmlformats.org/officeDocument/2006/relationships/image" Target="../media/image16.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9.svg"/><Relationship Id="rId5" Type="http://schemas.openxmlformats.org/officeDocument/2006/relationships/image" Target="../media/image15.svg"/><Relationship Id="rId15" Type="http://schemas.openxmlformats.org/officeDocument/2006/relationships/image" Target="../media/image43.svg"/><Relationship Id="rId10" Type="http://schemas.openxmlformats.org/officeDocument/2006/relationships/image" Target="../media/image18.png"/><Relationship Id="rId4" Type="http://schemas.openxmlformats.org/officeDocument/2006/relationships/image" Target="../media/image14.png"/><Relationship Id="rId9" Type="http://schemas.openxmlformats.org/officeDocument/2006/relationships/image" Target="../media/image22.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chart" Target="../charts/chart5.xml"/><Relationship Id="rId7" Type="http://schemas.openxmlformats.org/officeDocument/2006/relationships/image" Target="../media/image17.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6.png"/><Relationship Id="rId11" Type="http://schemas.openxmlformats.org/officeDocument/2006/relationships/chart" Target="../charts/chart7.xml"/><Relationship Id="rId5" Type="http://schemas.openxmlformats.org/officeDocument/2006/relationships/image" Target="../media/image15.svg"/><Relationship Id="rId10" Type="http://schemas.openxmlformats.org/officeDocument/2006/relationships/chart" Target="../charts/chart6.xml"/><Relationship Id="rId4" Type="http://schemas.openxmlformats.org/officeDocument/2006/relationships/image" Target="../media/image14.png"/><Relationship Id="rId9" Type="http://schemas.openxmlformats.org/officeDocument/2006/relationships/image" Target="../media/image19.svg"/></Relationships>
</file>

<file path=ppt/slides/_rels/slide90.xml.rels><?xml version="1.0" encoding="UTF-8" standalone="yes"?>
<Relationships xmlns="http://schemas.openxmlformats.org/package/2006/relationships"><Relationship Id="rId3" Type="http://schemas.openxmlformats.org/officeDocument/2006/relationships/image" Target="../media/image20.jpg"/><Relationship Id="rId7" Type="http://schemas.openxmlformats.org/officeDocument/2006/relationships/image" Target="../media/image2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2.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1.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745673" y="3845631"/>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2139</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532</cp:revision>
  <dcterms:created xsi:type="dcterms:W3CDTF">2016-09-28T22:08:47Z</dcterms:created>
  <dcterms:modified xsi:type="dcterms:W3CDTF">2019-08-09T20:47:31Z</dcterms:modified>
</cp:coreProperties>
</file>