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96000" y="411269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4191</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2018-11-22T18:29:21Z</dcterms:modified>
</cp:coreProperties>
</file>