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22" r:id="rId8"/>
    <p:sldId id="319" r:id="rId9"/>
    <p:sldId id="306" r:id="rId10"/>
    <p:sldId id="315" r:id="rId11"/>
    <p:sldId id="324" r:id="rId12"/>
    <p:sldId id="314" r:id="rId13"/>
    <p:sldId id="308"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281</cp:revision>
  <dcterms:created xsi:type="dcterms:W3CDTF">2016-09-28T22:08:47Z</dcterms:created>
  <dcterms:modified xsi:type="dcterms:W3CDTF">2017-02-21T20:34:54Z</dcterms:modified>
</cp:coreProperties>
</file>