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304969" y="325541"/>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605087" y="573276"/>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2019-01-24T17:06:36Z</dcterms:modified>
</cp:coreProperties>
</file>