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489" y="69699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2018-12-31T17:14:40Z</dcterms:modified>
</cp:coreProperties>
</file>