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5156732" y="377195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456850" y="401969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2019-01-30T17:31:36Z</dcterms:modified>
</cp:coreProperties>
</file>