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733" r:id="rId4"/>
    <p:sldId id="1551"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537" r:id="rId18"/>
    <p:sldId id="1538" r:id="rId19"/>
    <p:sldId id="1176" r:id="rId20"/>
    <p:sldId id="1290" r:id="rId21"/>
    <p:sldId id="1732" r:id="rId22"/>
    <p:sldId id="1729" r:id="rId23"/>
    <p:sldId id="1728" r:id="rId24"/>
    <p:sldId id="1305" r:id="rId25"/>
    <p:sldId id="479" r:id="rId26"/>
    <p:sldId id="1170" r:id="rId27"/>
    <p:sldId id="1368" r:id="rId28"/>
    <p:sldId id="1286" r:id="rId29"/>
    <p:sldId id="1722" r:id="rId30"/>
    <p:sldId id="1723" r:id="rId31"/>
    <p:sldId id="950"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2019-08-25T18:11:23Z</dcterms:modified>
</cp:coreProperties>
</file>