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02" y="6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42022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2018-09-03T20:43:17Z</dcterms:modified>
</cp:coreProperties>
</file>