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615571" y="342900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809995" y="3527176"/>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2019-08-11T19:58:05Z</dcterms:modified>
</cp:coreProperties>
</file>