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97" d="100"/>
          <a:sy n="97" d="100"/>
        </p:scale>
        <p:origin x="84"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1204" y="319323"/>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202893" y="4212607"/>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2018-12-30T20:44:50Z</dcterms:modified>
</cp:coreProperties>
</file>