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497" r:id="rId3"/>
    <p:sldId id="1330" r:id="rId4"/>
    <p:sldId id="924" r:id="rId5"/>
    <p:sldId id="1188" r:id="rId6"/>
    <p:sldId id="1501" r:id="rId7"/>
    <p:sldId id="503" r:id="rId8"/>
    <p:sldId id="1240" r:id="rId9"/>
    <p:sldId id="1500" r:id="rId10"/>
    <p:sldId id="1480" r:id="rId11"/>
    <p:sldId id="1477" r:id="rId12"/>
    <p:sldId id="1275" r:id="rId13"/>
    <p:sldId id="471" r:id="rId14"/>
    <p:sldId id="1261" r:id="rId15"/>
    <p:sldId id="607" r:id="rId16"/>
    <p:sldId id="1498" r:id="rId17"/>
    <p:sldId id="1155" r:id="rId18"/>
    <p:sldId id="1344" r:id="rId19"/>
    <p:sldId id="1357" r:id="rId20"/>
    <p:sldId id="1354" r:id="rId21"/>
    <p:sldId id="1329" r:id="rId22"/>
    <p:sldId id="1339" r:id="rId23"/>
    <p:sldId id="941" r:id="rId24"/>
    <p:sldId id="943" r:id="rId25"/>
    <p:sldId id="946"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8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413954" y="4852338"/>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171451" y="4964524"/>
            <a:ext cx="5351110" cy="914400"/>
            <a:chOff x="-242888" y="4018242"/>
            <a:chExt cx="5351110"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242888" y="4018242"/>
              <a:ext cx="5351110" cy="914400"/>
              <a:chOff x="-242888" y="4018242"/>
              <a:chExt cx="5351110"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242888" y="4018242"/>
                <a:ext cx="5351110"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outerShdw blurRad="190500" dist="2286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30, 2021</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1701</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555</cp:revision>
  <dcterms:created xsi:type="dcterms:W3CDTF">2016-09-28T22:08:47Z</dcterms:created>
  <dcterms:modified xsi:type="dcterms:W3CDTF">2019-05-29T17:33:09Z</dcterms:modified>
</cp:coreProperties>
</file>