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21" r:id="rId3"/>
    <p:sldId id="424" r:id="rId4"/>
    <p:sldId id="427" r:id="rId5"/>
    <p:sldId id="400" r:id="rId6"/>
    <p:sldId id="401" r:id="rId7"/>
    <p:sldId id="402" r:id="rId8"/>
    <p:sldId id="403"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9" r:id="rId23"/>
    <p:sldId id="420" r:id="rId24"/>
    <p:sldId id="422" r:id="rId25"/>
    <p:sldId id="423" r:id="rId26"/>
    <p:sldId id="404" r:id="rId27"/>
    <p:sldId id="425" r:id="rId28"/>
    <p:sldId id="426"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2019-09-19T14:29:30Z</dcterms:modified>
</cp:coreProperties>
</file>