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111012" y="361096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411130" y="385870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2019-01-26T20:08:25Z</dcterms:modified>
</cp:coreProperties>
</file>