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756682" y="351952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056800" y="376726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2019-01-25T18:38:41Z</dcterms:modified>
</cp:coreProperties>
</file>