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56" r:id="rId3"/>
    <p:sldId id="347" r:id="rId4"/>
    <p:sldId id="345" r:id="rId5"/>
    <p:sldId id="340" r:id="rId6"/>
    <p:sldId id="344" r:id="rId7"/>
    <p:sldId id="342" r:id="rId8"/>
    <p:sldId id="341" r:id="rId9"/>
    <p:sldId id="343" r:id="rId10"/>
    <p:sldId id="354" r:id="rId11"/>
    <p:sldId id="346" r:id="rId12"/>
    <p:sldId id="353" r:id="rId13"/>
    <p:sldId id="348" r:id="rId14"/>
    <p:sldId id="355"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48223" y="275720"/>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76582" y="512849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4401</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583</cp:revision>
  <dcterms:created xsi:type="dcterms:W3CDTF">2016-09-28T22:08:47Z</dcterms:created>
  <dcterms:modified xsi:type="dcterms:W3CDTF">2019-05-28T13:57:57Z</dcterms:modified>
</cp:coreProperties>
</file>