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271095" y="419799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2018-12-20T16:58:56Z</dcterms:modified>
</cp:coreProperties>
</file>