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9" r:id="rId3"/>
    <p:sldId id="643" r:id="rId4"/>
    <p:sldId id="650" r:id="rId5"/>
    <p:sldId id="653" r:id="rId6"/>
    <p:sldId id="627" r:id="rId7"/>
    <p:sldId id="628" r:id="rId8"/>
    <p:sldId id="629" r:id="rId9"/>
    <p:sldId id="630" r:id="rId10"/>
    <p:sldId id="631" r:id="rId11"/>
    <p:sldId id="632" r:id="rId12"/>
    <p:sldId id="633" r:id="rId13"/>
    <p:sldId id="634" r:id="rId14"/>
    <p:sldId id="635" r:id="rId15"/>
    <p:sldId id="636" r:id="rId16"/>
    <p:sldId id="637" r:id="rId17"/>
    <p:sldId id="638" r:id="rId18"/>
    <p:sldId id="640" r:id="rId19"/>
    <p:sldId id="641" r:id="rId20"/>
    <p:sldId id="642" r:id="rId21"/>
    <p:sldId id="644" r:id="rId22"/>
    <p:sldId id="649" r:id="rId23"/>
    <p:sldId id="651" r:id="rId24"/>
    <p:sldId id="652"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2632</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2019-09-12T15:37:44Z</dcterms:modified>
</cp:coreProperties>
</file>