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80" r:id="rId2"/>
    <p:sldId id="276" r:id="rId3"/>
    <p:sldId id="274" r:id="rId4"/>
    <p:sldId id="284" r:id="rId5"/>
    <p:sldId id="275" r:id="rId6"/>
    <p:sldId id="273" r:id="rId7"/>
    <p:sldId id="264" r:id="rId8"/>
    <p:sldId id="269" r:id="rId9"/>
    <p:sldId id="283" r:id="rId10"/>
    <p:sldId id="272" r:id="rId11"/>
    <p:sldId id="266" r:id="rId12"/>
    <p:sldId id="271" r:id="rId13"/>
    <p:sldId id="265" r:id="rId14"/>
    <p:sldId id="270" r:id="rId15"/>
    <p:sldId id="267" r:id="rId16"/>
    <p:sldId id="268" r:id="rId17"/>
    <p:sldId id="281" r:id="rId18"/>
    <p:sldId id="279" r:id="rId19"/>
    <p:sldId id="278" r:id="rId20"/>
    <p:sldId id="282" r:id="rId21"/>
    <p:sldId id="263" r:id="rId22"/>
    <p:sldId id="262" r:id="rId23"/>
    <p:sldId id="257" r:id="rId24"/>
    <p:sldId id="258" r:id="rId25"/>
    <p:sldId id="260" r:id="rId26"/>
    <p:sldId id="259" r:id="rId27"/>
    <p:sldId id="261"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22A49"/>
    <a:srgbClr val="2C3749"/>
    <a:srgbClr val="62768F"/>
    <a:srgbClr val="B5B5B5"/>
    <a:srgbClr val="3A3A3A"/>
    <a:srgbClr val="F5CA46"/>
    <a:srgbClr val="B8AE8D"/>
    <a:srgbClr val="AAA688"/>
    <a:srgbClr val="E18E52"/>
    <a:srgbClr val="FF863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658" autoAdjust="0"/>
    <p:restoredTop sz="94660" autoAdjust="0"/>
  </p:normalViewPr>
  <p:slideViewPr>
    <p:cSldViewPr snapToGrid="0">
      <p:cViewPr varScale="1">
        <p:scale>
          <a:sx n="66" d="100"/>
          <a:sy n="66" d="100"/>
        </p:scale>
        <p:origin x="90" y="1008"/>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EF3425"/>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solidFill>
              <a:srgbClr val="8397B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solidFill>
              <a:srgbClr val="44546B"/>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EF3425"/>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solidFill>
              <a:srgbClr val="8397B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solidFill>
              <a:srgbClr val="44546B"/>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EF3425"/>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solidFill>
              <a:srgbClr val="8397B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solidFill>
              <a:srgbClr val="44546B"/>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5">
  <a:schemeClr val="accent5"/>
</cs:colorStyle>
</file>

<file path=ppt/charts/colors2.xml><?xml version="1.0" encoding="utf-8"?>
<cs:colorStyle xmlns:cs="http://schemas.microsoft.com/office/drawing/2012/chartStyle" xmlns:a="http://schemas.openxmlformats.org/drawingml/2006/main" meth="withinLinearReversed" id="23">
  <a:schemeClr val="accent3"/>
</cs:colorStyle>
</file>

<file path=ppt/charts/colors3.xml><?xml version="1.0" encoding="utf-8"?>
<cs:colorStyle xmlns:cs="http://schemas.microsoft.com/office/drawing/2012/chartStyle" xmlns:a="http://schemas.openxmlformats.org/drawingml/2006/main" meth="withinLinear" id="15">
  <a:schemeClr val="accent2"/>
</cs:colorStyle>
</file>

<file path=ppt/charts/style1.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10/5/2016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06890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10/5/2016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1186678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09615724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337339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8_team.">
    <p:bg>
      <p:bgPr>
        <a:solidFill>
          <a:srgbClr val="222A49"/>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67805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10/5/2016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10/5/2016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10/5/2016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10/5/2016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2557909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10/5/2016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10/5/2016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10/5/2016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10/5/2016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a:p>
        </p:txBody>
      </p:sp>
      <p:sp>
        <p:nvSpPr>
          <p:cNvPr id="7" name="Rectangle 6"/>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16.jpg"/><Relationship Id="rId7"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jpg"/><Relationship Id="rId1" Type="http://schemas.openxmlformats.org/officeDocument/2006/relationships/slideLayout" Target="../slideLayouts/slideLayout6.xml"/><Relationship Id="rId5" Type="http://schemas.openxmlformats.org/officeDocument/2006/relationships/image" Target="../media/image2.png"/><Relationship Id="rId4" Type="http://schemas.openxmlformats.org/officeDocument/2006/relationships/hyperlink" Target="http://slides.sage-fox.com/"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7"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1.jpg"/><Relationship Id="rId4" Type="http://schemas.openxmlformats.org/officeDocument/2006/relationships/image" Target="../media/image20.jpg"/></Relationships>
</file>

<file path=ppt/slides/_rels/slide1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hyperlink" Target="http://slides.sage-fox.com/" TargetMode="External"/><Relationship Id="rId4" Type="http://schemas.openxmlformats.org/officeDocument/2006/relationships/image" Target="../media/image23.jpg"/></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g"/><Relationship Id="rId1" Type="http://schemas.openxmlformats.org/officeDocument/2006/relationships/slideLayout" Target="../slideLayouts/slideLayout14.xml"/><Relationship Id="rId5" Type="http://schemas.openxmlformats.org/officeDocument/2006/relationships/image" Target="../media/image2.png"/><Relationship Id="rId4" Type="http://schemas.openxmlformats.org/officeDocument/2006/relationships/hyperlink" Target="http://slides.sage-fox.com/" TargetMode="External"/></Relationships>
</file>

<file path=ppt/slides/_rels/slide2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6.jpg"/><Relationship Id="rId10" Type="http://schemas.openxmlformats.org/officeDocument/2006/relationships/image" Target="../media/image2.png"/><Relationship Id="rId4" Type="http://schemas.openxmlformats.org/officeDocument/2006/relationships/image" Target="../media/image5.jpg"/><Relationship Id="rId9" Type="http://schemas.openxmlformats.org/officeDocument/2006/relationships/hyperlink" Target="http://slides.sage-fox.com/"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6.xml"/><Relationship Id="rId6" Type="http://schemas.openxmlformats.org/officeDocument/2006/relationships/hyperlink" Target="http://slides.sage-fox.com/" TargetMode="External"/><Relationship Id="rId5" Type="http://schemas.openxmlformats.org/officeDocument/2006/relationships/chart" Target="../charts/chart3.xml"/><Relationship Id="rId4" Type="http://schemas.openxmlformats.org/officeDocument/2006/relationships/chart" Target="../charts/chart2.xml"/></Relationships>
</file>

<file path=ppt/slides/_rels/slide6.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10.jpg"/><Relationship Id="rId7" Type="http://schemas.openxmlformats.org/officeDocument/2006/relationships/image" Target="../media/image14.jp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 Id="rId9"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2.png"/><Relationship Id="rId4" Type="http://schemas.openxmlformats.org/officeDocument/2006/relationships/hyperlink" Target="http://slides.sage-fox.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368800" y="2951945"/>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Freeform 9"/>
          <p:cNvSpPr>
            <a:spLocks noChangeAspect="1"/>
          </p:cNvSpPr>
          <p:nvPr/>
        </p:nvSpPr>
        <p:spPr>
          <a:xfrm>
            <a:off x="0" y="2951945"/>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4188177" y="3181393"/>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14" name="Picture 1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31" name="Group 30"/>
          <p:cNvGrpSpPr/>
          <p:nvPr/>
        </p:nvGrpSpPr>
        <p:grpSpPr>
          <a:xfrm>
            <a:off x="4724399" y="6622545"/>
            <a:ext cx="2743200" cy="91440"/>
            <a:chOff x="4883665" y="4359681"/>
            <a:chExt cx="3840480" cy="91440"/>
          </a:xfrm>
        </p:grpSpPr>
        <p:grpSp>
          <p:nvGrpSpPr>
            <p:cNvPr id="32" name="Group 31"/>
            <p:cNvGrpSpPr/>
            <p:nvPr/>
          </p:nvGrpSpPr>
          <p:grpSpPr>
            <a:xfrm>
              <a:off x="4883665" y="4359681"/>
              <a:ext cx="1920240" cy="91440"/>
              <a:chOff x="4831644" y="3200400"/>
              <a:chExt cx="1920240" cy="91440"/>
            </a:xfrm>
          </p:grpSpPr>
          <p:sp>
            <p:nvSpPr>
              <p:cNvPr id="37" name="Rectangle 36"/>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6803905" y="4359681"/>
              <a:ext cx="1920240" cy="91440"/>
              <a:chOff x="4831644" y="3200400"/>
              <a:chExt cx="1920240" cy="91440"/>
            </a:xfrm>
          </p:grpSpPr>
          <p:sp>
            <p:nvSpPr>
              <p:cNvPr id="34" name="Rectangle 33"/>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3341688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5C73"/>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pic>
        <p:nvPicPr>
          <p:cNvPr id="21" name="Picture 20">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31998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Shape 2042"/>
          <p:cNvSpPr/>
          <p:nvPr/>
        </p:nvSpPr>
        <p:spPr>
          <a:xfrm>
            <a:off x="3213404" y="4069282"/>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8397B1"/>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 xmlns:ma14="http://schemas.microsoft.com/office/mac/drawingml/2011/main"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8" name="Shape 2043"/>
          <p:cNvSpPr/>
          <p:nvPr/>
        </p:nvSpPr>
        <p:spPr>
          <a:xfrm>
            <a:off x="5508942" y="4069282"/>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 xmlns:ma14="http://schemas.microsoft.com/office/mac/drawingml/2011/main"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9" name="Shape 2044"/>
          <p:cNvSpPr/>
          <p:nvPr/>
        </p:nvSpPr>
        <p:spPr>
          <a:xfrm>
            <a:off x="4361174" y="1785072"/>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EF3425"/>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 xmlns:ma14="http://schemas.microsoft.com/office/mac/drawingml/2011/main"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30" name="Oval 29"/>
          <p:cNvSpPr>
            <a:spLocks noChangeAspect="1"/>
          </p:cNvSpPr>
          <p:nvPr/>
        </p:nvSpPr>
        <p:spPr>
          <a:xfrm>
            <a:off x="448596" y="468651"/>
            <a:ext cx="2926080" cy="2926080"/>
          </a:xfrm>
          <a:prstGeom prst="ellipse">
            <a:avLst/>
          </a:prstGeom>
          <a:blipFill>
            <a:blip r:embed="rId3"/>
            <a:stretch>
              <a:fillRect l="-3000" t="-3000" r="-3000" b="-3000"/>
            </a:stretch>
          </a:blipFill>
          <a:ln w="76200">
            <a:solidFill>
              <a:srgbClr val="BFBFBF"/>
            </a:solidFill>
          </a:ln>
          <a:effectLst>
            <a:outerShdw blurRad="50800" dist="38100" dir="2700000" algn="tl"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ed Rectangle 30"/>
          <p:cNvSpPr/>
          <p:nvPr/>
        </p:nvSpPr>
        <p:spPr>
          <a:xfrm>
            <a:off x="7936684" y="1583053"/>
            <a:ext cx="125128" cy="822960"/>
          </a:xfrm>
          <a:prstGeom prst="roundRect">
            <a:avLst/>
          </a:prstGeom>
          <a:solidFill>
            <a:srgbClr val="EF3425"/>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32" name="Group 31"/>
          <p:cNvGrpSpPr/>
          <p:nvPr/>
        </p:nvGrpSpPr>
        <p:grpSpPr>
          <a:xfrm>
            <a:off x="8241033" y="1383175"/>
            <a:ext cx="3653032" cy="1345490"/>
            <a:chOff x="1295283" y="1086042"/>
            <a:chExt cx="1712184" cy="1241581"/>
          </a:xfrm>
        </p:grpSpPr>
        <p:sp>
          <p:nvSpPr>
            <p:cNvPr id="33" name="TextBox 32"/>
            <p:cNvSpPr txBox="1"/>
            <p:nvPr/>
          </p:nvSpPr>
          <p:spPr>
            <a:xfrm>
              <a:off x="1295283" y="1447200"/>
              <a:ext cx="1712184" cy="880423"/>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utdse ut labore et dolore exercitation</a:t>
              </a:r>
            </a:p>
          </p:txBody>
        </p:sp>
        <p:sp>
          <p:nvSpPr>
            <p:cNvPr id="52" name="Rectangle 51"/>
            <p:cNvSpPr/>
            <p:nvPr/>
          </p:nvSpPr>
          <p:spPr>
            <a:xfrm>
              <a:off x="1295285" y="1086042"/>
              <a:ext cx="857163" cy="340809"/>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b="1" dirty="0">
                  <a:solidFill>
                    <a:schemeClr val="bg1"/>
                  </a:solidFill>
                  <a:latin typeface="Candara" panose="020E0502030303020204" pitchFamily="34" charset="0"/>
                </a:rPr>
                <a:t>Title Goes Here</a:t>
              </a:r>
            </a:p>
          </p:txBody>
        </p:sp>
      </p:grpSp>
      <p:sp>
        <p:nvSpPr>
          <p:cNvPr id="53" name="Rounded Rectangle 52"/>
          <p:cNvSpPr/>
          <p:nvPr/>
        </p:nvSpPr>
        <p:spPr>
          <a:xfrm>
            <a:off x="7936684" y="3067524"/>
            <a:ext cx="125128" cy="822960"/>
          </a:xfrm>
          <a:prstGeom prst="roundRect">
            <a:avLst/>
          </a:prstGeom>
          <a:solidFill>
            <a:srgbClr val="8397B1"/>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54" name="Group 53"/>
          <p:cNvGrpSpPr/>
          <p:nvPr/>
        </p:nvGrpSpPr>
        <p:grpSpPr>
          <a:xfrm>
            <a:off x="8241033" y="2867646"/>
            <a:ext cx="3653032" cy="1345490"/>
            <a:chOff x="1295283" y="1086042"/>
            <a:chExt cx="1712184" cy="1241581"/>
          </a:xfrm>
        </p:grpSpPr>
        <p:sp>
          <p:nvSpPr>
            <p:cNvPr id="55" name="TextBox 54"/>
            <p:cNvSpPr txBox="1"/>
            <p:nvPr/>
          </p:nvSpPr>
          <p:spPr>
            <a:xfrm>
              <a:off x="1295283" y="1447200"/>
              <a:ext cx="1712184" cy="880423"/>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utdse ut labore et dolore exercitation</a:t>
              </a:r>
            </a:p>
          </p:txBody>
        </p:sp>
        <p:sp>
          <p:nvSpPr>
            <p:cNvPr id="56" name="Rectangle 55"/>
            <p:cNvSpPr/>
            <p:nvPr/>
          </p:nvSpPr>
          <p:spPr>
            <a:xfrm>
              <a:off x="1295285" y="1086042"/>
              <a:ext cx="857163" cy="340809"/>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b="1" dirty="0">
                  <a:solidFill>
                    <a:schemeClr val="bg1"/>
                  </a:solidFill>
                  <a:latin typeface="Candara" panose="020E0502030303020204" pitchFamily="34" charset="0"/>
                </a:rPr>
                <a:t>Title Goes Here</a:t>
              </a:r>
            </a:p>
          </p:txBody>
        </p:sp>
      </p:grpSp>
      <p:sp>
        <p:nvSpPr>
          <p:cNvPr id="57" name="Rounded Rectangle 56"/>
          <p:cNvSpPr/>
          <p:nvPr/>
        </p:nvSpPr>
        <p:spPr>
          <a:xfrm>
            <a:off x="7936684" y="4627071"/>
            <a:ext cx="125128" cy="822960"/>
          </a:xfrm>
          <a:prstGeom prst="roundRect">
            <a:avLst/>
          </a:prstGeom>
          <a:solidFill>
            <a:srgbClr val="44546B"/>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58" name="Group 57"/>
          <p:cNvGrpSpPr/>
          <p:nvPr/>
        </p:nvGrpSpPr>
        <p:grpSpPr>
          <a:xfrm>
            <a:off x="8241033" y="4427193"/>
            <a:ext cx="3653032" cy="1345490"/>
            <a:chOff x="1295283" y="1086042"/>
            <a:chExt cx="1712184" cy="1241581"/>
          </a:xfrm>
        </p:grpSpPr>
        <p:sp>
          <p:nvSpPr>
            <p:cNvPr id="59" name="TextBox 58"/>
            <p:cNvSpPr txBox="1"/>
            <p:nvPr/>
          </p:nvSpPr>
          <p:spPr>
            <a:xfrm>
              <a:off x="1295283" y="1447200"/>
              <a:ext cx="1712184" cy="880423"/>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utdse ut labore et dolore exercitation</a:t>
              </a:r>
            </a:p>
          </p:txBody>
        </p:sp>
        <p:sp>
          <p:nvSpPr>
            <p:cNvPr id="60" name="Rectangle 59"/>
            <p:cNvSpPr/>
            <p:nvPr/>
          </p:nvSpPr>
          <p:spPr>
            <a:xfrm>
              <a:off x="1295285" y="1086042"/>
              <a:ext cx="857163" cy="340809"/>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b="1" dirty="0">
                  <a:solidFill>
                    <a:schemeClr val="bg1"/>
                  </a:solidFill>
                  <a:latin typeface="Candara" panose="020E0502030303020204" pitchFamily="34" charset="0"/>
                </a:rPr>
                <a:t>Title Goes Here</a:t>
              </a:r>
            </a:p>
          </p:txBody>
        </p:sp>
      </p:grpSp>
      <p:sp>
        <p:nvSpPr>
          <p:cNvPr id="64" name="Freeform 211"/>
          <p:cNvSpPr>
            <a:spLocks noChangeAspect="1" noEditPoints="1"/>
          </p:cNvSpPr>
          <p:nvPr/>
        </p:nvSpPr>
        <p:spPr bwMode="auto">
          <a:xfrm>
            <a:off x="5073651" y="3067524"/>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5" name="Freeform 213"/>
          <p:cNvSpPr>
            <a:spLocks noChangeAspect="1" noEditPoints="1"/>
          </p:cNvSpPr>
          <p:nvPr/>
        </p:nvSpPr>
        <p:spPr bwMode="auto">
          <a:xfrm>
            <a:off x="6484417" y="5324135"/>
            <a:ext cx="342900" cy="54864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6" name="Freeform 25"/>
          <p:cNvSpPr>
            <a:spLocks noChangeAspect="1" noEditPoints="1"/>
          </p:cNvSpPr>
          <p:nvPr/>
        </p:nvSpPr>
        <p:spPr bwMode="auto">
          <a:xfrm>
            <a:off x="4102401" y="5324135"/>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Rectangle 66"/>
          <p:cNvSpPr/>
          <p:nvPr/>
        </p:nvSpPr>
        <p:spPr>
          <a:xfrm>
            <a:off x="867681" y="2457175"/>
            <a:ext cx="2103120" cy="365760"/>
          </a:xfrm>
          <a:prstGeom prst="rect">
            <a:avLst/>
          </a:prstGeom>
          <a:solidFill>
            <a:schemeClr val="bg1">
              <a:alpha val="50000"/>
            </a:schemeClr>
          </a:solid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2">
                    <a:lumMod val="10000"/>
                  </a:schemeClr>
                </a:solidFill>
                <a:latin typeface="Candara" panose="020E0502030303020204" pitchFamily="34" charset="0"/>
                <a:ea typeface="Open Sans" pitchFamily="34" charset="0"/>
                <a:cs typeface="Open Sans" pitchFamily="34" charset="0"/>
              </a:rPr>
              <a:t>Lorem Ipsum Dolor</a:t>
            </a:r>
          </a:p>
        </p:txBody>
      </p:sp>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4" name="TextBox 23"/>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25" name="Picture 2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13513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childTnLst>
                                </p:cTn>
                              </p:par>
                            </p:childTnLst>
                          </p:cTn>
                        </p:par>
                        <p:par>
                          <p:cTn id="14" fill="hold">
                            <p:stCondLst>
                              <p:cond delay="1250"/>
                            </p:stCondLst>
                            <p:childTnLst>
                              <p:par>
                                <p:cTn id="15" presetID="16" presetClass="entr" presetSubtype="37" fill="hold" grpId="0" nodeType="afterEffect">
                                  <p:stCondLst>
                                    <p:cond delay="0"/>
                                  </p:stCondLst>
                                  <p:childTnLst>
                                    <p:set>
                                      <p:cBhvr>
                                        <p:cTn id="16" dur="1" fill="hold">
                                          <p:stCondLst>
                                            <p:cond delay="0"/>
                                          </p:stCondLst>
                                        </p:cTn>
                                        <p:tgtEl>
                                          <p:spTgt spid="67"/>
                                        </p:tgtEl>
                                        <p:attrNameLst>
                                          <p:attrName>style.visibility</p:attrName>
                                        </p:attrNameLst>
                                      </p:cBhvr>
                                      <p:to>
                                        <p:strVal val="visible"/>
                                      </p:to>
                                    </p:set>
                                    <p:animEffect transition="in" filter="barn(outVertical)">
                                      <p:cBhvr>
                                        <p:cTn id="17" dur="500"/>
                                        <p:tgtEl>
                                          <p:spTgt spid="67"/>
                                        </p:tgtEl>
                                      </p:cBhvr>
                                    </p:animEffect>
                                  </p:childTnLst>
                                </p:cTn>
                              </p:par>
                            </p:childTnLst>
                          </p:cTn>
                        </p:par>
                        <p:par>
                          <p:cTn id="18" fill="hold">
                            <p:stCondLst>
                              <p:cond delay="1750"/>
                            </p:stCondLst>
                            <p:childTnLst>
                              <p:par>
                                <p:cTn id="19" presetID="2" presetClass="entr" presetSubtype="1"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0-#ppt_h/2"/>
                                          </p:val>
                                        </p:tav>
                                        <p:tav tm="100000">
                                          <p:val>
                                            <p:strVal val="#ppt_y"/>
                                          </p:val>
                                        </p:tav>
                                      </p:tavLst>
                                    </p:anim>
                                  </p:childTnLst>
                                </p:cTn>
                              </p:par>
                              <p:par>
                                <p:cTn id="23" presetID="2" presetClass="entr" presetSubtype="9"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0-#ppt_w/2"/>
                                          </p:val>
                                        </p:tav>
                                        <p:tav tm="100000">
                                          <p:val>
                                            <p:strVal val="#ppt_x"/>
                                          </p:val>
                                        </p:tav>
                                      </p:tavLst>
                                    </p:anim>
                                    <p:anim calcmode="lin" valueType="num">
                                      <p:cBhvr additive="base">
                                        <p:cTn id="26" dur="500" fill="hold"/>
                                        <p:tgtEl>
                                          <p:spTgt spid="7"/>
                                        </p:tgtEl>
                                        <p:attrNameLst>
                                          <p:attrName>ppt_y</p:attrName>
                                        </p:attrNameLst>
                                      </p:cBhvr>
                                      <p:tavLst>
                                        <p:tav tm="0">
                                          <p:val>
                                            <p:strVal val="0-#ppt_h/2"/>
                                          </p:val>
                                        </p:tav>
                                        <p:tav tm="100000">
                                          <p:val>
                                            <p:strVal val="#ppt_y"/>
                                          </p:val>
                                        </p:tav>
                                      </p:tavLst>
                                    </p:anim>
                                  </p:childTnLst>
                                </p:cTn>
                              </p:par>
                              <p:par>
                                <p:cTn id="27" presetID="2" presetClass="entr" presetSubtype="3"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500" fill="hold"/>
                                        <p:tgtEl>
                                          <p:spTgt spid="8"/>
                                        </p:tgtEl>
                                        <p:attrNameLst>
                                          <p:attrName>ppt_x</p:attrName>
                                        </p:attrNameLst>
                                      </p:cBhvr>
                                      <p:tavLst>
                                        <p:tav tm="0">
                                          <p:val>
                                            <p:strVal val="1+#ppt_w/2"/>
                                          </p:val>
                                        </p:tav>
                                        <p:tav tm="100000">
                                          <p:val>
                                            <p:strVal val="#ppt_x"/>
                                          </p:val>
                                        </p:tav>
                                      </p:tavLst>
                                    </p:anim>
                                    <p:anim calcmode="lin" valueType="num">
                                      <p:cBhvr additive="base">
                                        <p:cTn id="30" dur="500" fill="hold"/>
                                        <p:tgtEl>
                                          <p:spTgt spid="8"/>
                                        </p:tgtEl>
                                        <p:attrNameLst>
                                          <p:attrName>ppt_y</p:attrName>
                                        </p:attrNameLst>
                                      </p:cBhvr>
                                      <p:tavLst>
                                        <p:tav tm="0">
                                          <p:val>
                                            <p:strVal val="0-#ppt_h/2"/>
                                          </p:val>
                                        </p:tav>
                                        <p:tav tm="100000">
                                          <p:val>
                                            <p:strVal val="#ppt_y"/>
                                          </p:val>
                                        </p:tav>
                                      </p:tavLst>
                                    </p:anim>
                                  </p:childTnLst>
                                </p:cTn>
                              </p:par>
                            </p:childTnLst>
                          </p:cTn>
                        </p:par>
                        <p:par>
                          <p:cTn id="31" fill="hold">
                            <p:stCondLst>
                              <p:cond delay="2250"/>
                            </p:stCondLst>
                            <p:childTnLst>
                              <p:par>
                                <p:cTn id="32" presetID="53" presetClass="entr" presetSubtype="16" fill="hold" grpId="0" nodeType="afterEffect">
                                  <p:stCondLst>
                                    <p:cond delay="0"/>
                                  </p:stCondLst>
                                  <p:childTnLst>
                                    <p:set>
                                      <p:cBhvr>
                                        <p:cTn id="33" dur="1" fill="hold">
                                          <p:stCondLst>
                                            <p:cond delay="0"/>
                                          </p:stCondLst>
                                        </p:cTn>
                                        <p:tgtEl>
                                          <p:spTgt spid="64"/>
                                        </p:tgtEl>
                                        <p:attrNameLst>
                                          <p:attrName>style.visibility</p:attrName>
                                        </p:attrNameLst>
                                      </p:cBhvr>
                                      <p:to>
                                        <p:strVal val="visible"/>
                                      </p:to>
                                    </p:set>
                                    <p:anim calcmode="lin" valueType="num">
                                      <p:cBhvr>
                                        <p:cTn id="34" dur="500" fill="hold"/>
                                        <p:tgtEl>
                                          <p:spTgt spid="64"/>
                                        </p:tgtEl>
                                        <p:attrNameLst>
                                          <p:attrName>ppt_w</p:attrName>
                                        </p:attrNameLst>
                                      </p:cBhvr>
                                      <p:tavLst>
                                        <p:tav tm="0">
                                          <p:val>
                                            <p:fltVal val="0"/>
                                          </p:val>
                                        </p:tav>
                                        <p:tav tm="100000">
                                          <p:val>
                                            <p:strVal val="#ppt_w"/>
                                          </p:val>
                                        </p:tav>
                                      </p:tavLst>
                                    </p:anim>
                                    <p:anim calcmode="lin" valueType="num">
                                      <p:cBhvr>
                                        <p:cTn id="35" dur="500" fill="hold"/>
                                        <p:tgtEl>
                                          <p:spTgt spid="64"/>
                                        </p:tgtEl>
                                        <p:attrNameLst>
                                          <p:attrName>ppt_h</p:attrName>
                                        </p:attrNameLst>
                                      </p:cBhvr>
                                      <p:tavLst>
                                        <p:tav tm="0">
                                          <p:val>
                                            <p:fltVal val="0"/>
                                          </p:val>
                                        </p:tav>
                                        <p:tav tm="100000">
                                          <p:val>
                                            <p:strVal val="#ppt_h"/>
                                          </p:val>
                                        </p:tav>
                                      </p:tavLst>
                                    </p:anim>
                                    <p:animEffect transition="in" filter="fade">
                                      <p:cBhvr>
                                        <p:cTn id="36" dur="500"/>
                                        <p:tgtEl>
                                          <p:spTgt spid="64"/>
                                        </p:tgtEl>
                                      </p:cBhvr>
                                    </p:animEffect>
                                  </p:childTnLst>
                                </p:cTn>
                              </p:par>
                            </p:childTnLst>
                          </p:cTn>
                        </p:par>
                        <p:par>
                          <p:cTn id="37" fill="hold">
                            <p:stCondLst>
                              <p:cond delay="2750"/>
                            </p:stCondLst>
                            <p:childTnLst>
                              <p:par>
                                <p:cTn id="38" presetID="2" presetClass="entr" presetSubtype="2" fill="hold" grpId="0" nodeType="afterEffect">
                                  <p:stCondLst>
                                    <p:cond delay="0"/>
                                  </p:stCondLst>
                                  <p:childTnLst>
                                    <p:set>
                                      <p:cBhvr>
                                        <p:cTn id="39" dur="1" fill="hold">
                                          <p:stCondLst>
                                            <p:cond delay="0"/>
                                          </p:stCondLst>
                                        </p:cTn>
                                        <p:tgtEl>
                                          <p:spTgt spid="31"/>
                                        </p:tgtEl>
                                        <p:attrNameLst>
                                          <p:attrName>style.visibility</p:attrName>
                                        </p:attrNameLst>
                                      </p:cBhvr>
                                      <p:to>
                                        <p:strVal val="visible"/>
                                      </p:to>
                                    </p:set>
                                    <p:anim calcmode="lin" valueType="num">
                                      <p:cBhvr additive="base">
                                        <p:cTn id="40" dur="500" fill="hold"/>
                                        <p:tgtEl>
                                          <p:spTgt spid="31"/>
                                        </p:tgtEl>
                                        <p:attrNameLst>
                                          <p:attrName>ppt_x</p:attrName>
                                        </p:attrNameLst>
                                      </p:cBhvr>
                                      <p:tavLst>
                                        <p:tav tm="0">
                                          <p:val>
                                            <p:strVal val="1+#ppt_w/2"/>
                                          </p:val>
                                        </p:tav>
                                        <p:tav tm="100000">
                                          <p:val>
                                            <p:strVal val="#ppt_x"/>
                                          </p:val>
                                        </p:tav>
                                      </p:tavLst>
                                    </p:anim>
                                    <p:anim calcmode="lin" valueType="num">
                                      <p:cBhvr additive="base">
                                        <p:cTn id="41" dur="500" fill="hold"/>
                                        <p:tgtEl>
                                          <p:spTgt spid="31"/>
                                        </p:tgtEl>
                                        <p:attrNameLst>
                                          <p:attrName>ppt_y</p:attrName>
                                        </p:attrNameLst>
                                      </p:cBhvr>
                                      <p:tavLst>
                                        <p:tav tm="0">
                                          <p:val>
                                            <p:strVal val="#ppt_y"/>
                                          </p:val>
                                        </p:tav>
                                        <p:tav tm="100000">
                                          <p:val>
                                            <p:strVal val="#ppt_y"/>
                                          </p:val>
                                        </p:tav>
                                      </p:tavLst>
                                    </p:anim>
                                  </p:childTnLst>
                                </p:cTn>
                              </p:par>
                            </p:childTnLst>
                          </p:cTn>
                        </p:par>
                        <p:par>
                          <p:cTn id="42" fill="hold">
                            <p:stCondLst>
                              <p:cond delay="3250"/>
                            </p:stCondLst>
                            <p:childTnLst>
                              <p:par>
                                <p:cTn id="43" presetID="22" presetClass="entr" presetSubtype="2" fill="hold"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right)">
                                      <p:cBhvr>
                                        <p:cTn id="45" dur="500"/>
                                        <p:tgtEl>
                                          <p:spTgt spid="32"/>
                                        </p:tgtEl>
                                      </p:cBhvr>
                                    </p:animEffect>
                                  </p:childTnLst>
                                </p:cTn>
                              </p:par>
                            </p:childTnLst>
                          </p:cTn>
                        </p:par>
                        <p:par>
                          <p:cTn id="46" fill="hold">
                            <p:stCondLst>
                              <p:cond delay="3750"/>
                            </p:stCondLst>
                            <p:childTnLst>
                              <p:par>
                                <p:cTn id="47" presetID="53" presetClass="entr" presetSubtype="16" fill="hold" grpId="0" nodeType="afterEffect">
                                  <p:stCondLst>
                                    <p:cond delay="0"/>
                                  </p:stCondLst>
                                  <p:childTnLst>
                                    <p:set>
                                      <p:cBhvr>
                                        <p:cTn id="48" dur="1" fill="hold">
                                          <p:stCondLst>
                                            <p:cond delay="0"/>
                                          </p:stCondLst>
                                        </p:cTn>
                                        <p:tgtEl>
                                          <p:spTgt spid="66"/>
                                        </p:tgtEl>
                                        <p:attrNameLst>
                                          <p:attrName>style.visibility</p:attrName>
                                        </p:attrNameLst>
                                      </p:cBhvr>
                                      <p:to>
                                        <p:strVal val="visible"/>
                                      </p:to>
                                    </p:set>
                                    <p:anim calcmode="lin" valueType="num">
                                      <p:cBhvr>
                                        <p:cTn id="49" dur="500" fill="hold"/>
                                        <p:tgtEl>
                                          <p:spTgt spid="66"/>
                                        </p:tgtEl>
                                        <p:attrNameLst>
                                          <p:attrName>ppt_w</p:attrName>
                                        </p:attrNameLst>
                                      </p:cBhvr>
                                      <p:tavLst>
                                        <p:tav tm="0">
                                          <p:val>
                                            <p:fltVal val="0"/>
                                          </p:val>
                                        </p:tav>
                                        <p:tav tm="100000">
                                          <p:val>
                                            <p:strVal val="#ppt_w"/>
                                          </p:val>
                                        </p:tav>
                                      </p:tavLst>
                                    </p:anim>
                                    <p:anim calcmode="lin" valueType="num">
                                      <p:cBhvr>
                                        <p:cTn id="50" dur="500" fill="hold"/>
                                        <p:tgtEl>
                                          <p:spTgt spid="66"/>
                                        </p:tgtEl>
                                        <p:attrNameLst>
                                          <p:attrName>ppt_h</p:attrName>
                                        </p:attrNameLst>
                                      </p:cBhvr>
                                      <p:tavLst>
                                        <p:tav tm="0">
                                          <p:val>
                                            <p:fltVal val="0"/>
                                          </p:val>
                                        </p:tav>
                                        <p:tav tm="100000">
                                          <p:val>
                                            <p:strVal val="#ppt_h"/>
                                          </p:val>
                                        </p:tav>
                                      </p:tavLst>
                                    </p:anim>
                                    <p:animEffect transition="in" filter="fade">
                                      <p:cBhvr>
                                        <p:cTn id="51" dur="500"/>
                                        <p:tgtEl>
                                          <p:spTgt spid="66"/>
                                        </p:tgtEl>
                                      </p:cBhvr>
                                    </p:animEffect>
                                  </p:childTnLst>
                                </p:cTn>
                              </p:par>
                            </p:childTnLst>
                          </p:cTn>
                        </p:par>
                        <p:par>
                          <p:cTn id="52" fill="hold">
                            <p:stCondLst>
                              <p:cond delay="4250"/>
                            </p:stCondLst>
                            <p:childTnLst>
                              <p:par>
                                <p:cTn id="53" presetID="2" presetClass="entr" presetSubtype="2" fill="hold" grpId="0" nodeType="afterEffect">
                                  <p:stCondLst>
                                    <p:cond delay="0"/>
                                  </p:stCondLst>
                                  <p:childTnLst>
                                    <p:set>
                                      <p:cBhvr>
                                        <p:cTn id="54" dur="1" fill="hold">
                                          <p:stCondLst>
                                            <p:cond delay="0"/>
                                          </p:stCondLst>
                                        </p:cTn>
                                        <p:tgtEl>
                                          <p:spTgt spid="53"/>
                                        </p:tgtEl>
                                        <p:attrNameLst>
                                          <p:attrName>style.visibility</p:attrName>
                                        </p:attrNameLst>
                                      </p:cBhvr>
                                      <p:to>
                                        <p:strVal val="visible"/>
                                      </p:to>
                                    </p:set>
                                    <p:anim calcmode="lin" valueType="num">
                                      <p:cBhvr additive="base">
                                        <p:cTn id="55" dur="500" fill="hold"/>
                                        <p:tgtEl>
                                          <p:spTgt spid="53"/>
                                        </p:tgtEl>
                                        <p:attrNameLst>
                                          <p:attrName>ppt_x</p:attrName>
                                        </p:attrNameLst>
                                      </p:cBhvr>
                                      <p:tavLst>
                                        <p:tav tm="0">
                                          <p:val>
                                            <p:strVal val="1+#ppt_w/2"/>
                                          </p:val>
                                        </p:tav>
                                        <p:tav tm="100000">
                                          <p:val>
                                            <p:strVal val="#ppt_x"/>
                                          </p:val>
                                        </p:tav>
                                      </p:tavLst>
                                    </p:anim>
                                    <p:anim calcmode="lin" valueType="num">
                                      <p:cBhvr additive="base">
                                        <p:cTn id="56" dur="500" fill="hold"/>
                                        <p:tgtEl>
                                          <p:spTgt spid="53"/>
                                        </p:tgtEl>
                                        <p:attrNameLst>
                                          <p:attrName>ppt_y</p:attrName>
                                        </p:attrNameLst>
                                      </p:cBhvr>
                                      <p:tavLst>
                                        <p:tav tm="0">
                                          <p:val>
                                            <p:strVal val="#ppt_y"/>
                                          </p:val>
                                        </p:tav>
                                        <p:tav tm="100000">
                                          <p:val>
                                            <p:strVal val="#ppt_y"/>
                                          </p:val>
                                        </p:tav>
                                      </p:tavLst>
                                    </p:anim>
                                  </p:childTnLst>
                                </p:cTn>
                              </p:par>
                            </p:childTnLst>
                          </p:cTn>
                        </p:par>
                        <p:par>
                          <p:cTn id="57" fill="hold">
                            <p:stCondLst>
                              <p:cond delay="4750"/>
                            </p:stCondLst>
                            <p:childTnLst>
                              <p:par>
                                <p:cTn id="58" presetID="22" presetClass="entr" presetSubtype="2" fill="hold" nodeType="afterEffect">
                                  <p:stCondLst>
                                    <p:cond delay="0"/>
                                  </p:stCondLst>
                                  <p:childTnLst>
                                    <p:set>
                                      <p:cBhvr>
                                        <p:cTn id="59" dur="1" fill="hold">
                                          <p:stCondLst>
                                            <p:cond delay="0"/>
                                          </p:stCondLst>
                                        </p:cTn>
                                        <p:tgtEl>
                                          <p:spTgt spid="54"/>
                                        </p:tgtEl>
                                        <p:attrNameLst>
                                          <p:attrName>style.visibility</p:attrName>
                                        </p:attrNameLst>
                                      </p:cBhvr>
                                      <p:to>
                                        <p:strVal val="visible"/>
                                      </p:to>
                                    </p:set>
                                    <p:animEffect transition="in" filter="wipe(right)">
                                      <p:cBhvr>
                                        <p:cTn id="60" dur="500"/>
                                        <p:tgtEl>
                                          <p:spTgt spid="54"/>
                                        </p:tgtEl>
                                      </p:cBhvr>
                                    </p:animEffect>
                                  </p:childTnLst>
                                </p:cTn>
                              </p:par>
                            </p:childTnLst>
                          </p:cTn>
                        </p:par>
                        <p:par>
                          <p:cTn id="61" fill="hold">
                            <p:stCondLst>
                              <p:cond delay="5250"/>
                            </p:stCondLst>
                            <p:childTnLst>
                              <p:par>
                                <p:cTn id="62" presetID="53" presetClass="entr" presetSubtype="16" fill="hold" grpId="0" nodeType="afterEffect">
                                  <p:stCondLst>
                                    <p:cond delay="0"/>
                                  </p:stCondLst>
                                  <p:childTnLst>
                                    <p:set>
                                      <p:cBhvr>
                                        <p:cTn id="63" dur="1" fill="hold">
                                          <p:stCondLst>
                                            <p:cond delay="0"/>
                                          </p:stCondLst>
                                        </p:cTn>
                                        <p:tgtEl>
                                          <p:spTgt spid="65"/>
                                        </p:tgtEl>
                                        <p:attrNameLst>
                                          <p:attrName>style.visibility</p:attrName>
                                        </p:attrNameLst>
                                      </p:cBhvr>
                                      <p:to>
                                        <p:strVal val="visible"/>
                                      </p:to>
                                    </p:set>
                                    <p:anim calcmode="lin" valueType="num">
                                      <p:cBhvr>
                                        <p:cTn id="64" dur="170" fill="hold"/>
                                        <p:tgtEl>
                                          <p:spTgt spid="65"/>
                                        </p:tgtEl>
                                        <p:attrNameLst>
                                          <p:attrName>ppt_w</p:attrName>
                                        </p:attrNameLst>
                                      </p:cBhvr>
                                      <p:tavLst>
                                        <p:tav tm="0">
                                          <p:val>
                                            <p:fltVal val="0"/>
                                          </p:val>
                                        </p:tav>
                                        <p:tav tm="100000">
                                          <p:val>
                                            <p:strVal val="#ppt_w"/>
                                          </p:val>
                                        </p:tav>
                                      </p:tavLst>
                                    </p:anim>
                                    <p:anim calcmode="lin" valueType="num">
                                      <p:cBhvr>
                                        <p:cTn id="65" dur="170" fill="hold"/>
                                        <p:tgtEl>
                                          <p:spTgt spid="65"/>
                                        </p:tgtEl>
                                        <p:attrNameLst>
                                          <p:attrName>ppt_h</p:attrName>
                                        </p:attrNameLst>
                                      </p:cBhvr>
                                      <p:tavLst>
                                        <p:tav tm="0">
                                          <p:val>
                                            <p:fltVal val="0"/>
                                          </p:val>
                                        </p:tav>
                                        <p:tav tm="100000">
                                          <p:val>
                                            <p:strVal val="#ppt_h"/>
                                          </p:val>
                                        </p:tav>
                                      </p:tavLst>
                                    </p:anim>
                                    <p:animEffect transition="in" filter="fade">
                                      <p:cBhvr>
                                        <p:cTn id="66" dur="170"/>
                                        <p:tgtEl>
                                          <p:spTgt spid="65"/>
                                        </p:tgtEl>
                                      </p:cBhvr>
                                    </p:animEffect>
                                  </p:childTnLst>
                                </p:cTn>
                              </p:par>
                            </p:childTnLst>
                          </p:cTn>
                        </p:par>
                        <p:par>
                          <p:cTn id="67" fill="hold">
                            <p:stCondLst>
                              <p:cond delay="5420"/>
                            </p:stCondLst>
                            <p:childTnLst>
                              <p:par>
                                <p:cTn id="68" presetID="2" presetClass="entr" presetSubtype="2" fill="hold" grpId="0" nodeType="afterEffect">
                                  <p:stCondLst>
                                    <p:cond delay="0"/>
                                  </p:stCondLst>
                                  <p:childTnLst>
                                    <p:set>
                                      <p:cBhvr>
                                        <p:cTn id="69" dur="1" fill="hold">
                                          <p:stCondLst>
                                            <p:cond delay="0"/>
                                          </p:stCondLst>
                                        </p:cTn>
                                        <p:tgtEl>
                                          <p:spTgt spid="57"/>
                                        </p:tgtEl>
                                        <p:attrNameLst>
                                          <p:attrName>style.visibility</p:attrName>
                                        </p:attrNameLst>
                                      </p:cBhvr>
                                      <p:to>
                                        <p:strVal val="visible"/>
                                      </p:to>
                                    </p:set>
                                    <p:anim calcmode="lin" valueType="num">
                                      <p:cBhvr additive="base">
                                        <p:cTn id="70" dur="500" fill="hold"/>
                                        <p:tgtEl>
                                          <p:spTgt spid="57"/>
                                        </p:tgtEl>
                                        <p:attrNameLst>
                                          <p:attrName>ppt_x</p:attrName>
                                        </p:attrNameLst>
                                      </p:cBhvr>
                                      <p:tavLst>
                                        <p:tav tm="0">
                                          <p:val>
                                            <p:strVal val="1+#ppt_w/2"/>
                                          </p:val>
                                        </p:tav>
                                        <p:tav tm="100000">
                                          <p:val>
                                            <p:strVal val="#ppt_x"/>
                                          </p:val>
                                        </p:tav>
                                      </p:tavLst>
                                    </p:anim>
                                    <p:anim calcmode="lin" valueType="num">
                                      <p:cBhvr additive="base">
                                        <p:cTn id="71" dur="500" fill="hold"/>
                                        <p:tgtEl>
                                          <p:spTgt spid="57"/>
                                        </p:tgtEl>
                                        <p:attrNameLst>
                                          <p:attrName>ppt_y</p:attrName>
                                        </p:attrNameLst>
                                      </p:cBhvr>
                                      <p:tavLst>
                                        <p:tav tm="0">
                                          <p:val>
                                            <p:strVal val="#ppt_y"/>
                                          </p:val>
                                        </p:tav>
                                        <p:tav tm="100000">
                                          <p:val>
                                            <p:strVal val="#ppt_y"/>
                                          </p:val>
                                        </p:tav>
                                      </p:tavLst>
                                    </p:anim>
                                  </p:childTnLst>
                                </p:cTn>
                              </p:par>
                            </p:childTnLst>
                          </p:cTn>
                        </p:par>
                        <p:par>
                          <p:cTn id="72" fill="hold">
                            <p:stCondLst>
                              <p:cond delay="5920"/>
                            </p:stCondLst>
                            <p:childTnLst>
                              <p:par>
                                <p:cTn id="73" presetID="22" presetClass="entr" presetSubtype="2" fill="hold"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righ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30" grpId="0" animBg="1"/>
      <p:bldP spid="31" grpId="0" animBg="1"/>
      <p:bldP spid="53" grpId="0" animBg="1"/>
      <p:bldP spid="57" grpId="0" animBg="1"/>
      <p:bldP spid="64" grpId="0" animBg="1"/>
      <p:bldP spid="65" grpId="0" animBg="1"/>
      <p:bldP spid="66" grpId="0" animBg="1"/>
      <p:bldP spid="6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Isosceles Triangle 1"/>
          <p:cNvSpPr/>
          <p:nvPr/>
        </p:nvSpPr>
        <p:spPr>
          <a:xfrm rot="16200000">
            <a:off x="6670644" y="1344466"/>
            <a:ext cx="4822535" cy="3917245"/>
          </a:xfrm>
          <a:prstGeom prst="triangle">
            <a:avLst/>
          </a:prstGeom>
          <a:blipFill dpi="0" rotWithShape="0">
            <a:blip r:embed="rId3"/>
            <a:srcRect/>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Freeform 14"/>
          <p:cNvSpPr/>
          <p:nvPr/>
        </p:nvSpPr>
        <p:spPr>
          <a:xfrm rot="5400000">
            <a:off x="7429124" y="-329657"/>
            <a:ext cx="3257930" cy="3917245"/>
          </a:xfrm>
          <a:custGeom>
            <a:avLst/>
            <a:gdLst>
              <a:gd name="connsiteX0" fmla="*/ 0 w 3257930"/>
              <a:gd name="connsiteY0" fmla="*/ 3917245 h 3917245"/>
              <a:gd name="connsiteX1" fmla="*/ 0 w 3257930"/>
              <a:gd name="connsiteY1" fmla="*/ 1375453 h 3917245"/>
              <a:gd name="connsiteX2" fmla="*/ 846663 w 3257930"/>
              <a:gd name="connsiteY2" fmla="*/ 0 h 3917245"/>
              <a:gd name="connsiteX3" fmla="*/ 3257930 w 3257930"/>
              <a:gd name="connsiteY3" fmla="*/ 3917245 h 3917245"/>
            </a:gdLst>
            <a:ahLst/>
            <a:cxnLst>
              <a:cxn ang="0">
                <a:pos x="connsiteX0" y="connsiteY0"/>
              </a:cxn>
              <a:cxn ang="0">
                <a:pos x="connsiteX1" y="connsiteY1"/>
              </a:cxn>
              <a:cxn ang="0">
                <a:pos x="connsiteX2" y="connsiteY2"/>
              </a:cxn>
              <a:cxn ang="0">
                <a:pos x="connsiteX3" y="connsiteY3"/>
              </a:cxn>
            </a:cxnLst>
            <a:rect l="l" t="t" r="r" b="b"/>
            <a:pathLst>
              <a:path w="3257930" h="3917245">
                <a:moveTo>
                  <a:pt x="0" y="3917245"/>
                </a:moveTo>
                <a:lnTo>
                  <a:pt x="0" y="1375453"/>
                </a:lnTo>
                <a:lnTo>
                  <a:pt x="846663" y="0"/>
                </a:lnTo>
                <a:lnTo>
                  <a:pt x="3257930" y="3917245"/>
                </a:lnTo>
                <a:close/>
              </a:path>
            </a:pathLst>
          </a:custGeom>
          <a:blipFill dpi="0" rotWithShape="0">
            <a:blip r:embed="rId4"/>
            <a:srcRect/>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5400000">
            <a:off x="7299719" y="3141008"/>
            <a:ext cx="3516739" cy="3917245"/>
          </a:xfrm>
          <a:custGeom>
            <a:avLst/>
            <a:gdLst>
              <a:gd name="connsiteX0" fmla="*/ 0 w 3516739"/>
              <a:gd name="connsiteY0" fmla="*/ 3917245 h 3917245"/>
              <a:gd name="connsiteX1" fmla="*/ 2411268 w 3516739"/>
              <a:gd name="connsiteY1" fmla="*/ 0 h 3917245"/>
              <a:gd name="connsiteX2" fmla="*/ 3516739 w 3516739"/>
              <a:gd name="connsiteY2" fmla="*/ 1795903 h 3917245"/>
              <a:gd name="connsiteX3" fmla="*/ 3516739 w 3516739"/>
              <a:gd name="connsiteY3" fmla="*/ 3917245 h 3917245"/>
            </a:gdLst>
            <a:ahLst/>
            <a:cxnLst>
              <a:cxn ang="0">
                <a:pos x="connsiteX0" y="connsiteY0"/>
              </a:cxn>
              <a:cxn ang="0">
                <a:pos x="connsiteX1" y="connsiteY1"/>
              </a:cxn>
              <a:cxn ang="0">
                <a:pos x="connsiteX2" y="connsiteY2"/>
              </a:cxn>
              <a:cxn ang="0">
                <a:pos x="connsiteX3" y="connsiteY3"/>
              </a:cxn>
            </a:cxnLst>
            <a:rect l="l" t="t" r="r" b="b"/>
            <a:pathLst>
              <a:path w="3516739" h="3917245">
                <a:moveTo>
                  <a:pt x="0" y="3917245"/>
                </a:moveTo>
                <a:lnTo>
                  <a:pt x="2411268" y="0"/>
                </a:lnTo>
                <a:lnTo>
                  <a:pt x="3516739" y="1795903"/>
                </a:lnTo>
                <a:lnTo>
                  <a:pt x="3516739" y="3917245"/>
                </a:lnTo>
                <a:close/>
              </a:path>
            </a:pathLst>
          </a:custGeom>
          <a:blipFill dpi="0" rotWithShape="0">
            <a:blip r:embed="rId5"/>
            <a:srcRect/>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143870" y="1991265"/>
            <a:ext cx="527224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9" name="TextBox 18"/>
          <p:cNvSpPr txBox="1"/>
          <p:nvPr/>
        </p:nvSpPr>
        <p:spPr>
          <a:xfrm>
            <a:off x="1128553" y="4892879"/>
            <a:ext cx="527224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0" name="TextBox 19"/>
          <p:cNvSpPr txBox="1"/>
          <p:nvPr/>
        </p:nvSpPr>
        <p:spPr>
          <a:xfrm>
            <a:off x="1107099" y="3525949"/>
            <a:ext cx="5272247" cy="923330"/>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pic>
        <p:nvPicPr>
          <p:cNvPr id="12" name="Picture 11">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59613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0-#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1+#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 presetClass="entr" presetSubtype="8"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500" fill="hold"/>
                                        <p:tgtEl>
                                          <p:spTgt spid="17"/>
                                        </p:tgtEl>
                                        <p:attrNameLst>
                                          <p:attrName>ppt_x</p:attrName>
                                        </p:attrNameLst>
                                      </p:cBhvr>
                                      <p:tavLst>
                                        <p:tav tm="0">
                                          <p:val>
                                            <p:strVal val="0-#ppt_w/2"/>
                                          </p:val>
                                        </p:tav>
                                        <p:tav tm="100000">
                                          <p:val>
                                            <p:strVal val="#ppt_x"/>
                                          </p:val>
                                        </p:tav>
                                      </p:tavLst>
                                    </p:anim>
                                    <p:anim calcmode="lin" valueType="num">
                                      <p:cBhvr additive="base">
                                        <p:cTn id="22" dur="50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1000"/>
                                        <p:tgtEl>
                                          <p:spTgt spid="18"/>
                                        </p:tgtEl>
                                      </p:cBhvr>
                                    </p:animEffect>
                                    <p:anim calcmode="lin" valueType="num">
                                      <p:cBhvr>
                                        <p:cTn id="27" dur="1000" fill="hold"/>
                                        <p:tgtEl>
                                          <p:spTgt spid="18"/>
                                        </p:tgtEl>
                                        <p:attrNameLst>
                                          <p:attrName>ppt_x</p:attrName>
                                        </p:attrNameLst>
                                      </p:cBhvr>
                                      <p:tavLst>
                                        <p:tav tm="0">
                                          <p:val>
                                            <p:strVal val="#ppt_x"/>
                                          </p:val>
                                        </p:tav>
                                        <p:tav tm="100000">
                                          <p:val>
                                            <p:strVal val="#ppt_x"/>
                                          </p:val>
                                        </p:tav>
                                      </p:tavLst>
                                    </p:anim>
                                    <p:anim calcmode="lin" valueType="num">
                                      <p:cBhvr>
                                        <p:cTn id="28" dur="1000" fill="hold"/>
                                        <p:tgtEl>
                                          <p:spTgt spid="18"/>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42" presetClass="entr" presetSubtype="0" fill="hold" grpId="0" nodeType="after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1000"/>
                                        <p:tgtEl>
                                          <p:spTgt spid="19"/>
                                        </p:tgtEl>
                                      </p:cBhvr>
                                    </p:animEffect>
                                    <p:anim calcmode="lin" valueType="num">
                                      <p:cBhvr>
                                        <p:cTn id="33" dur="1000" fill="hold"/>
                                        <p:tgtEl>
                                          <p:spTgt spid="19"/>
                                        </p:tgtEl>
                                        <p:attrNameLst>
                                          <p:attrName>ppt_x</p:attrName>
                                        </p:attrNameLst>
                                      </p:cBhvr>
                                      <p:tavLst>
                                        <p:tav tm="0">
                                          <p:val>
                                            <p:strVal val="#ppt_x"/>
                                          </p:val>
                                        </p:tav>
                                        <p:tav tm="100000">
                                          <p:val>
                                            <p:strVal val="#ppt_x"/>
                                          </p:val>
                                        </p:tav>
                                      </p:tavLst>
                                    </p:anim>
                                    <p:anim calcmode="lin" valueType="num">
                                      <p:cBhvr>
                                        <p:cTn id="34" dur="1000" fill="hold"/>
                                        <p:tgtEl>
                                          <p:spTgt spid="19"/>
                                        </p:tgtEl>
                                        <p:attrNameLst>
                                          <p:attrName>ppt_y</p:attrName>
                                        </p:attrNameLst>
                                      </p:cBhvr>
                                      <p:tavLst>
                                        <p:tav tm="0">
                                          <p:val>
                                            <p:strVal val="#ppt_y+.1"/>
                                          </p:val>
                                        </p:tav>
                                        <p:tav tm="100000">
                                          <p:val>
                                            <p:strVal val="#ppt_y"/>
                                          </p:val>
                                        </p:tav>
                                      </p:tavLst>
                                    </p:anim>
                                  </p:childTnLst>
                                </p:cTn>
                              </p:par>
                            </p:childTnLst>
                          </p:cTn>
                        </p:par>
                        <p:par>
                          <p:cTn id="35" fill="hold">
                            <p:stCondLst>
                              <p:cond delay="4250"/>
                            </p:stCondLst>
                            <p:childTnLst>
                              <p:par>
                                <p:cTn id="36" presetID="22" presetClass="entr" presetSubtype="8"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wipe(left)">
                                      <p:cBhvr>
                                        <p:cTn id="3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17" grpId="0" animBg="1"/>
      <p:bldP spid="18" grpId="0"/>
      <p:bldP spid="19" grpId="0"/>
      <p:bldP spid="2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2" name="Oval 51"/>
          <p:cNvSpPr>
            <a:spLocks noChangeAspect="1"/>
          </p:cNvSpPr>
          <p:nvPr/>
        </p:nvSpPr>
        <p:spPr>
          <a:xfrm>
            <a:off x="6253699" y="5075847"/>
            <a:ext cx="521208" cy="521208"/>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a:spLocks noChangeAspect="1"/>
          </p:cNvSpPr>
          <p:nvPr/>
        </p:nvSpPr>
        <p:spPr>
          <a:xfrm>
            <a:off x="5443080" y="5087136"/>
            <a:ext cx="521208" cy="521208"/>
          </a:xfrm>
          <a:prstGeom prst="ellipse">
            <a:avLst/>
          </a:prstGeom>
          <a:solidFill>
            <a:srgbClr val="2C374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a:spLocks noChangeAspect="1"/>
          </p:cNvSpPr>
          <p:nvPr/>
        </p:nvSpPr>
        <p:spPr>
          <a:xfrm>
            <a:off x="6248751" y="2597938"/>
            <a:ext cx="521208" cy="521208"/>
          </a:xfrm>
          <a:prstGeom prst="ellipse">
            <a:avLst/>
          </a:prstGeom>
          <a:solidFill>
            <a:srgbClr val="8397B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a:spLocks noChangeAspect="1"/>
          </p:cNvSpPr>
          <p:nvPr/>
        </p:nvSpPr>
        <p:spPr>
          <a:xfrm>
            <a:off x="5429944" y="2597938"/>
            <a:ext cx="521208" cy="521208"/>
          </a:xfrm>
          <a:prstGeom prst="ellipse">
            <a:avLst/>
          </a:prstGeom>
          <a:solidFill>
            <a:srgbClr val="EF342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53" name="Group 52"/>
          <p:cNvGrpSpPr/>
          <p:nvPr/>
        </p:nvGrpSpPr>
        <p:grpSpPr>
          <a:xfrm>
            <a:off x="491067" y="2000311"/>
            <a:ext cx="5486400" cy="1473392"/>
            <a:chOff x="491067" y="2000311"/>
            <a:chExt cx="5486400" cy="1473392"/>
          </a:xfrm>
          <a:effectLst>
            <a:outerShdw blurRad="50800" dist="38100" dir="18900000" algn="bl" rotWithShape="0">
              <a:prstClr val="black">
                <a:alpha val="40000"/>
              </a:prstClr>
            </a:outerShdw>
          </a:effectLst>
        </p:grpSpPr>
        <p:sp>
          <p:nvSpPr>
            <p:cNvPr id="12" name="Freeform 11"/>
            <p:cNvSpPr>
              <a:spLocks noChangeAspect="1"/>
            </p:cNvSpPr>
            <p:nvPr/>
          </p:nvSpPr>
          <p:spPr>
            <a:xfrm>
              <a:off x="491067" y="2000312"/>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491067" y="2000311"/>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4" name="Group 53"/>
          <p:cNvGrpSpPr/>
          <p:nvPr/>
        </p:nvGrpSpPr>
        <p:grpSpPr>
          <a:xfrm>
            <a:off x="6510306" y="2000310"/>
            <a:ext cx="5212080" cy="1473393"/>
            <a:chOff x="6510306" y="2000310"/>
            <a:chExt cx="5212080" cy="1473393"/>
          </a:xfrm>
          <a:effectLst>
            <a:outerShdw blurRad="50800" dist="38100" dir="13500000" algn="br" rotWithShape="0">
              <a:prstClr val="black">
                <a:alpha val="40000"/>
              </a:prstClr>
            </a:outerShdw>
          </a:effectLst>
        </p:grpSpPr>
        <p:sp>
          <p:nvSpPr>
            <p:cNvPr id="9" name="Freeform 8"/>
            <p:cNvSpPr>
              <a:spLocks noChangeAspect="1"/>
            </p:cNvSpPr>
            <p:nvPr/>
          </p:nvSpPr>
          <p:spPr>
            <a:xfrm>
              <a:off x="6510306" y="2001293"/>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 name="Freeform 10"/>
            <p:cNvSpPr>
              <a:spLocks noChangeAspect="1"/>
            </p:cNvSpPr>
            <p:nvPr/>
          </p:nvSpPr>
          <p:spPr>
            <a:xfrm>
              <a:off x="6510306" y="2000310"/>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6" name="Group 55"/>
          <p:cNvGrpSpPr/>
          <p:nvPr/>
        </p:nvGrpSpPr>
        <p:grpSpPr>
          <a:xfrm>
            <a:off x="491067" y="4489509"/>
            <a:ext cx="5486400" cy="1473392"/>
            <a:chOff x="491067" y="4489509"/>
            <a:chExt cx="5486400" cy="1473392"/>
          </a:xfrm>
          <a:effectLst>
            <a:outerShdw blurRad="50800" dist="38100" dir="18900000" algn="bl" rotWithShape="0">
              <a:prstClr val="black">
                <a:alpha val="40000"/>
              </a:prstClr>
            </a:outerShdw>
          </a:effectLst>
        </p:grpSpPr>
        <p:sp>
          <p:nvSpPr>
            <p:cNvPr id="13" name="Freeform 12"/>
            <p:cNvSpPr>
              <a:spLocks noChangeAspect="1"/>
            </p:cNvSpPr>
            <p:nvPr/>
          </p:nvSpPr>
          <p:spPr>
            <a:xfrm>
              <a:off x="491067" y="4489510"/>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2C37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91067" y="4489509"/>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5" name="Group 54"/>
          <p:cNvGrpSpPr/>
          <p:nvPr/>
        </p:nvGrpSpPr>
        <p:grpSpPr>
          <a:xfrm>
            <a:off x="6510306" y="4489508"/>
            <a:ext cx="5212080" cy="1473393"/>
            <a:chOff x="6510306" y="4489508"/>
            <a:chExt cx="5212080" cy="1473393"/>
          </a:xfrm>
          <a:effectLst>
            <a:outerShdw blurRad="50800" dist="38100" dir="13500000" algn="br" rotWithShape="0">
              <a:prstClr val="black">
                <a:alpha val="40000"/>
              </a:prstClr>
            </a:outerShdw>
          </a:effectLst>
        </p:grpSpPr>
        <p:sp>
          <p:nvSpPr>
            <p:cNvPr id="15" name="Freeform 14"/>
            <p:cNvSpPr>
              <a:spLocks noChangeAspect="1"/>
            </p:cNvSpPr>
            <p:nvPr/>
          </p:nvSpPr>
          <p:spPr>
            <a:xfrm>
              <a:off x="6510306" y="4490491"/>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6" name="Freeform 15"/>
            <p:cNvSpPr>
              <a:spLocks noChangeAspect="1"/>
            </p:cNvSpPr>
            <p:nvPr/>
          </p:nvSpPr>
          <p:spPr>
            <a:xfrm>
              <a:off x="6510306" y="4489508"/>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sp>
        <p:nvSpPr>
          <p:cNvPr id="17" name="TextBox 16"/>
          <p:cNvSpPr txBox="1"/>
          <p:nvPr/>
        </p:nvSpPr>
        <p:spPr>
          <a:xfrm>
            <a:off x="769007" y="2550679"/>
            <a:ext cx="4663440" cy="101566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3" name="Curved Connector 2"/>
          <p:cNvCxnSpPr/>
          <p:nvPr/>
        </p:nvCxnSpPr>
        <p:spPr>
          <a:xfrm>
            <a:off x="11739527" y="3387893"/>
            <a:ext cx="27432" cy="1188720"/>
          </a:xfrm>
          <a:prstGeom prst="curvedConnector3">
            <a:avLst>
              <a:gd name="adj1" fmla="val 1180242"/>
            </a:avLst>
          </a:prstGeom>
          <a:ln w="25400">
            <a:solidFill>
              <a:schemeClr val="bg1"/>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2" name="Curved Connector 21"/>
          <p:cNvCxnSpPr/>
          <p:nvPr/>
        </p:nvCxnSpPr>
        <p:spPr>
          <a:xfrm flipH="1">
            <a:off x="442526" y="3387893"/>
            <a:ext cx="27432" cy="1188720"/>
          </a:xfrm>
          <a:prstGeom prst="curvedConnector3">
            <a:avLst>
              <a:gd name="adj1" fmla="val 1262544"/>
            </a:avLst>
          </a:prstGeom>
          <a:ln w="25400">
            <a:solidFill>
              <a:schemeClr val="bg1"/>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933772" y="2550679"/>
            <a:ext cx="4761182" cy="73152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6" name="TextBox 25"/>
          <p:cNvSpPr txBox="1"/>
          <p:nvPr/>
        </p:nvSpPr>
        <p:spPr>
          <a:xfrm>
            <a:off x="716516" y="5064558"/>
            <a:ext cx="4663440" cy="73152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6933772" y="5064558"/>
            <a:ext cx="4761182" cy="73152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8" name="Freeform 37"/>
          <p:cNvSpPr>
            <a:spLocks noChangeAspect="1" noEditPoints="1"/>
          </p:cNvSpPr>
          <p:nvPr/>
        </p:nvSpPr>
        <p:spPr bwMode="auto">
          <a:xfrm>
            <a:off x="5530189" y="265828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172"/>
          <p:cNvSpPr>
            <a:spLocks noChangeAspect="1" noEditPoints="1"/>
          </p:cNvSpPr>
          <p:nvPr/>
        </p:nvSpPr>
        <p:spPr bwMode="auto">
          <a:xfrm>
            <a:off x="6384283" y="5162816"/>
            <a:ext cx="252707" cy="347472"/>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a:grpSpLocks noChangeAspect="1"/>
          </p:cNvGrpSpPr>
          <p:nvPr/>
        </p:nvGrpSpPr>
        <p:grpSpPr>
          <a:xfrm>
            <a:off x="5513563" y="5156829"/>
            <a:ext cx="365760" cy="365760"/>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a:grpSpLocks noChangeAspect="1"/>
          </p:cNvGrpSpPr>
          <p:nvPr/>
        </p:nvGrpSpPr>
        <p:grpSpPr>
          <a:xfrm>
            <a:off x="6366529" y="2658289"/>
            <a:ext cx="296849" cy="365760"/>
            <a:chOff x="4598988" y="3263900"/>
            <a:chExt cx="444500" cy="547688"/>
          </a:xfrm>
          <a:solidFill>
            <a:schemeClr val="bg1"/>
          </a:solidFill>
        </p:grpSpPr>
        <p:sp>
          <p:nvSpPr>
            <p:cNvPr id="4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4" name="Picture 4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67530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3" presetClass="entr" presetSubtype="52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 calcmode="lin" valueType="num">
                                      <p:cBhvr>
                                        <p:cTn id="13" dur="500" fill="hold"/>
                                        <p:tgtEl>
                                          <p:spTgt spid="28"/>
                                        </p:tgtEl>
                                        <p:attrNameLst>
                                          <p:attrName>ppt_x</p:attrName>
                                        </p:attrNameLst>
                                      </p:cBhvr>
                                      <p:tavLst>
                                        <p:tav tm="0">
                                          <p:val>
                                            <p:fltVal val="0.5"/>
                                          </p:val>
                                        </p:tav>
                                        <p:tav tm="100000">
                                          <p:val>
                                            <p:strVal val="#ppt_x"/>
                                          </p:val>
                                        </p:tav>
                                      </p:tavLst>
                                    </p:anim>
                                    <p:anim calcmode="lin" valueType="num">
                                      <p:cBhvr>
                                        <p:cTn id="14" dur="500" fill="hold"/>
                                        <p:tgtEl>
                                          <p:spTgt spid="28"/>
                                        </p:tgtEl>
                                        <p:attrNameLst>
                                          <p:attrName>ppt_y</p:attrName>
                                        </p:attrNameLst>
                                      </p:cBhvr>
                                      <p:tavLst>
                                        <p:tav tm="0">
                                          <p:val>
                                            <p:fltVal val="0.5"/>
                                          </p:val>
                                        </p:tav>
                                        <p:tav tm="100000">
                                          <p:val>
                                            <p:strVal val="#ppt_y"/>
                                          </p:val>
                                        </p:tav>
                                      </p:tavLst>
                                    </p:anim>
                                  </p:childTnLst>
                                </p:cTn>
                              </p:par>
                              <p:par>
                                <p:cTn id="15" presetID="23" presetClass="entr" presetSubtype="528" fill="hold" grpId="0" nodeType="withEffect">
                                  <p:stCondLst>
                                    <p:cond delay="0"/>
                                  </p:stCondLst>
                                  <p:childTnLst>
                                    <p:set>
                                      <p:cBhvr>
                                        <p:cTn id="16" dur="1" fill="hold">
                                          <p:stCondLst>
                                            <p:cond delay="0"/>
                                          </p:stCondLst>
                                        </p:cTn>
                                        <p:tgtEl>
                                          <p:spTgt spid="49"/>
                                        </p:tgtEl>
                                        <p:attrNameLst>
                                          <p:attrName>style.visibility</p:attrName>
                                        </p:attrNameLst>
                                      </p:cBhvr>
                                      <p:to>
                                        <p:strVal val="visible"/>
                                      </p:to>
                                    </p:set>
                                    <p:anim calcmode="lin" valueType="num">
                                      <p:cBhvr>
                                        <p:cTn id="17" dur="500" fill="hold"/>
                                        <p:tgtEl>
                                          <p:spTgt spid="49"/>
                                        </p:tgtEl>
                                        <p:attrNameLst>
                                          <p:attrName>ppt_w</p:attrName>
                                        </p:attrNameLst>
                                      </p:cBhvr>
                                      <p:tavLst>
                                        <p:tav tm="0">
                                          <p:val>
                                            <p:fltVal val="0"/>
                                          </p:val>
                                        </p:tav>
                                        <p:tav tm="100000">
                                          <p:val>
                                            <p:strVal val="#ppt_w"/>
                                          </p:val>
                                        </p:tav>
                                      </p:tavLst>
                                    </p:anim>
                                    <p:anim calcmode="lin" valueType="num">
                                      <p:cBhvr>
                                        <p:cTn id="18" dur="500" fill="hold"/>
                                        <p:tgtEl>
                                          <p:spTgt spid="49"/>
                                        </p:tgtEl>
                                        <p:attrNameLst>
                                          <p:attrName>ppt_h</p:attrName>
                                        </p:attrNameLst>
                                      </p:cBhvr>
                                      <p:tavLst>
                                        <p:tav tm="0">
                                          <p:val>
                                            <p:fltVal val="0"/>
                                          </p:val>
                                        </p:tav>
                                        <p:tav tm="100000">
                                          <p:val>
                                            <p:strVal val="#ppt_h"/>
                                          </p:val>
                                        </p:tav>
                                      </p:tavLst>
                                    </p:anim>
                                    <p:anim calcmode="lin" valueType="num">
                                      <p:cBhvr>
                                        <p:cTn id="19" dur="500" fill="hold"/>
                                        <p:tgtEl>
                                          <p:spTgt spid="49"/>
                                        </p:tgtEl>
                                        <p:attrNameLst>
                                          <p:attrName>ppt_x</p:attrName>
                                        </p:attrNameLst>
                                      </p:cBhvr>
                                      <p:tavLst>
                                        <p:tav tm="0">
                                          <p:val>
                                            <p:fltVal val="0.5"/>
                                          </p:val>
                                        </p:tav>
                                        <p:tav tm="100000">
                                          <p:val>
                                            <p:strVal val="#ppt_x"/>
                                          </p:val>
                                        </p:tav>
                                      </p:tavLst>
                                    </p:anim>
                                    <p:anim calcmode="lin" valueType="num">
                                      <p:cBhvr>
                                        <p:cTn id="20" dur="500" fill="hold"/>
                                        <p:tgtEl>
                                          <p:spTgt spid="49"/>
                                        </p:tgtEl>
                                        <p:attrNameLst>
                                          <p:attrName>ppt_y</p:attrName>
                                        </p:attrNameLst>
                                      </p:cBhvr>
                                      <p:tavLst>
                                        <p:tav tm="0">
                                          <p:val>
                                            <p:fltVal val="0.5"/>
                                          </p:val>
                                        </p:tav>
                                        <p:tav tm="100000">
                                          <p:val>
                                            <p:strVal val="#ppt_y"/>
                                          </p:val>
                                        </p:tav>
                                      </p:tavLst>
                                    </p:anim>
                                  </p:childTnLst>
                                </p:cTn>
                              </p:par>
                            </p:childTnLst>
                          </p:cTn>
                        </p:par>
                        <p:par>
                          <p:cTn id="21" fill="hold">
                            <p:stCondLst>
                              <p:cond delay="1250"/>
                            </p:stCondLst>
                            <p:childTnLst>
                              <p:par>
                                <p:cTn id="22" presetID="17" presetClass="entr" presetSubtype="1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500" fill="hold"/>
                                        <p:tgtEl>
                                          <p:spTgt spid="53"/>
                                        </p:tgtEl>
                                        <p:attrNameLst>
                                          <p:attrName>ppt_w</p:attrName>
                                        </p:attrNameLst>
                                      </p:cBhvr>
                                      <p:tavLst>
                                        <p:tav tm="0">
                                          <p:val>
                                            <p:fltVal val="0"/>
                                          </p:val>
                                        </p:tav>
                                        <p:tav tm="100000">
                                          <p:val>
                                            <p:strVal val="#ppt_w"/>
                                          </p:val>
                                        </p:tav>
                                      </p:tavLst>
                                    </p:anim>
                                    <p:anim calcmode="lin" valueType="num">
                                      <p:cBhvr>
                                        <p:cTn id="25" dur="500" fill="hold"/>
                                        <p:tgtEl>
                                          <p:spTgt spid="53"/>
                                        </p:tgtEl>
                                        <p:attrNameLst>
                                          <p:attrName>ppt_h</p:attrName>
                                        </p:attrNameLst>
                                      </p:cBhvr>
                                      <p:tavLst>
                                        <p:tav tm="0">
                                          <p:val>
                                            <p:strVal val="#ppt_h"/>
                                          </p:val>
                                        </p:tav>
                                        <p:tav tm="100000">
                                          <p:val>
                                            <p:strVal val="#ppt_h"/>
                                          </p:val>
                                        </p:tav>
                                      </p:tavLst>
                                    </p:anim>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left)">
                                      <p:cBhvr>
                                        <p:cTn id="29" dur="500"/>
                                        <p:tgtEl>
                                          <p:spTgt spid="17"/>
                                        </p:tgtEl>
                                      </p:cBhvr>
                                    </p:animEffect>
                                  </p:childTnLst>
                                </p:cTn>
                              </p:par>
                            </p:childTnLst>
                          </p:cTn>
                        </p:par>
                        <p:par>
                          <p:cTn id="30" fill="hold">
                            <p:stCondLst>
                              <p:cond delay="2250"/>
                            </p:stCondLst>
                            <p:childTnLst>
                              <p:par>
                                <p:cTn id="31" presetID="23" presetClass="entr" presetSubtype="528" fill="hold" grpId="0" nodeType="afterEffect">
                                  <p:stCondLst>
                                    <p:cond delay="0"/>
                                  </p:stCondLst>
                                  <p:childTnLst>
                                    <p:set>
                                      <p:cBhvr>
                                        <p:cTn id="32" dur="1" fill="hold">
                                          <p:stCondLst>
                                            <p:cond delay="0"/>
                                          </p:stCondLst>
                                        </p:cTn>
                                        <p:tgtEl>
                                          <p:spTgt spid="50"/>
                                        </p:tgtEl>
                                        <p:attrNameLst>
                                          <p:attrName>style.visibility</p:attrName>
                                        </p:attrNameLst>
                                      </p:cBhvr>
                                      <p:to>
                                        <p:strVal val="visible"/>
                                      </p:to>
                                    </p:set>
                                    <p:anim calcmode="lin" valueType="num">
                                      <p:cBhvr>
                                        <p:cTn id="33" dur="500" fill="hold"/>
                                        <p:tgtEl>
                                          <p:spTgt spid="50"/>
                                        </p:tgtEl>
                                        <p:attrNameLst>
                                          <p:attrName>ppt_w</p:attrName>
                                        </p:attrNameLst>
                                      </p:cBhvr>
                                      <p:tavLst>
                                        <p:tav tm="0">
                                          <p:val>
                                            <p:fltVal val="0"/>
                                          </p:val>
                                        </p:tav>
                                        <p:tav tm="100000">
                                          <p:val>
                                            <p:strVal val="#ppt_w"/>
                                          </p:val>
                                        </p:tav>
                                      </p:tavLst>
                                    </p:anim>
                                    <p:anim calcmode="lin" valueType="num">
                                      <p:cBhvr>
                                        <p:cTn id="34" dur="500" fill="hold"/>
                                        <p:tgtEl>
                                          <p:spTgt spid="50"/>
                                        </p:tgtEl>
                                        <p:attrNameLst>
                                          <p:attrName>ppt_h</p:attrName>
                                        </p:attrNameLst>
                                      </p:cBhvr>
                                      <p:tavLst>
                                        <p:tav tm="0">
                                          <p:val>
                                            <p:fltVal val="0"/>
                                          </p:val>
                                        </p:tav>
                                        <p:tav tm="100000">
                                          <p:val>
                                            <p:strVal val="#ppt_h"/>
                                          </p:val>
                                        </p:tav>
                                      </p:tavLst>
                                    </p:anim>
                                    <p:anim calcmode="lin" valueType="num">
                                      <p:cBhvr>
                                        <p:cTn id="35" dur="500" fill="hold"/>
                                        <p:tgtEl>
                                          <p:spTgt spid="50"/>
                                        </p:tgtEl>
                                        <p:attrNameLst>
                                          <p:attrName>ppt_x</p:attrName>
                                        </p:attrNameLst>
                                      </p:cBhvr>
                                      <p:tavLst>
                                        <p:tav tm="0">
                                          <p:val>
                                            <p:fltVal val="0.5"/>
                                          </p:val>
                                        </p:tav>
                                        <p:tav tm="100000">
                                          <p:val>
                                            <p:strVal val="#ppt_x"/>
                                          </p:val>
                                        </p:tav>
                                      </p:tavLst>
                                    </p:anim>
                                    <p:anim calcmode="lin" valueType="num">
                                      <p:cBhvr>
                                        <p:cTn id="36" dur="500" fill="hold"/>
                                        <p:tgtEl>
                                          <p:spTgt spid="50"/>
                                        </p:tgtEl>
                                        <p:attrNameLst>
                                          <p:attrName>ppt_y</p:attrName>
                                        </p:attrNameLst>
                                      </p:cBhvr>
                                      <p:tavLst>
                                        <p:tav tm="0">
                                          <p:val>
                                            <p:fltVal val="0.5"/>
                                          </p:val>
                                        </p:tav>
                                        <p:tav tm="100000">
                                          <p:val>
                                            <p:strVal val="#ppt_y"/>
                                          </p:val>
                                        </p:tav>
                                      </p:tavLst>
                                    </p:anim>
                                  </p:childTnLst>
                                </p:cTn>
                              </p:par>
                              <p:par>
                                <p:cTn id="37" presetID="23" presetClass="entr" presetSubtype="528" fill="hold" nodeType="with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p:cTn id="39" dur="500" fill="hold"/>
                                        <p:tgtEl>
                                          <p:spTgt spid="39"/>
                                        </p:tgtEl>
                                        <p:attrNameLst>
                                          <p:attrName>ppt_w</p:attrName>
                                        </p:attrNameLst>
                                      </p:cBhvr>
                                      <p:tavLst>
                                        <p:tav tm="0">
                                          <p:val>
                                            <p:fltVal val="0"/>
                                          </p:val>
                                        </p:tav>
                                        <p:tav tm="100000">
                                          <p:val>
                                            <p:strVal val="#ppt_w"/>
                                          </p:val>
                                        </p:tav>
                                      </p:tavLst>
                                    </p:anim>
                                    <p:anim calcmode="lin" valueType="num">
                                      <p:cBhvr>
                                        <p:cTn id="40" dur="500" fill="hold"/>
                                        <p:tgtEl>
                                          <p:spTgt spid="39"/>
                                        </p:tgtEl>
                                        <p:attrNameLst>
                                          <p:attrName>ppt_h</p:attrName>
                                        </p:attrNameLst>
                                      </p:cBhvr>
                                      <p:tavLst>
                                        <p:tav tm="0">
                                          <p:val>
                                            <p:fltVal val="0"/>
                                          </p:val>
                                        </p:tav>
                                        <p:tav tm="100000">
                                          <p:val>
                                            <p:strVal val="#ppt_h"/>
                                          </p:val>
                                        </p:tav>
                                      </p:tavLst>
                                    </p:anim>
                                    <p:anim calcmode="lin" valueType="num">
                                      <p:cBhvr>
                                        <p:cTn id="41" dur="500" fill="hold"/>
                                        <p:tgtEl>
                                          <p:spTgt spid="39"/>
                                        </p:tgtEl>
                                        <p:attrNameLst>
                                          <p:attrName>ppt_x</p:attrName>
                                        </p:attrNameLst>
                                      </p:cBhvr>
                                      <p:tavLst>
                                        <p:tav tm="0">
                                          <p:val>
                                            <p:fltVal val="0.5"/>
                                          </p:val>
                                        </p:tav>
                                        <p:tav tm="100000">
                                          <p:val>
                                            <p:strVal val="#ppt_x"/>
                                          </p:val>
                                        </p:tav>
                                      </p:tavLst>
                                    </p:anim>
                                    <p:anim calcmode="lin" valueType="num">
                                      <p:cBhvr>
                                        <p:cTn id="42" dur="500" fill="hold"/>
                                        <p:tgtEl>
                                          <p:spTgt spid="39"/>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17" presetClass="entr" presetSubtype="10" fill="hold"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p:cTn id="46" dur="500" fill="hold"/>
                                        <p:tgtEl>
                                          <p:spTgt spid="54"/>
                                        </p:tgtEl>
                                        <p:attrNameLst>
                                          <p:attrName>ppt_w</p:attrName>
                                        </p:attrNameLst>
                                      </p:cBhvr>
                                      <p:tavLst>
                                        <p:tav tm="0">
                                          <p:val>
                                            <p:fltVal val="0"/>
                                          </p:val>
                                        </p:tav>
                                        <p:tav tm="100000">
                                          <p:val>
                                            <p:strVal val="#ppt_w"/>
                                          </p:val>
                                        </p:tav>
                                      </p:tavLst>
                                    </p:anim>
                                    <p:anim calcmode="lin" valueType="num">
                                      <p:cBhvr>
                                        <p:cTn id="47" dur="500" fill="hold"/>
                                        <p:tgtEl>
                                          <p:spTgt spid="54"/>
                                        </p:tgtEl>
                                        <p:attrNameLst>
                                          <p:attrName>ppt_h</p:attrName>
                                        </p:attrNameLst>
                                      </p:cBhvr>
                                      <p:tavLst>
                                        <p:tav tm="0">
                                          <p:val>
                                            <p:strVal val="#ppt_h"/>
                                          </p:val>
                                        </p:tav>
                                        <p:tav tm="100000">
                                          <p:val>
                                            <p:strVal val="#ppt_h"/>
                                          </p:val>
                                        </p:tav>
                                      </p:tavLst>
                                    </p:anim>
                                  </p:childTnLst>
                                </p:cTn>
                              </p:par>
                            </p:childTnLst>
                          </p:cTn>
                        </p:par>
                        <p:par>
                          <p:cTn id="48" fill="hold">
                            <p:stCondLst>
                              <p:cond delay="3250"/>
                            </p:stCondLst>
                            <p:childTnLst>
                              <p:par>
                                <p:cTn id="49" presetID="22" presetClass="entr" presetSubtype="8"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wipe(left)">
                                      <p:cBhvr>
                                        <p:cTn id="51" dur="500"/>
                                        <p:tgtEl>
                                          <p:spTgt spid="25"/>
                                        </p:tgtEl>
                                      </p:cBhvr>
                                    </p:animEffect>
                                  </p:childTnLst>
                                </p:cTn>
                              </p:par>
                            </p:childTnLst>
                          </p:cTn>
                        </p:par>
                        <p:par>
                          <p:cTn id="52" fill="hold">
                            <p:stCondLst>
                              <p:cond delay="3750"/>
                            </p:stCondLst>
                            <p:childTnLst>
                              <p:par>
                                <p:cTn id="53" presetID="22" presetClass="entr" presetSubtype="1" fill="hold" nodeType="after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wipe(up)">
                                      <p:cBhvr>
                                        <p:cTn id="55" dur="500"/>
                                        <p:tgtEl>
                                          <p:spTgt spid="3"/>
                                        </p:tgtEl>
                                      </p:cBhvr>
                                    </p:animEffect>
                                  </p:childTnLst>
                                </p:cTn>
                              </p:par>
                            </p:childTnLst>
                          </p:cTn>
                        </p:par>
                        <p:par>
                          <p:cTn id="56" fill="hold">
                            <p:stCondLst>
                              <p:cond delay="4250"/>
                            </p:stCondLst>
                            <p:childTnLst>
                              <p:par>
                                <p:cTn id="57" presetID="23" presetClass="entr" presetSubtype="528" fill="hold" grpId="0" nodeType="afterEffect">
                                  <p:stCondLst>
                                    <p:cond delay="0"/>
                                  </p:stCondLst>
                                  <p:childTnLst>
                                    <p:set>
                                      <p:cBhvr>
                                        <p:cTn id="58" dur="1" fill="hold">
                                          <p:stCondLst>
                                            <p:cond delay="0"/>
                                          </p:stCondLst>
                                        </p:cTn>
                                        <p:tgtEl>
                                          <p:spTgt spid="52"/>
                                        </p:tgtEl>
                                        <p:attrNameLst>
                                          <p:attrName>style.visibility</p:attrName>
                                        </p:attrNameLst>
                                      </p:cBhvr>
                                      <p:to>
                                        <p:strVal val="visible"/>
                                      </p:to>
                                    </p:set>
                                    <p:anim calcmode="lin" valueType="num">
                                      <p:cBhvr>
                                        <p:cTn id="59" dur="500" fill="hold"/>
                                        <p:tgtEl>
                                          <p:spTgt spid="52"/>
                                        </p:tgtEl>
                                        <p:attrNameLst>
                                          <p:attrName>ppt_w</p:attrName>
                                        </p:attrNameLst>
                                      </p:cBhvr>
                                      <p:tavLst>
                                        <p:tav tm="0">
                                          <p:val>
                                            <p:fltVal val="0"/>
                                          </p:val>
                                        </p:tav>
                                        <p:tav tm="100000">
                                          <p:val>
                                            <p:strVal val="#ppt_w"/>
                                          </p:val>
                                        </p:tav>
                                      </p:tavLst>
                                    </p:anim>
                                    <p:anim calcmode="lin" valueType="num">
                                      <p:cBhvr>
                                        <p:cTn id="60" dur="500" fill="hold"/>
                                        <p:tgtEl>
                                          <p:spTgt spid="52"/>
                                        </p:tgtEl>
                                        <p:attrNameLst>
                                          <p:attrName>ppt_h</p:attrName>
                                        </p:attrNameLst>
                                      </p:cBhvr>
                                      <p:tavLst>
                                        <p:tav tm="0">
                                          <p:val>
                                            <p:fltVal val="0"/>
                                          </p:val>
                                        </p:tav>
                                        <p:tav tm="100000">
                                          <p:val>
                                            <p:strVal val="#ppt_h"/>
                                          </p:val>
                                        </p:tav>
                                      </p:tavLst>
                                    </p:anim>
                                    <p:anim calcmode="lin" valueType="num">
                                      <p:cBhvr>
                                        <p:cTn id="61" dur="500" fill="hold"/>
                                        <p:tgtEl>
                                          <p:spTgt spid="52"/>
                                        </p:tgtEl>
                                        <p:attrNameLst>
                                          <p:attrName>ppt_x</p:attrName>
                                        </p:attrNameLst>
                                      </p:cBhvr>
                                      <p:tavLst>
                                        <p:tav tm="0">
                                          <p:val>
                                            <p:fltVal val="0.5"/>
                                          </p:val>
                                        </p:tav>
                                        <p:tav tm="100000">
                                          <p:val>
                                            <p:strVal val="#ppt_x"/>
                                          </p:val>
                                        </p:tav>
                                      </p:tavLst>
                                    </p:anim>
                                    <p:anim calcmode="lin" valueType="num">
                                      <p:cBhvr>
                                        <p:cTn id="62" dur="500" fill="hold"/>
                                        <p:tgtEl>
                                          <p:spTgt spid="52"/>
                                        </p:tgtEl>
                                        <p:attrNameLst>
                                          <p:attrName>ppt_y</p:attrName>
                                        </p:attrNameLst>
                                      </p:cBhvr>
                                      <p:tavLst>
                                        <p:tav tm="0">
                                          <p:val>
                                            <p:fltVal val="0.5"/>
                                          </p:val>
                                        </p:tav>
                                        <p:tav tm="100000">
                                          <p:val>
                                            <p:strVal val="#ppt_y"/>
                                          </p:val>
                                        </p:tav>
                                      </p:tavLst>
                                    </p:anim>
                                  </p:childTnLst>
                                </p:cTn>
                              </p:par>
                              <p:par>
                                <p:cTn id="63" presetID="23" presetClass="entr" presetSubtype="528"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 calcmode="lin" valueType="num">
                                      <p:cBhvr>
                                        <p:cTn id="67" dur="500" fill="hold"/>
                                        <p:tgtEl>
                                          <p:spTgt spid="29"/>
                                        </p:tgtEl>
                                        <p:attrNameLst>
                                          <p:attrName>ppt_x</p:attrName>
                                        </p:attrNameLst>
                                      </p:cBhvr>
                                      <p:tavLst>
                                        <p:tav tm="0">
                                          <p:val>
                                            <p:fltVal val="0.5"/>
                                          </p:val>
                                        </p:tav>
                                        <p:tav tm="100000">
                                          <p:val>
                                            <p:strVal val="#ppt_x"/>
                                          </p:val>
                                        </p:tav>
                                      </p:tavLst>
                                    </p:anim>
                                    <p:anim calcmode="lin" valueType="num">
                                      <p:cBhvr>
                                        <p:cTn id="68" dur="500" fill="hold"/>
                                        <p:tgtEl>
                                          <p:spTgt spid="29"/>
                                        </p:tgtEl>
                                        <p:attrNameLst>
                                          <p:attrName>ppt_y</p:attrName>
                                        </p:attrNameLst>
                                      </p:cBhvr>
                                      <p:tavLst>
                                        <p:tav tm="0">
                                          <p:val>
                                            <p:fltVal val="0.5"/>
                                          </p:val>
                                        </p:tav>
                                        <p:tav tm="100000">
                                          <p:val>
                                            <p:strVal val="#ppt_y"/>
                                          </p:val>
                                        </p:tav>
                                      </p:tavLst>
                                    </p:anim>
                                  </p:childTnLst>
                                </p:cTn>
                              </p:par>
                            </p:childTnLst>
                          </p:cTn>
                        </p:par>
                        <p:par>
                          <p:cTn id="69" fill="hold">
                            <p:stCondLst>
                              <p:cond delay="4750"/>
                            </p:stCondLst>
                            <p:childTnLst>
                              <p:par>
                                <p:cTn id="70" presetID="17" presetClass="entr" presetSubtype="10" fill="hold" nodeType="afterEffect">
                                  <p:stCondLst>
                                    <p:cond delay="0"/>
                                  </p:stCondLst>
                                  <p:childTnLst>
                                    <p:set>
                                      <p:cBhvr>
                                        <p:cTn id="71" dur="1" fill="hold">
                                          <p:stCondLst>
                                            <p:cond delay="0"/>
                                          </p:stCondLst>
                                        </p:cTn>
                                        <p:tgtEl>
                                          <p:spTgt spid="55"/>
                                        </p:tgtEl>
                                        <p:attrNameLst>
                                          <p:attrName>style.visibility</p:attrName>
                                        </p:attrNameLst>
                                      </p:cBhvr>
                                      <p:to>
                                        <p:strVal val="visible"/>
                                      </p:to>
                                    </p:set>
                                    <p:anim calcmode="lin" valueType="num">
                                      <p:cBhvr>
                                        <p:cTn id="72" dur="500" fill="hold"/>
                                        <p:tgtEl>
                                          <p:spTgt spid="55"/>
                                        </p:tgtEl>
                                        <p:attrNameLst>
                                          <p:attrName>ppt_w</p:attrName>
                                        </p:attrNameLst>
                                      </p:cBhvr>
                                      <p:tavLst>
                                        <p:tav tm="0">
                                          <p:val>
                                            <p:fltVal val="0"/>
                                          </p:val>
                                        </p:tav>
                                        <p:tav tm="100000">
                                          <p:val>
                                            <p:strVal val="#ppt_w"/>
                                          </p:val>
                                        </p:tav>
                                      </p:tavLst>
                                    </p:anim>
                                    <p:anim calcmode="lin" valueType="num">
                                      <p:cBhvr>
                                        <p:cTn id="73" dur="500" fill="hold"/>
                                        <p:tgtEl>
                                          <p:spTgt spid="55"/>
                                        </p:tgtEl>
                                        <p:attrNameLst>
                                          <p:attrName>ppt_h</p:attrName>
                                        </p:attrNameLst>
                                      </p:cBhvr>
                                      <p:tavLst>
                                        <p:tav tm="0">
                                          <p:val>
                                            <p:strVal val="#ppt_h"/>
                                          </p:val>
                                        </p:tav>
                                        <p:tav tm="100000">
                                          <p:val>
                                            <p:strVal val="#ppt_h"/>
                                          </p:val>
                                        </p:tav>
                                      </p:tavLst>
                                    </p:anim>
                                  </p:childTnLst>
                                </p:cTn>
                              </p:par>
                            </p:childTnLst>
                          </p:cTn>
                        </p:par>
                        <p:par>
                          <p:cTn id="74" fill="hold">
                            <p:stCondLst>
                              <p:cond delay="525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5750"/>
                            </p:stCondLst>
                            <p:childTnLst>
                              <p:par>
                                <p:cTn id="79" presetID="23" presetClass="entr" presetSubtype="528" fill="hold" nodeType="afterEffect">
                                  <p:stCondLst>
                                    <p:cond delay="0"/>
                                  </p:stCondLst>
                                  <p:childTnLst>
                                    <p:set>
                                      <p:cBhvr>
                                        <p:cTn id="80" dur="1" fill="hold">
                                          <p:stCondLst>
                                            <p:cond delay="0"/>
                                          </p:stCondLst>
                                        </p:cTn>
                                        <p:tgtEl>
                                          <p:spTgt spid="30"/>
                                        </p:tgtEl>
                                        <p:attrNameLst>
                                          <p:attrName>style.visibility</p:attrName>
                                        </p:attrNameLst>
                                      </p:cBhvr>
                                      <p:to>
                                        <p:strVal val="visible"/>
                                      </p:to>
                                    </p:set>
                                    <p:anim calcmode="lin" valueType="num">
                                      <p:cBhvr>
                                        <p:cTn id="81" dur="500" fill="hold"/>
                                        <p:tgtEl>
                                          <p:spTgt spid="30"/>
                                        </p:tgtEl>
                                        <p:attrNameLst>
                                          <p:attrName>ppt_w</p:attrName>
                                        </p:attrNameLst>
                                      </p:cBhvr>
                                      <p:tavLst>
                                        <p:tav tm="0">
                                          <p:val>
                                            <p:fltVal val="0"/>
                                          </p:val>
                                        </p:tav>
                                        <p:tav tm="100000">
                                          <p:val>
                                            <p:strVal val="#ppt_w"/>
                                          </p:val>
                                        </p:tav>
                                      </p:tavLst>
                                    </p:anim>
                                    <p:anim calcmode="lin" valueType="num">
                                      <p:cBhvr>
                                        <p:cTn id="82" dur="500" fill="hold"/>
                                        <p:tgtEl>
                                          <p:spTgt spid="30"/>
                                        </p:tgtEl>
                                        <p:attrNameLst>
                                          <p:attrName>ppt_h</p:attrName>
                                        </p:attrNameLst>
                                      </p:cBhvr>
                                      <p:tavLst>
                                        <p:tav tm="0">
                                          <p:val>
                                            <p:fltVal val="0"/>
                                          </p:val>
                                        </p:tav>
                                        <p:tav tm="100000">
                                          <p:val>
                                            <p:strVal val="#ppt_h"/>
                                          </p:val>
                                        </p:tav>
                                      </p:tavLst>
                                    </p:anim>
                                    <p:anim calcmode="lin" valueType="num">
                                      <p:cBhvr>
                                        <p:cTn id="83" dur="500" fill="hold"/>
                                        <p:tgtEl>
                                          <p:spTgt spid="30"/>
                                        </p:tgtEl>
                                        <p:attrNameLst>
                                          <p:attrName>ppt_x</p:attrName>
                                        </p:attrNameLst>
                                      </p:cBhvr>
                                      <p:tavLst>
                                        <p:tav tm="0">
                                          <p:val>
                                            <p:fltVal val="0.5"/>
                                          </p:val>
                                        </p:tav>
                                        <p:tav tm="100000">
                                          <p:val>
                                            <p:strVal val="#ppt_x"/>
                                          </p:val>
                                        </p:tav>
                                      </p:tavLst>
                                    </p:anim>
                                    <p:anim calcmode="lin" valueType="num">
                                      <p:cBhvr>
                                        <p:cTn id="84" dur="500" fill="hold"/>
                                        <p:tgtEl>
                                          <p:spTgt spid="30"/>
                                        </p:tgtEl>
                                        <p:attrNameLst>
                                          <p:attrName>ppt_y</p:attrName>
                                        </p:attrNameLst>
                                      </p:cBhvr>
                                      <p:tavLst>
                                        <p:tav tm="0">
                                          <p:val>
                                            <p:fltVal val="0.5"/>
                                          </p:val>
                                        </p:tav>
                                        <p:tav tm="100000">
                                          <p:val>
                                            <p:strVal val="#ppt_y"/>
                                          </p:val>
                                        </p:tav>
                                      </p:tavLst>
                                    </p:anim>
                                  </p:childTnLst>
                                </p:cTn>
                              </p:par>
                              <p:par>
                                <p:cTn id="85" presetID="23" presetClass="entr" presetSubtype="528" fill="hold" grpId="0" nodeType="withEffect">
                                  <p:stCondLst>
                                    <p:cond delay="0"/>
                                  </p:stCondLst>
                                  <p:childTnLst>
                                    <p:set>
                                      <p:cBhvr>
                                        <p:cTn id="86" dur="1" fill="hold">
                                          <p:stCondLst>
                                            <p:cond delay="0"/>
                                          </p:stCondLst>
                                        </p:cTn>
                                        <p:tgtEl>
                                          <p:spTgt spid="51"/>
                                        </p:tgtEl>
                                        <p:attrNameLst>
                                          <p:attrName>style.visibility</p:attrName>
                                        </p:attrNameLst>
                                      </p:cBhvr>
                                      <p:to>
                                        <p:strVal val="visible"/>
                                      </p:to>
                                    </p:set>
                                    <p:anim calcmode="lin" valueType="num">
                                      <p:cBhvr>
                                        <p:cTn id="87" dur="500" fill="hold"/>
                                        <p:tgtEl>
                                          <p:spTgt spid="51"/>
                                        </p:tgtEl>
                                        <p:attrNameLst>
                                          <p:attrName>ppt_w</p:attrName>
                                        </p:attrNameLst>
                                      </p:cBhvr>
                                      <p:tavLst>
                                        <p:tav tm="0">
                                          <p:val>
                                            <p:fltVal val="0"/>
                                          </p:val>
                                        </p:tav>
                                        <p:tav tm="100000">
                                          <p:val>
                                            <p:strVal val="#ppt_w"/>
                                          </p:val>
                                        </p:tav>
                                      </p:tavLst>
                                    </p:anim>
                                    <p:anim calcmode="lin" valueType="num">
                                      <p:cBhvr>
                                        <p:cTn id="88" dur="500" fill="hold"/>
                                        <p:tgtEl>
                                          <p:spTgt spid="51"/>
                                        </p:tgtEl>
                                        <p:attrNameLst>
                                          <p:attrName>ppt_h</p:attrName>
                                        </p:attrNameLst>
                                      </p:cBhvr>
                                      <p:tavLst>
                                        <p:tav tm="0">
                                          <p:val>
                                            <p:fltVal val="0"/>
                                          </p:val>
                                        </p:tav>
                                        <p:tav tm="100000">
                                          <p:val>
                                            <p:strVal val="#ppt_h"/>
                                          </p:val>
                                        </p:tav>
                                      </p:tavLst>
                                    </p:anim>
                                    <p:anim calcmode="lin" valueType="num">
                                      <p:cBhvr>
                                        <p:cTn id="89" dur="500" fill="hold"/>
                                        <p:tgtEl>
                                          <p:spTgt spid="51"/>
                                        </p:tgtEl>
                                        <p:attrNameLst>
                                          <p:attrName>ppt_x</p:attrName>
                                        </p:attrNameLst>
                                      </p:cBhvr>
                                      <p:tavLst>
                                        <p:tav tm="0">
                                          <p:val>
                                            <p:fltVal val="0.5"/>
                                          </p:val>
                                        </p:tav>
                                        <p:tav tm="100000">
                                          <p:val>
                                            <p:strVal val="#ppt_x"/>
                                          </p:val>
                                        </p:tav>
                                      </p:tavLst>
                                    </p:anim>
                                    <p:anim calcmode="lin" valueType="num">
                                      <p:cBhvr>
                                        <p:cTn id="90" dur="500" fill="hold"/>
                                        <p:tgtEl>
                                          <p:spTgt spid="51"/>
                                        </p:tgtEl>
                                        <p:attrNameLst>
                                          <p:attrName>ppt_y</p:attrName>
                                        </p:attrNameLst>
                                      </p:cBhvr>
                                      <p:tavLst>
                                        <p:tav tm="0">
                                          <p:val>
                                            <p:fltVal val="0.5"/>
                                          </p:val>
                                        </p:tav>
                                        <p:tav tm="100000">
                                          <p:val>
                                            <p:strVal val="#ppt_y"/>
                                          </p:val>
                                        </p:tav>
                                      </p:tavLst>
                                    </p:anim>
                                  </p:childTnLst>
                                </p:cTn>
                              </p:par>
                            </p:childTnLst>
                          </p:cTn>
                        </p:par>
                        <p:par>
                          <p:cTn id="91" fill="hold">
                            <p:stCondLst>
                              <p:cond delay="6250"/>
                            </p:stCondLst>
                            <p:childTnLst>
                              <p:par>
                                <p:cTn id="92" presetID="17" presetClass="entr" presetSubtype="10" fill="hold" nodeType="afterEffect">
                                  <p:stCondLst>
                                    <p:cond delay="0"/>
                                  </p:stCondLst>
                                  <p:childTnLst>
                                    <p:set>
                                      <p:cBhvr>
                                        <p:cTn id="93" dur="1" fill="hold">
                                          <p:stCondLst>
                                            <p:cond delay="0"/>
                                          </p:stCondLst>
                                        </p:cTn>
                                        <p:tgtEl>
                                          <p:spTgt spid="56"/>
                                        </p:tgtEl>
                                        <p:attrNameLst>
                                          <p:attrName>style.visibility</p:attrName>
                                        </p:attrNameLst>
                                      </p:cBhvr>
                                      <p:to>
                                        <p:strVal val="visible"/>
                                      </p:to>
                                    </p:set>
                                    <p:anim calcmode="lin" valueType="num">
                                      <p:cBhvr>
                                        <p:cTn id="94" dur="500" fill="hold"/>
                                        <p:tgtEl>
                                          <p:spTgt spid="56"/>
                                        </p:tgtEl>
                                        <p:attrNameLst>
                                          <p:attrName>ppt_w</p:attrName>
                                        </p:attrNameLst>
                                      </p:cBhvr>
                                      <p:tavLst>
                                        <p:tav tm="0">
                                          <p:val>
                                            <p:fltVal val="0"/>
                                          </p:val>
                                        </p:tav>
                                        <p:tav tm="100000">
                                          <p:val>
                                            <p:strVal val="#ppt_w"/>
                                          </p:val>
                                        </p:tav>
                                      </p:tavLst>
                                    </p:anim>
                                    <p:anim calcmode="lin" valueType="num">
                                      <p:cBhvr>
                                        <p:cTn id="95" dur="500" fill="hold"/>
                                        <p:tgtEl>
                                          <p:spTgt spid="56"/>
                                        </p:tgtEl>
                                        <p:attrNameLst>
                                          <p:attrName>ppt_h</p:attrName>
                                        </p:attrNameLst>
                                      </p:cBhvr>
                                      <p:tavLst>
                                        <p:tav tm="0">
                                          <p:val>
                                            <p:strVal val="#ppt_h"/>
                                          </p:val>
                                        </p:tav>
                                        <p:tav tm="100000">
                                          <p:val>
                                            <p:strVal val="#ppt_h"/>
                                          </p:val>
                                        </p:tav>
                                      </p:tavLst>
                                    </p:anim>
                                  </p:childTnLst>
                                </p:cTn>
                              </p:par>
                            </p:childTnLst>
                          </p:cTn>
                        </p:par>
                        <p:par>
                          <p:cTn id="96" fill="hold">
                            <p:stCondLst>
                              <p:cond delay="6750"/>
                            </p:stCondLst>
                            <p:childTnLst>
                              <p:par>
                                <p:cTn id="97" presetID="22" presetClass="entr" presetSubtype="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left)">
                                      <p:cBhvr>
                                        <p:cTn id="99" dur="500"/>
                                        <p:tgtEl>
                                          <p:spTgt spid="26"/>
                                        </p:tgtEl>
                                      </p:cBhvr>
                                    </p:animEffect>
                                  </p:childTnLst>
                                </p:cTn>
                              </p:par>
                            </p:childTnLst>
                          </p:cTn>
                        </p:par>
                        <p:par>
                          <p:cTn id="100" fill="hold">
                            <p:stCondLst>
                              <p:cond delay="7250"/>
                            </p:stCondLst>
                            <p:childTnLst>
                              <p:par>
                                <p:cTn id="101" presetID="22" presetClass="entr" presetSubtype="4" fill="hold" nodeType="afterEffect">
                                  <p:stCondLst>
                                    <p:cond delay="0"/>
                                  </p:stCondLst>
                                  <p:childTnLst>
                                    <p:set>
                                      <p:cBhvr>
                                        <p:cTn id="102" dur="1" fill="hold">
                                          <p:stCondLst>
                                            <p:cond delay="0"/>
                                          </p:stCondLst>
                                        </p:cTn>
                                        <p:tgtEl>
                                          <p:spTgt spid="22"/>
                                        </p:tgtEl>
                                        <p:attrNameLst>
                                          <p:attrName>style.visibility</p:attrName>
                                        </p:attrNameLst>
                                      </p:cBhvr>
                                      <p:to>
                                        <p:strVal val="visible"/>
                                      </p:to>
                                    </p:set>
                                    <p:animEffect transition="in" filter="wipe(down)">
                                      <p:cBhvr>
                                        <p:cTn id="10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1" grpId="0" animBg="1"/>
      <p:bldP spid="50" grpId="0" animBg="1"/>
      <p:bldP spid="49" grpId="0" animBg="1"/>
      <p:bldP spid="17" grpId="0"/>
      <p:bldP spid="25" grpId="0"/>
      <p:bldP spid="26" grpId="0"/>
      <p:bldP spid="27" grpId="0"/>
      <p:bldP spid="28" grpId="0" animBg="1"/>
      <p:bldP spid="2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1049867" y="1862667"/>
            <a:ext cx="4752622" cy="3984977"/>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049867" y="4752623"/>
            <a:ext cx="3996266" cy="1095022"/>
          </a:xfrm>
          <a:prstGeom prst="rect">
            <a:avLst/>
          </a:prstGeom>
          <a:solidFill>
            <a:srgbClr val="44546B">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237192" y="4811366"/>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a:t>
            </a:r>
          </a:p>
        </p:txBody>
      </p:sp>
      <p:sp>
        <p:nvSpPr>
          <p:cNvPr id="10" name="Text Placeholder 3"/>
          <p:cNvSpPr txBox="1">
            <a:spLocks/>
          </p:cNvSpPr>
          <p:nvPr/>
        </p:nvSpPr>
        <p:spPr>
          <a:xfrm>
            <a:off x="1338387" y="5169409"/>
            <a:ext cx="3425523" cy="64008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11" name="Freeform 23"/>
          <p:cNvSpPr>
            <a:spLocks noChangeArrowheads="1"/>
          </p:cNvSpPr>
          <p:nvPr/>
        </p:nvSpPr>
        <p:spPr bwMode="auto">
          <a:xfrm>
            <a:off x="3239360"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2" name="Freeform 25"/>
          <p:cNvSpPr>
            <a:spLocks noChangeArrowheads="1"/>
          </p:cNvSpPr>
          <p:nvPr/>
        </p:nvSpPr>
        <p:spPr bwMode="auto">
          <a:xfrm>
            <a:off x="4606421" y="483789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p:cNvSpPr>
            <a:spLocks noChangeArrowheads="1"/>
          </p:cNvSpPr>
          <p:nvPr/>
        </p:nvSpPr>
        <p:spPr bwMode="auto">
          <a:xfrm>
            <a:off x="3590288"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4" name="Freeform 23"/>
          <p:cNvSpPr>
            <a:spLocks noChangeArrowheads="1"/>
          </p:cNvSpPr>
          <p:nvPr/>
        </p:nvSpPr>
        <p:spPr bwMode="auto">
          <a:xfrm>
            <a:off x="3929927"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Freeform 23"/>
          <p:cNvSpPr>
            <a:spLocks noChangeArrowheads="1"/>
          </p:cNvSpPr>
          <p:nvPr/>
        </p:nvSpPr>
        <p:spPr bwMode="auto">
          <a:xfrm>
            <a:off x="4276057"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7" name="Rectangle 16"/>
          <p:cNvSpPr/>
          <p:nvPr/>
        </p:nvSpPr>
        <p:spPr>
          <a:xfrm>
            <a:off x="6278777" y="1855508"/>
            <a:ext cx="4752622" cy="3984977"/>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278777" y="4745464"/>
            <a:ext cx="3996266" cy="1095022"/>
          </a:xfrm>
          <a:prstGeom prst="rect">
            <a:avLst/>
          </a:prstGeom>
          <a:solidFill>
            <a:srgbClr val="2C3749">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6466102" y="4804207"/>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a:t>
            </a:r>
          </a:p>
        </p:txBody>
      </p:sp>
      <p:sp>
        <p:nvSpPr>
          <p:cNvPr id="20" name="Text Placeholder 3"/>
          <p:cNvSpPr txBox="1">
            <a:spLocks/>
          </p:cNvSpPr>
          <p:nvPr/>
        </p:nvSpPr>
        <p:spPr>
          <a:xfrm>
            <a:off x="6567297" y="5162250"/>
            <a:ext cx="3425523" cy="64008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3"/>
          <p:cNvSpPr>
            <a:spLocks noChangeArrowheads="1"/>
          </p:cNvSpPr>
          <p:nvPr/>
        </p:nvSpPr>
        <p:spPr bwMode="auto">
          <a:xfrm>
            <a:off x="8468270"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2" name="Freeform 25"/>
          <p:cNvSpPr>
            <a:spLocks noChangeArrowheads="1"/>
          </p:cNvSpPr>
          <p:nvPr/>
        </p:nvSpPr>
        <p:spPr bwMode="auto">
          <a:xfrm>
            <a:off x="9835331" y="4830738"/>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3" name="Freeform 23"/>
          <p:cNvSpPr>
            <a:spLocks noChangeArrowheads="1"/>
          </p:cNvSpPr>
          <p:nvPr/>
        </p:nvSpPr>
        <p:spPr bwMode="auto">
          <a:xfrm>
            <a:off x="8819198"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4" name="Freeform 23"/>
          <p:cNvSpPr>
            <a:spLocks noChangeArrowheads="1"/>
          </p:cNvSpPr>
          <p:nvPr/>
        </p:nvSpPr>
        <p:spPr bwMode="auto">
          <a:xfrm>
            <a:off x="9158837"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9504967"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6" name="Picture 25">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62301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left)">
                                      <p:cBhvr>
                                        <p:cTn id="18" dur="500"/>
                                        <p:tgtEl>
                                          <p:spTgt spid="3"/>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1000"/>
                                        <p:tgtEl>
                                          <p:spTgt spid="9"/>
                                        </p:tgtEl>
                                      </p:cBhvr>
                                    </p:animEffect>
                                  </p:childTnLst>
                                </p:cTn>
                              </p:par>
                              <p:par>
                                <p:cTn id="22" presetID="22" presetClass="entr" presetSubtype="8" fill="hold" grpId="0" nodeType="withEffect">
                                  <p:stCondLst>
                                    <p:cond delay="1000"/>
                                  </p:stCondLst>
                                  <p:childTnLst>
                                    <p:set>
                                      <p:cBhvr>
                                        <p:cTn id="23" dur="1" fill="hold">
                                          <p:stCondLst>
                                            <p:cond delay="0"/>
                                          </p:stCondLst>
                                        </p:cTn>
                                        <p:tgtEl>
                                          <p:spTgt spid="10"/>
                                        </p:tgtEl>
                                        <p:attrNameLst>
                                          <p:attrName>style.visibility</p:attrName>
                                        </p:attrNameLst>
                                      </p:cBhvr>
                                      <p:to>
                                        <p:strVal val="visible"/>
                                      </p:to>
                                    </p:set>
                                    <p:animEffect transition="in" filter="wipe(left)">
                                      <p:cBhvr>
                                        <p:cTn id="24" dur="500"/>
                                        <p:tgtEl>
                                          <p:spTgt spid="10"/>
                                        </p:tgtEl>
                                      </p:cBhvr>
                                    </p:animEffect>
                                  </p:childTnLst>
                                </p:cTn>
                              </p:par>
                            </p:childTnLst>
                          </p:cTn>
                        </p:par>
                        <p:par>
                          <p:cTn id="25" fill="hold">
                            <p:stCondLst>
                              <p:cond delay="3250"/>
                            </p:stCondLst>
                            <p:childTnLst>
                              <p:par>
                                <p:cTn id="26" presetID="23" presetClass="entr" presetSubtype="36"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ppt_w</p:attrName>
                                        </p:attrNameLst>
                                      </p:cBhvr>
                                      <p:tavLst>
                                        <p:tav tm="0">
                                          <p:val>
                                            <p:strVal val="(6*min(max(#ppt_w*#ppt_h,.3),1)-7.4)/-.7*#ppt_w"/>
                                          </p:val>
                                        </p:tav>
                                        <p:tav tm="100000">
                                          <p:val>
                                            <p:strVal val="#ppt_w"/>
                                          </p:val>
                                        </p:tav>
                                      </p:tavLst>
                                    </p:anim>
                                    <p:anim calcmode="lin" valueType="num">
                                      <p:cBhvr>
                                        <p:cTn id="29" dur="500" fill="hold"/>
                                        <p:tgtEl>
                                          <p:spTgt spid="11"/>
                                        </p:tgtEl>
                                        <p:attrNameLst>
                                          <p:attrName>ppt_h</p:attrName>
                                        </p:attrNameLst>
                                      </p:cBhvr>
                                      <p:tavLst>
                                        <p:tav tm="0">
                                          <p:val>
                                            <p:strVal val="(6*min(max(#ppt_w*#ppt_h,.3),1)-7.4)/-.7*#ppt_h"/>
                                          </p:val>
                                        </p:tav>
                                        <p:tav tm="100000">
                                          <p:val>
                                            <p:strVal val="#ppt_h"/>
                                          </p:val>
                                        </p:tav>
                                      </p:tavLst>
                                    </p:anim>
                                    <p:anim calcmode="lin" valueType="num">
                                      <p:cBhvr>
                                        <p:cTn id="30" dur="500" fill="hold"/>
                                        <p:tgtEl>
                                          <p:spTgt spid="11"/>
                                        </p:tgtEl>
                                        <p:attrNameLst>
                                          <p:attrName>ppt_x</p:attrName>
                                        </p:attrNameLst>
                                      </p:cBhvr>
                                      <p:tavLst>
                                        <p:tav tm="0">
                                          <p:val>
                                            <p:fltVal val="0.5"/>
                                          </p:val>
                                        </p:tav>
                                        <p:tav tm="100000">
                                          <p:val>
                                            <p:strVal val="#ppt_x"/>
                                          </p:val>
                                        </p:tav>
                                      </p:tavLst>
                                    </p:anim>
                                    <p:anim calcmode="lin" valueType="num">
                                      <p:cBhvr>
                                        <p:cTn id="31" dur="500" fill="hold"/>
                                        <p:tgtEl>
                                          <p:spTgt spid="11"/>
                                        </p:tgtEl>
                                        <p:attrNameLst>
                                          <p:attrName>ppt_y</p:attrName>
                                        </p:attrNameLst>
                                      </p:cBhvr>
                                      <p:tavLst>
                                        <p:tav tm="0">
                                          <p:val>
                                            <p:strVal val="1+(6*min(max(#ppt_w*#ppt_h,.3),1)-7.4)/-.7*#ppt_h/2"/>
                                          </p:val>
                                        </p:tav>
                                        <p:tav tm="100000">
                                          <p:val>
                                            <p:strVal val="#ppt_y"/>
                                          </p:val>
                                        </p:tav>
                                      </p:tavLst>
                                    </p:anim>
                                  </p:childTnLst>
                                </p:cTn>
                              </p:par>
                            </p:childTnLst>
                          </p:cTn>
                        </p:par>
                        <p:par>
                          <p:cTn id="32" fill="hold">
                            <p:stCondLst>
                              <p:cond delay="3750"/>
                            </p:stCondLst>
                            <p:childTnLst>
                              <p:par>
                                <p:cTn id="33" presetID="23" presetClass="entr" presetSubtype="3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strVal val="(6*min(max(#ppt_w*#ppt_h,.3),1)-7.4)/-.7*#ppt_w"/>
                                          </p:val>
                                        </p:tav>
                                        <p:tav tm="100000">
                                          <p:val>
                                            <p:strVal val="#ppt_w"/>
                                          </p:val>
                                        </p:tav>
                                      </p:tavLst>
                                    </p:anim>
                                    <p:anim calcmode="lin" valueType="num">
                                      <p:cBhvr>
                                        <p:cTn id="36" dur="500" fill="hold"/>
                                        <p:tgtEl>
                                          <p:spTgt spid="13"/>
                                        </p:tgtEl>
                                        <p:attrNameLst>
                                          <p:attrName>ppt_h</p:attrName>
                                        </p:attrNameLst>
                                      </p:cBhvr>
                                      <p:tavLst>
                                        <p:tav tm="0">
                                          <p:val>
                                            <p:strVal val="(6*min(max(#ppt_w*#ppt_h,.3),1)-7.4)/-.7*#ppt_h"/>
                                          </p:val>
                                        </p:tav>
                                        <p:tav tm="100000">
                                          <p:val>
                                            <p:strVal val="#ppt_h"/>
                                          </p:val>
                                        </p:tav>
                                      </p:tavLst>
                                    </p:anim>
                                    <p:anim calcmode="lin" valueType="num">
                                      <p:cBhvr>
                                        <p:cTn id="37" dur="500" fill="hold"/>
                                        <p:tgtEl>
                                          <p:spTgt spid="13"/>
                                        </p:tgtEl>
                                        <p:attrNameLst>
                                          <p:attrName>ppt_x</p:attrName>
                                        </p:attrNameLst>
                                      </p:cBhvr>
                                      <p:tavLst>
                                        <p:tav tm="0">
                                          <p:val>
                                            <p:fltVal val="0.5"/>
                                          </p:val>
                                        </p:tav>
                                        <p:tav tm="100000">
                                          <p:val>
                                            <p:strVal val="#ppt_x"/>
                                          </p:val>
                                        </p:tav>
                                      </p:tavLst>
                                    </p:anim>
                                    <p:anim calcmode="lin" valueType="num">
                                      <p:cBhvr>
                                        <p:cTn id="38"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4250"/>
                            </p:stCondLst>
                            <p:childTnLst>
                              <p:par>
                                <p:cTn id="40" presetID="23" presetClass="entr" presetSubtype="36"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p:cTn id="42" dur="500" fill="hold"/>
                                        <p:tgtEl>
                                          <p:spTgt spid="14"/>
                                        </p:tgtEl>
                                        <p:attrNameLst>
                                          <p:attrName>ppt_w</p:attrName>
                                        </p:attrNameLst>
                                      </p:cBhvr>
                                      <p:tavLst>
                                        <p:tav tm="0">
                                          <p:val>
                                            <p:strVal val="(6*min(max(#ppt_w*#ppt_h,.3),1)-7.4)/-.7*#ppt_w"/>
                                          </p:val>
                                        </p:tav>
                                        <p:tav tm="100000">
                                          <p:val>
                                            <p:strVal val="#ppt_w"/>
                                          </p:val>
                                        </p:tav>
                                      </p:tavLst>
                                    </p:anim>
                                    <p:anim calcmode="lin" valueType="num">
                                      <p:cBhvr>
                                        <p:cTn id="43" dur="500" fill="hold"/>
                                        <p:tgtEl>
                                          <p:spTgt spid="14"/>
                                        </p:tgtEl>
                                        <p:attrNameLst>
                                          <p:attrName>ppt_h</p:attrName>
                                        </p:attrNameLst>
                                      </p:cBhvr>
                                      <p:tavLst>
                                        <p:tav tm="0">
                                          <p:val>
                                            <p:strVal val="(6*min(max(#ppt_w*#ppt_h,.3),1)-7.4)/-.7*#ppt_h"/>
                                          </p:val>
                                        </p:tav>
                                        <p:tav tm="100000">
                                          <p:val>
                                            <p:strVal val="#ppt_h"/>
                                          </p:val>
                                        </p:tav>
                                      </p:tavLst>
                                    </p:anim>
                                    <p:anim calcmode="lin" valueType="num">
                                      <p:cBhvr>
                                        <p:cTn id="44" dur="500" fill="hold"/>
                                        <p:tgtEl>
                                          <p:spTgt spid="14"/>
                                        </p:tgtEl>
                                        <p:attrNameLst>
                                          <p:attrName>ppt_x</p:attrName>
                                        </p:attrNameLst>
                                      </p:cBhvr>
                                      <p:tavLst>
                                        <p:tav tm="0">
                                          <p:val>
                                            <p:fltVal val="0.5"/>
                                          </p:val>
                                        </p:tav>
                                        <p:tav tm="100000">
                                          <p:val>
                                            <p:strVal val="#ppt_x"/>
                                          </p:val>
                                        </p:tav>
                                      </p:tavLst>
                                    </p:anim>
                                    <p:anim calcmode="lin" valueType="num">
                                      <p:cBhvr>
                                        <p:cTn id="45"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750"/>
                            </p:stCondLst>
                            <p:childTnLst>
                              <p:par>
                                <p:cTn id="47" presetID="23" presetClass="entr" presetSubtype="36"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strVal val="(6*min(max(#ppt_w*#ppt_h,.3),1)-7.4)/-.7*#ppt_w"/>
                                          </p:val>
                                        </p:tav>
                                        <p:tav tm="100000">
                                          <p:val>
                                            <p:strVal val="#ppt_w"/>
                                          </p:val>
                                        </p:tav>
                                      </p:tavLst>
                                    </p:anim>
                                    <p:anim calcmode="lin" valueType="num">
                                      <p:cBhvr>
                                        <p:cTn id="50" dur="500" fill="hold"/>
                                        <p:tgtEl>
                                          <p:spTgt spid="15"/>
                                        </p:tgtEl>
                                        <p:attrNameLst>
                                          <p:attrName>ppt_h</p:attrName>
                                        </p:attrNameLst>
                                      </p:cBhvr>
                                      <p:tavLst>
                                        <p:tav tm="0">
                                          <p:val>
                                            <p:strVal val="(6*min(max(#ppt_w*#ppt_h,.3),1)-7.4)/-.7*#ppt_h"/>
                                          </p:val>
                                        </p:tav>
                                        <p:tav tm="100000">
                                          <p:val>
                                            <p:strVal val="#ppt_h"/>
                                          </p:val>
                                        </p:tav>
                                      </p:tavLst>
                                    </p:anim>
                                    <p:anim calcmode="lin" valueType="num">
                                      <p:cBhvr>
                                        <p:cTn id="51" dur="500" fill="hold"/>
                                        <p:tgtEl>
                                          <p:spTgt spid="15"/>
                                        </p:tgtEl>
                                        <p:attrNameLst>
                                          <p:attrName>ppt_x</p:attrName>
                                        </p:attrNameLst>
                                      </p:cBhvr>
                                      <p:tavLst>
                                        <p:tav tm="0">
                                          <p:val>
                                            <p:fltVal val="0.5"/>
                                          </p:val>
                                        </p:tav>
                                        <p:tav tm="100000">
                                          <p:val>
                                            <p:strVal val="#ppt_x"/>
                                          </p:val>
                                        </p:tav>
                                      </p:tavLst>
                                    </p:anim>
                                    <p:anim calcmode="lin" valueType="num">
                                      <p:cBhvr>
                                        <p:cTn id="52"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53" fill="hold">
                            <p:stCondLst>
                              <p:cond delay="5250"/>
                            </p:stCondLst>
                            <p:childTnLst>
                              <p:par>
                                <p:cTn id="54" presetID="23" presetClass="entr" presetSubtype="36"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ppt_w</p:attrName>
                                        </p:attrNameLst>
                                      </p:cBhvr>
                                      <p:tavLst>
                                        <p:tav tm="0">
                                          <p:val>
                                            <p:strVal val="(6*min(max(#ppt_w*#ppt_h,.3),1)-7.4)/-.7*#ppt_w"/>
                                          </p:val>
                                        </p:tav>
                                        <p:tav tm="100000">
                                          <p:val>
                                            <p:strVal val="#ppt_w"/>
                                          </p:val>
                                        </p:tav>
                                      </p:tavLst>
                                    </p:anim>
                                    <p:anim calcmode="lin" valueType="num">
                                      <p:cBhvr>
                                        <p:cTn id="57" dur="500" fill="hold"/>
                                        <p:tgtEl>
                                          <p:spTgt spid="12"/>
                                        </p:tgtEl>
                                        <p:attrNameLst>
                                          <p:attrName>ppt_h</p:attrName>
                                        </p:attrNameLst>
                                      </p:cBhvr>
                                      <p:tavLst>
                                        <p:tav tm="0">
                                          <p:val>
                                            <p:strVal val="(6*min(max(#ppt_w*#ppt_h,.3),1)-7.4)/-.7*#ppt_h"/>
                                          </p:val>
                                        </p:tav>
                                        <p:tav tm="100000">
                                          <p:val>
                                            <p:strVal val="#ppt_h"/>
                                          </p:val>
                                        </p:tav>
                                      </p:tavLst>
                                    </p:anim>
                                    <p:anim calcmode="lin" valueType="num">
                                      <p:cBhvr>
                                        <p:cTn id="58" dur="500" fill="hold"/>
                                        <p:tgtEl>
                                          <p:spTgt spid="12"/>
                                        </p:tgtEl>
                                        <p:attrNameLst>
                                          <p:attrName>ppt_x</p:attrName>
                                        </p:attrNameLst>
                                      </p:cBhvr>
                                      <p:tavLst>
                                        <p:tav tm="0">
                                          <p:val>
                                            <p:fltVal val="0.5"/>
                                          </p:val>
                                        </p:tav>
                                        <p:tav tm="100000">
                                          <p:val>
                                            <p:strVal val="#ppt_x"/>
                                          </p:val>
                                        </p:tav>
                                      </p:tavLst>
                                    </p:anim>
                                    <p:anim calcmode="lin" valueType="num">
                                      <p:cBhvr>
                                        <p:cTn id="59"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60" fill="hold">
                            <p:stCondLst>
                              <p:cond delay="5750"/>
                            </p:stCondLst>
                            <p:childTnLst>
                              <p:par>
                                <p:cTn id="61" presetID="37"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900" decel="100000" fill="hold"/>
                                        <p:tgtEl>
                                          <p:spTgt spid="1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67" fill="hold">
                            <p:stCondLst>
                              <p:cond delay="6750"/>
                            </p:stCondLst>
                            <p:childTnLst>
                              <p:par>
                                <p:cTn id="68" presetID="22" presetClass="entr" presetSubtype="8" fill="hold" grpId="0" nodeType="afterEffect">
                                  <p:stCondLst>
                                    <p:cond delay="0"/>
                                  </p:stCondLst>
                                  <p:childTnLst>
                                    <p:set>
                                      <p:cBhvr>
                                        <p:cTn id="69" dur="1" fill="hold">
                                          <p:stCondLst>
                                            <p:cond delay="0"/>
                                          </p:stCondLst>
                                        </p:cTn>
                                        <p:tgtEl>
                                          <p:spTgt spid="18"/>
                                        </p:tgtEl>
                                        <p:attrNameLst>
                                          <p:attrName>style.visibility</p:attrName>
                                        </p:attrNameLst>
                                      </p:cBhvr>
                                      <p:to>
                                        <p:strVal val="visible"/>
                                      </p:to>
                                    </p:set>
                                    <p:animEffect transition="in" filter="wipe(left)">
                                      <p:cBhvr>
                                        <p:cTn id="70" dur="500"/>
                                        <p:tgtEl>
                                          <p:spTgt spid="18"/>
                                        </p:tgtEl>
                                      </p:cBhvr>
                                    </p:animEffect>
                                  </p:childTnLst>
                                </p:cTn>
                              </p:par>
                              <p:par>
                                <p:cTn id="71" presetID="22" presetClass="entr" presetSubtype="8" fill="hold" grpId="0" nodeType="with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left)">
                                      <p:cBhvr>
                                        <p:cTn id="73" dur="1000"/>
                                        <p:tgtEl>
                                          <p:spTgt spid="19"/>
                                        </p:tgtEl>
                                      </p:cBhvr>
                                    </p:animEffect>
                                  </p:childTnLst>
                                </p:cTn>
                              </p:par>
                              <p:par>
                                <p:cTn id="74" presetID="22" presetClass="entr" presetSubtype="8" fill="hold" grpId="0" nodeType="withEffect">
                                  <p:stCondLst>
                                    <p:cond delay="1000"/>
                                  </p:stCondLst>
                                  <p:childTnLst>
                                    <p:set>
                                      <p:cBhvr>
                                        <p:cTn id="75" dur="1" fill="hold">
                                          <p:stCondLst>
                                            <p:cond delay="0"/>
                                          </p:stCondLst>
                                        </p:cTn>
                                        <p:tgtEl>
                                          <p:spTgt spid="20"/>
                                        </p:tgtEl>
                                        <p:attrNameLst>
                                          <p:attrName>style.visibility</p:attrName>
                                        </p:attrNameLst>
                                      </p:cBhvr>
                                      <p:to>
                                        <p:strVal val="visible"/>
                                      </p:to>
                                    </p:set>
                                    <p:animEffect transition="in" filter="wipe(left)">
                                      <p:cBhvr>
                                        <p:cTn id="76" dur="500"/>
                                        <p:tgtEl>
                                          <p:spTgt spid="20"/>
                                        </p:tgtEl>
                                      </p:cBhvr>
                                    </p:animEffect>
                                  </p:childTnLst>
                                </p:cTn>
                              </p:par>
                            </p:childTnLst>
                          </p:cTn>
                        </p:par>
                        <p:par>
                          <p:cTn id="77" fill="hold">
                            <p:stCondLst>
                              <p:cond delay="8250"/>
                            </p:stCondLst>
                            <p:childTnLst>
                              <p:par>
                                <p:cTn id="78" presetID="23" presetClass="entr" presetSubtype="36" fill="hold" grpId="0" nodeType="afterEffect">
                                  <p:stCondLst>
                                    <p:cond delay="0"/>
                                  </p:stCondLst>
                                  <p:childTnLst>
                                    <p:set>
                                      <p:cBhvr>
                                        <p:cTn id="79" dur="1" fill="hold">
                                          <p:stCondLst>
                                            <p:cond delay="0"/>
                                          </p:stCondLst>
                                        </p:cTn>
                                        <p:tgtEl>
                                          <p:spTgt spid="21"/>
                                        </p:tgtEl>
                                        <p:attrNameLst>
                                          <p:attrName>style.visibility</p:attrName>
                                        </p:attrNameLst>
                                      </p:cBhvr>
                                      <p:to>
                                        <p:strVal val="visible"/>
                                      </p:to>
                                    </p:set>
                                    <p:anim calcmode="lin" valueType="num">
                                      <p:cBhvr>
                                        <p:cTn id="80" dur="500" fill="hold"/>
                                        <p:tgtEl>
                                          <p:spTgt spid="21"/>
                                        </p:tgtEl>
                                        <p:attrNameLst>
                                          <p:attrName>ppt_w</p:attrName>
                                        </p:attrNameLst>
                                      </p:cBhvr>
                                      <p:tavLst>
                                        <p:tav tm="0">
                                          <p:val>
                                            <p:strVal val="(6*min(max(#ppt_w*#ppt_h,.3),1)-7.4)/-.7*#ppt_w"/>
                                          </p:val>
                                        </p:tav>
                                        <p:tav tm="100000">
                                          <p:val>
                                            <p:strVal val="#ppt_w"/>
                                          </p:val>
                                        </p:tav>
                                      </p:tavLst>
                                    </p:anim>
                                    <p:anim calcmode="lin" valueType="num">
                                      <p:cBhvr>
                                        <p:cTn id="81" dur="500" fill="hold"/>
                                        <p:tgtEl>
                                          <p:spTgt spid="21"/>
                                        </p:tgtEl>
                                        <p:attrNameLst>
                                          <p:attrName>ppt_h</p:attrName>
                                        </p:attrNameLst>
                                      </p:cBhvr>
                                      <p:tavLst>
                                        <p:tav tm="0">
                                          <p:val>
                                            <p:strVal val="(6*min(max(#ppt_w*#ppt_h,.3),1)-7.4)/-.7*#ppt_h"/>
                                          </p:val>
                                        </p:tav>
                                        <p:tav tm="100000">
                                          <p:val>
                                            <p:strVal val="#ppt_h"/>
                                          </p:val>
                                        </p:tav>
                                      </p:tavLst>
                                    </p:anim>
                                    <p:anim calcmode="lin" valueType="num">
                                      <p:cBhvr>
                                        <p:cTn id="82" dur="500" fill="hold"/>
                                        <p:tgtEl>
                                          <p:spTgt spid="21"/>
                                        </p:tgtEl>
                                        <p:attrNameLst>
                                          <p:attrName>ppt_x</p:attrName>
                                        </p:attrNameLst>
                                      </p:cBhvr>
                                      <p:tavLst>
                                        <p:tav tm="0">
                                          <p:val>
                                            <p:fltVal val="0.5"/>
                                          </p:val>
                                        </p:tav>
                                        <p:tav tm="100000">
                                          <p:val>
                                            <p:strVal val="#ppt_x"/>
                                          </p:val>
                                        </p:tav>
                                      </p:tavLst>
                                    </p:anim>
                                    <p:anim calcmode="lin" valueType="num">
                                      <p:cBhvr>
                                        <p:cTn id="83"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84" fill="hold">
                            <p:stCondLst>
                              <p:cond delay="8750"/>
                            </p:stCondLst>
                            <p:childTnLst>
                              <p:par>
                                <p:cTn id="85" presetID="23" presetClass="entr" presetSubtype="36" fill="hold" grpId="0" nodeType="afterEffect">
                                  <p:stCondLst>
                                    <p:cond delay="0"/>
                                  </p:stCondLst>
                                  <p:childTnLst>
                                    <p:set>
                                      <p:cBhvr>
                                        <p:cTn id="86" dur="1" fill="hold">
                                          <p:stCondLst>
                                            <p:cond delay="0"/>
                                          </p:stCondLst>
                                        </p:cTn>
                                        <p:tgtEl>
                                          <p:spTgt spid="23"/>
                                        </p:tgtEl>
                                        <p:attrNameLst>
                                          <p:attrName>style.visibility</p:attrName>
                                        </p:attrNameLst>
                                      </p:cBhvr>
                                      <p:to>
                                        <p:strVal val="visible"/>
                                      </p:to>
                                    </p:set>
                                    <p:anim calcmode="lin" valueType="num">
                                      <p:cBhvr>
                                        <p:cTn id="87" dur="500" fill="hold"/>
                                        <p:tgtEl>
                                          <p:spTgt spid="23"/>
                                        </p:tgtEl>
                                        <p:attrNameLst>
                                          <p:attrName>ppt_w</p:attrName>
                                        </p:attrNameLst>
                                      </p:cBhvr>
                                      <p:tavLst>
                                        <p:tav tm="0">
                                          <p:val>
                                            <p:strVal val="(6*min(max(#ppt_w*#ppt_h,.3),1)-7.4)/-.7*#ppt_w"/>
                                          </p:val>
                                        </p:tav>
                                        <p:tav tm="100000">
                                          <p:val>
                                            <p:strVal val="#ppt_w"/>
                                          </p:val>
                                        </p:tav>
                                      </p:tavLst>
                                    </p:anim>
                                    <p:anim calcmode="lin" valueType="num">
                                      <p:cBhvr>
                                        <p:cTn id="88" dur="500" fill="hold"/>
                                        <p:tgtEl>
                                          <p:spTgt spid="23"/>
                                        </p:tgtEl>
                                        <p:attrNameLst>
                                          <p:attrName>ppt_h</p:attrName>
                                        </p:attrNameLst>
                                      </p:cBhvr>
                                      <p:tavLst>
                                        <p:tav tm="0">
                                          <p:val>
                                            <p:strVal val="(6*min(max(#ppt_w*#ppt_h,.3),1)-7.4)/-.7*#ppt_h"/>
                                          </p:val>
                                        </p:tav>
                                        <p:tav tm="100000">
                                          <p:val>
                                            <p:strVal val="#ppt_h"/>
                                          </p:val>
                                        </p:tav>
                                      </p:tavLst>
                                    </p:anim>
                                    <p:anim calcmode="lin" valueType="num">
                                      <p:cBhvr>
                                        <p:cTn id="89" dur="500" fill="hold"/>
                                        <p:tgtEl>
                                          <p:spTgt spid="23"/>
                                        </p:tgtEl>
                                        <p:attrNameLst>
                                          <p:attrName>ppt_x</p:attrName>
                                        </p:attrNameLst>
                                      </p:cBhvr>
                                      <p:tavLst>
                                        <p:tav tm="0">
                                          <p:val>
                                            <p:fltVal val="0.5"/>
                                          </p:val>
                                        </p:tav>
                                        <p:tav tm="100000">
                                          <p:val>
                                            <p:strVal val="#ppt_x"/>
                                          </p:val>
                                        </p:tav>
                                      </p:tavLst>
                                    </p:anim>
                                    <p:anim calcmode="lin" valueType="num">
                                      <p:cBhvr>
                                        <p:cTn id="9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91" fill="hold">
                            <p:stCondLst>
                              <p:cond delay="9250"/>
                            </p:stCondLst>
                            <p:childTnLst>
                              <p:par>
                                <p:cTn id="92" presetID="23" presetClass="entr" presetSubtype="36"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 calcmode="lin" valueType="num">
                                      <p:cBhvr>
                                        <p:cTn id="94" dur="500" fill="hold"/>
                                        <p:tgtEl>
                                          <p:spTgt spid="24"/>
                                        </p:tgtEl>
                                        <p:attrNameLst>
                                          <p:attrName>ppt_w</p:attrName>
                                        </p:attrNameLst>
                                      </p:cBhvr>
                                      <p:tavLst>
                                        <p:tav tm="0">
                                          <p:val>
                                            <p:strVal val="(6*min(max(#ppt_w*#ppt_h,.3),1)-7.4)/-.7*#ppt_w"/>
                                          </p:val>
                                        </p:tav>
                                        <p:tav tm="100000">
                                          <p:val>
                                            <p:strVal val="#ppt_w"/>
                                          </p:val>
                                        </p:tav>
                                      </p:tavLst>
                                    </p:anim>
                                    <p:anim calcmode="lin" valueType="num">
                                      <p:cBhvr>
                                        <p:cTn id="95" dur="500" fill="hold"/>
                                        <p:tgtEl>
                                          <p:spTgt spid="24"/>
                                        </p:tgtEl>
                                        <p:attrNameLst>
                                          <p:attrName>ppt_h</p:attrName>
                                        </p:attrNameLst>
                                      </p:cBhvr>
                                      <p:tavLst>
                                        <p:tav tm="0">
                                          <p:val>
                                            <p:strVal val="(6*min(max(#ppt_w*#ppt_h,.3),1)-7.4)/-.7*#ppt_h"/>
                                          </p:val>
                                        </p:tav>
                                        <p:tav tm="100000">
                                          <p:val>
                                            <p:strVal val="#ppt_h"/>
                                          </p:val>
                                        </p:tav>
                                      </p:tavLst>
                                    </p:anim>
                                    <p:anim calcmode="lin" valueType="num">
                                      <p:cBhvr>
                                        <p:cTn id="96" dur="500" fill="hold"/>
                                        <p:tgtEl>
                                          <p:spTgt spid="24"/>
                                        </p:tgtEl>
                                        <p:attrNameLst>
                                          <p:attrName>ppt_x</p:attrName>
                                        </p:attrNameLst>
                                      </p:cBhvr>
                                      <p:tavLst>
                                        <p:tav tm="0">
                                          <p:val>
                                            <p:fltVal val="0.5"/>
                                          </p:val>
                                        </p:tav>
                                        <p:tav tm="100000">
                                          <p:val>
                                            <p:strVal val="#ppt_x"/>
                                          </p:val>
                                        </p:tav>
                                      </p:tavLst>
                                    </p:anim>
                                    <p:anim calcmode="lin" valueType="num">
                                      <p:cBhvr>
                                        <p:cTn id="97"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98" fill="hold">
                            <p:stCondLst>
                              <p:cond delay="9750"/>
                            </p:stCondLst>
                            <p:childTnLst>
                              <p:par>
                                <p:cTn id="99" presetID="23" presetClass="entr" presetSubtype="36" fill="hold" grpId="0" nodeType="afterEffect">
                                  <p:stCondLst>
                                    <p:cond delay="0"/>
                                  </p:stCondLst>
                                  <p:childTnLst>
                                    <p:set>
                                      <p:cBhvr>
                                        <p:cTn id="100" dur="1" fill="hold">
                                          <p:stCondLst>
                                            <p:cond delay="0"/>
                                          </p:stCondLst>
                                        </p:cTn>
                                        <p:tgtEl>
                                          <p:spTgt spid="25"/>
                                        </p:tgtEl>
                                        <p:attrNameLst>
                                          <p:attrName>style.visibility</p:attrName>
                                        </p:attrNameLst>
                                      </p:cBhvr>
                                      <p:to>
                                        <p:strVal val="visible"/>
                                      </p:to>
                                    </p:set>
                                    <p:anim calcmode="lin" valueType="num">
                                      <p:cBhvr>
                                        <p:cTn id="101" dur="500" fill="hold"/>
                                        <p:tgtEl>
                                          <p:spTgt spid="25"/>
                                        </p:tgtEl>
                                        <p:attrNameLst>
                                          <p:attrName>ppt_w</p:attrName>
                                        </p:attrNameLst>
                                      </p:cBhvr>
                                      <p:tavLst>
                                        <p:tav tm="0">
                                          <p:val>
                                            <p:strVal val="(6*min(max(#ppt_w*#ppt_h,.3),1)-7.4)/-.7*#ppt_w"/>
                                          </p:val>
                                        </p:tav>
                                        <p:tav tm="100000">
                                          <p:val>
                                            <p:strVal val="#ppt_w"/>
                                          </p:val>
                                        </p:tav>
                                      </p:tavLst>
                                    </p:anim>
                                    <p:anim calcmode="lin" valueType="num">
                                      <p:cBhvr>
                                        <p:cTn id="102" dur="500" fill="hold"/>
                                        <p:tgtEl>
                                          <p:spTgt spid="25"/>
                                        </p:tgtEl>
                                        <p:attrNameLst>
                                          <p:attrName>ppt_h</p:attrName>
                                        </p:attrNameLst>
                                      </p:cBhvr>
                                      <p:tavLst>
                                        <p:tav tm="0">
                                          <p:val>
                                            <p:strVal val="(6*min(max(#ppt_w*#ppt_h,.3),1)-7.4)/-.7*#ppt_h"/>
                                          </p:val>
                                        </p:tav>
                                        <p:tav tm="100000">
                                          <p:val>
                                            <p:strVal val="#ppt_h"/>
                                          </p:val>
                                        </p:tav>
                                      </p:tavLst>
                                    </p:anim>
                                    <p:anim calcmode="lin" valueType="num">
                                      <p:cBhvr>
                                        <p:cTn id="103" dur="500" fill="hold"/>
                                        <p:tgtEl>
                                          <p:spTgt spid="25"/>
                                        </p:tgtEl>
                                        <p:attrNameLst>
                                          <p:attrName>ppt_x</p:attrName>
                                        </p:attrNameLst>
                                      </p:cBhvr>
                                      <p:tavLst>
                                        <p:tav tm="0">
                                          <p:val>
                                            <p:fltVal val="0.5"/>
                                          </p:val>
                                        </p:tav>
                                        <p:tav tm="100000">
                                          <p:val>
                                            <p:strVal val="#ppt_x"/>
                                          </p:val>
                                        </p:tav>
                                      </p:tavLst>
                                    </p:anim>
                                    <p:anim calcmode="lin" valueType="num">
                                      <p:cBhvr>
                                        <p:cTn id="104"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105" fill="hold">
                            <p:stCondLst>
                              <p:cond delay="10250"/>
                            </p:stCondLst>
                            <p:childTnLst>
                              <p:par>
                                <p:cTn id="106" presetID="23" presetClass="entr" presetSubtype="36"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 calcmode="lin" valueType="num">
                                      <p:cBhvr>
                                        <p:cTn id="108" dur="500" fill="hold"/>
                                        <p:tgtEl>
                                          <p:spTgt spid="22"/>
                                        </p:tgtEl>
                                        <p:attrNameLst>
                                          <p:attrName>ppt_w</p:attrName>
                                        </p:attrNameLst>
                                      </p:cBhvr>
                                      <p:tavLst>
                                        <p:tav tm="0">
                                          <p:val>
                                            <p:strVal val="(6*min(max(#ppt_w*#ppt_h,.3),1)-7.4)/-.7*#ppt_w"/>
                                          </p:val>
                                        </p:tav>
                                        <p:tav tm="100000">
                                          <p:val>
                                            <p:strVal val="#ppt_w"/>
                                          </p:val>
                                        </p:tav>
                                      </p:tavLst>
                                    </p:anim>
                                    <p:anim calcmode="lin" valueType="num">
                                      <p:cBhvr>
                                        <p:cTn id="109" dur="500" fill="hold"/>
                                        <p:tgtEl>
                                          <p:spTgt spid="22"/>
                                        </p:tgtEl>
                                        <p:attrNameLst>
                                          <p:attrName>ppt_h</p:attrName>
                                        </p:attrNameLst>
                                      </p:cBhvr>
                                      <p:tavLst>
                                        <p:tav tm="0">
                                          <p:val>
                                            <p:strVal val="(6*min(max(#ppt_w*#ppt_h,.3),1)-7.4)/-.7*#ppt_h"/>
                                          </p:val>
                                        </p:tav>
                                        <p:tav tm="100000">
                                          <p:val>
                                            <p:strVal val="#ppt_h"/>
                                          </p:val>
                                        </p:tav>
                                      </p:tavLst>
                                    </p:anim>
                                    <p:anim calcmode="lin" valueType="num">
                                      <p:cBhvr>
                                        <p:cTn id="110" dur="500" fill="hold"/>
                                        <p:tgtEl>
                                          <p:spTgt spid="22"/>
                                        </p:tgtEl>
                                        <p:attrNameLst>
                                          <p:attrName>ppt_x</p:attrName>
                                        </p:attrNameLst>
                                      </p:cBhvr>
                                      <p:tavLst>
                                        <p:tav tm="0">
                                          <p:val>
                                            <p:fltVal val="0.5"/>
                                          </p:val>
                                        </p:tav>
                                        <p:tav tm="100000">
                                          <p:val>
                                            <p:strVal val="#ppt_x"/>
                                          </p:val>
                                        </p:tav>
                                      </p:tavLst>
                                    </p:anim>
                                    <p:anim calcmode="lin" valueType="num">
                                      <p:cBhvr>
                                        <p:cTn id="111"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9" grpId="0"/>
      <p:bldP spid="10" grpId="0"/>
      <p:bldP spid="11" grpId="0" animBg="1"/>
      <p:bldP spid="12" grpId="0" animBg="1"/>
      <p:bldP spid="13" grpId="0" animBg="1"/>
      <p:bldP spid="14" grpId="0" animBg="1"/>
      <p:bldP spid="15" grpId="0" animBg="1"/>
      <p:bldP spid="17" grpId="0" animBg="1"/>
      <p:bldP spid="18" grpId="0" animBg="1"/>
      <p:bldP spid="19" grpId="0"/>
      <p:bldP spid="20" grpId="0"/>
      <p:bldP spid="21" grpId="0" animBg="1"/>
      <p:bldP spid="22" grpId="0" animBg="1"/>
      <p:bldP spid="23" grpId="0" animBg="1"/>
      <p:bldP spid="24" grpId="0" animBg="1"/>
      <p:bldP spid="2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224" name="Freeform 8"/>
          <p:cNvSpPr>
            <a:spLocks/>
          </p:cNvSpPr>
          <p:nvPr/>
        </p:nvSpPr>
        <p:spPr bwMode="auto">
          <a:xfrm>
            <a:off x="3200030"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8397B1"/>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flipV="1">
            <a:off x="4669526"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44546B"/>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8"/>
          <p:cNvSpPr>
            <a:spLocks/>
          </p:cNvSpPr>
          <p:nvPr/>
        </p:nvSpPr>
        <p:spPr bwMode="auto">
          <a:xfrm>
            <a:off x="6149182"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2C3749"/>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8"/>
          <p:cNvSpPr>
            <a:spLocks/>
          </p:cNvSpPr>
          <p:nvPr/>
        </p:nvSpPr>
        <p:spPr bwMode="auto">
          <a:xfrm flipV="1">
            <a:off x="7628838"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62768F"/>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0"/>
          <p:cNvSpPr>
            <a:spLocks/>
          </p:cNvSpPr>
          <p:nvPr/>
        </p:nvSpPr>
        <p:spPr bwMode="auto">
          <a:xfrm flipV="1">
            <a:off x="9121194" y="3301990"/>
            <a:ext cx="1350433" cy="1344084"/>
          </a:xfrm>
          <a:custGeom>
            <a:avLst/>
            <a:gdLst/>
            <a:ahLst/>
            <a:cxnLst>
              <a:cxn ang="0">
                <a:pos x="144" y="237"/>
              </a:cxn>
              <a:cxn ang="0">
                <a:pos x="89" y="292"/>
              </a:cxn>
              <a:cxn ang="0">
                <a:pos x="90" y="304"/>
              </a:cxn>
              <a:cxn ang="0">
                <a:pos x="0" y="304"/>
              </a:cxn>
              <a:cxn ang="0">
                <a:pos x="0" y="0"/>
              </a:cxn>
              <a:cxn ang="0">
                <a:pos x="305" y="0"/>
              </a:cxn>
              <a:cxn ang="0">
                <a:pos x="305" y="304"/>
              </a:cxn>
              <a:cxn ang="0">
                <a:pos x="197" y="304"/>
              </a:cxn>
              <a:cxn ang="0">
                <a:pos x="198" y="292"/>
              </a:cxn>
              <a:cxn ang="0">
                <a:pos x="144" y="237"/>
              </a:cxn>
            </a:cxnLst>
            <a:rect l="0" t="0" r="r" b="b"/>
            <a:pathLst>
              <a:path w="305" h="304">
                <a:moveTo>
                  <a:pt x="144" y="237"/>
                </a:moveTo>
                <a:cubicBezTo>
                  <a:pt x="113" y="237"/>
                  <a:pt x="89" y="262"/>
                  <a:pt x="89" y="292"/>
                </a:cubicBezTo>
                <a:cubicBezTo>
                  <a:pt x="89" y="296"/>
                  <a:pt x="89" y="300"/>
                  <a:pt x="90" y="304"/>
                </a:cubicBezTo>
                <a:cubicBezTo>
                  <a:pt x="0" y="304"/>
                  <a:pt x="0" y="304"/>
                  <a:pt x="0" y="304"/>
                </a:cubicBezTo>
                <a:cubicBezTo>
                  <a:pt x="0" y="0"/>
                  <a:pt x="0" y="0"/>
                  <a:pt x="0" y="0"/>
                </a:cubicBezTo>
                <a:cubicBezTo>
                  <a:pt x="305" y="0"/>
                  <a:pt x="305" y="0"/>
                  <a:pt x="305" y="0"/>
                </a:cubicBezTo>
                <a:cubicBezTo>
                  <a:pt x="305" y="304"/>
                  <a:pt x="305" y="304"/>
                  <a:pt x="305" y="304"/>
                </a:cubicBezTo>
                <a:cubicBezTo>
                  <a:pt x="197" y="304"/>
                  <a:pt x="197" y="304"/>
                  <a:pt x="197" y="304"/>
                </a:cubicBezTo>
                <a:cubicBezTo>
                  <a:pt x="198" y="300"/>
                  <a:pt x="198" y="296"/>
                  <a:pt x="198" y="292"/>
                </a:cubicBezTo>
                <a:cubicBezTo>
                  <a:pt x="198" y="262"/>
                  <a:pt x="174" y="237"/>
                  <a:pt x="144" y="237"/>
                </a:cubicBezTo>
                <a:close/>
              </a:path>
            </a:pathLst>
          </a:custGeom>
          <a:solidFill>
            <a:srgbClr val="B5B5B5"/>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34" name="Freeform 18"/>
          <p:cNvSpPr>
            <a:spLocks/>
          </p:cNvSpPr>
          <p:nvPr/>
        </p:nvSpPr>
        <p:spPr bwMode="auto">
          <a:xfrm flipV="1">
            <a:off x="1720374" y="2638857"/>
            <a:ext cx="2328333" cy="2013577"/>
          </a:xfrm>
          <a:custGeom>
            <a:avLst/>
            <a:gdLst/>
            <a:ahLst/>
            <a:cxnLst>
              <a:cxn ang="0">
                <a:pos x="96" y="0"/>
              </a:cxn>
              <a:cxn ang="0">
                <a:pos x="0" y="0"/>
              </a:cxn>
              <a:cxn ang="0">
                <a:pos x="0" y="305"/>
              </a:cxn>
              <a:cxn ang="0">
                <a:pos x="137" y="305"/>
              </a:cxn>
              <a:cxn ang="0">
                <a:pos x="318" y="455"/>
              </a:cxn>
              <a:cxn ang="0">
                <a:pos x="492" y="334"/>
              </a:cxn>
              <a:cxn ang="0">
                <a:pos x="526" y="290"/>
              </a:cxn>
              <a:cxn ang="0">
                <a:pos x="481" y="246"/>
              </a:cxn>
              <a:cxn ang="0">
                <a:pos x="437" y="290"/>
              </a:cxn>
              <a:cxn ang="0">
                <a:pos x="452" y="324"/>
              </a:cxn>
              <a:cxn ang="0">
                <a:pos x="318" y="414"/>
              </a:cxn>
              <a:cxn ang="0">
                <a:pos x="179" y="305"/>
              </a:cxn>
              <a:cxn ang="0">
                <a:pos x="305" y="305"/>
              </a:cxn>
              <a:cxn ang="0">
                <a:pos x="305" y="0"/>
              </a:cxn>
              <a:cxn ang="0">
                <a:pos x="202" y="0"/>
              </a:cxn>
            </a:cxnLst>
            <a:rect l="0" t="0" r="r" b="b"/>
            <a:pathLst>
              <a:path w="526" h="455">
                <a:moveTo>
                  <a:pt x="96" y="0"/>
                </a:move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path>
            </a:pathLst>
          </a:custGeom>
          <a:solidFill>
            <a:srgbClr val="EF3425"/>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8" name="Group 72"/>
          <p:cNvGrpSpPr/>
          <p:nvPr/>
        </p:nvGrpSpPr>
        <p:grpSpPr>
          <a:xfrm>
            <a:off x="1984340" y="1576227"/>
            <a:ext cx="2286005" cy="1072547"/>
            <a:chOff x="5776017" y="1619650"/>
            <a:chExt cx="1714500" cy="804410"/>
          </a:xfrm>
        </p:grpSpPr>
        <p:sp>
          <p:nvSpPr>
            <p:cNvPr id="5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EF3425"/>
                  </a:solidFill>
                  <a:latin typeface="Candara" panose="020E0502030303020204" pitchFamily="34" charset="0"/>
                </a:rPr>
                <a:t>Lorem Ipsum</a:t>
              </a:r>
            </a:p>
          </p:txBody>
        </p:sp>
        <p:sp>
          <p:nvSpPr>
            <p:cNvPr id="53" name="Text Placeholder 3"/>
            <p:cNvSpPr txBox="1">
              <a:spLocks/>
            </p:cNvSpPr>
            <p:nvPr/>
          </p:nvSpPr>
          <p:spPr>
            <a:xfrm>
              <a:off x="5776017" y="1806840"/>
              <a:ext cx="1714500" cy="61722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2"/>
          <p:cNvGrpSpPr/>
          <p:nvPr/>
        </p:nvGrpSpPr>
        <p:grpSpPr>
          <a:xfrm>
            <a:off x="4932363" y="1576227"/>
            <a:ext cx="2286005" cy="1072547"/>
            <a:chOff x="5776017" y="1619650"/>
            <a:chExt cx="1714500" cy="804410"/>
          </a:xfrm>
        </p:grpSpPr>
        <p:sp>
          <p:nvSpPr>
            <p:cNvPr id="7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4546B"/>
                  </a:solidFill>
                  <a:latin typeface="Candara" panose="020E0502030303020204" pitchFamily="34" charset="0"/>
                </a:rPr>
                <a:t>Lorem Ipsum</a:t>
              </a:r>
            </a:p>
          </p:txBody>
        </p:sp>
        <p:sp>
          <p:nvSpPr>
            <p:cNvPr id="73" name="Text Placeholder 3"/>
            <p:cNvSpPr txBox="1">
              <a:spLocks/>
            </p:cNvSpPr>
            <p:nvPr/>
          </p:nvSpPr>
          <p:spPr>
            <a:xfrm>
              <a:off x="5776017" y="1806840"/>
              <a:ext cx="1714500" cy="61722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4" name="Group 72"/>
          <p:cNvGrpSpPr/>
          <p:nvPr/>
        </p:nvGrpSpPr>
        <p:grpSpPr>
          <a:xfrm>
            <a:off x="7906972" y="1576227"/>
            <a:ext cx="2286005" cy="1072547"/>
            <a:chOff x="5776017" y="1619650"/>
            <a:chExt cx="1714500" cy="804410"/>
          </a:xfrm>
        </p:grpSpPr>
        <p:sp>
          <p:nvSpPr>
            <p:cNvPr id="75"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62768F"/>
                  </a:solidFill>
                  <a:latin typeface="Candara" panose="020E0502030303020204" pitchFamily="34" charset="0"/>
                </a:rPr>
                <a:t>Lorem Ipsum</a:t>
              </a:r>
            </a:p>
          </p:txBody>
        </p:sp>
        <p:sp>
          <p:nvSpPr>
            <p:cNvPr id="76" name="Text Placeholder 3"/>
            <p:cNvSpPr txBox="1">
              <a:spLocks/>
            </p:cNvSpPr>
            <p:nvPr/>
          </p:nvSpPr>
          <p:spPr>
            <a:xfrm>
              <a:off x="5776017" y="1806840"/>
              <a:ext cx="1714500" cy="61722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2"/>
          <p:cNvGrpSpPr/>
          <p:nvPr/>
        </p:nvGrpSpPr>
        <p:grpSpPr>
          <a:xfrm>
            <a:off x="3448295" y="5352448"/>
            <a:ext cx="2286005" cy="1072547"/>
            <a:chOff x="5776017" y="1619650"/>
            <a:chExt cx="1714500" cy="804410"/>
          </a:xfrm>
        </p:grpSpPr>
        <p:sp>
          <p:nvSpPr>
            <p:cNvPr id="78"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8397B1"/>
                  </a:solidFill>
                  <a:latin typeface="Candara" panose="020E0502030303020204" pitchFamily="34" charset="0"/>
                </a:rPr>
                <a:t>Lorem Ipsum</a:t>
              </a:r>
            </a:p>
          </p:txBody>
        </p:sp>
        <p:sp>
          <p:nvSpPr>
            <p:cNvPr id="79" name="Text Placeholder 3"/>
            <p:cNvSpPr txBox="1">
              <a:spLocks/>
            </p:cNvSpPr>
            <p:nvPr/>
          </p:nvSpPr>
          <p:spPr>
            <a:xfrm>
              <a:off x="5776017" y="1806840"/>
              <a:ext cx="1714500" cy="61722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414938" y="5352448"/>
            <a:ext cx="2286005" cy="1072547"/>
            <a:chOff x="5776017" y="1619650"/>
            <a:chExt cx="1714500" cy="804410"/>
          </a:xfrm>
        </p:grpSpPr>
        <p:sp>
          <p:nvSpPr>
            <p:cNvPr id="81"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2C3749"/>
                  </a:solidFill>
                  <a:latin typeface="Candara" panose="020E0502030303020204" pitchFamily="34" charset="0"/>
                </a:rPr>
                <a:t>Lorem Ipsum</a:t>
              </a:r>
            </a:p>
          </p:txBody>
        </p:sp>
        <p:sp>
          <p:nvSpPr>
            <p:cNvPr id="82" name="Text Placeholder 3"/>
            <p:cNvSpPr txBox="1">
              <a:spLocks/>
            </p:cNvSpPr>
            <p:nvPr/>
          </p:nvSpPr>
          <p:spPr>
            <a:xfrm>
              <a:off x="5776017" y="1806840"/>
              <a:ext cx="1714500" cy="61722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sp>
        <p:nvSpPr>
          <p:cNvPr id="83" name="Freeform 202"/>
          <p:cNvSpPr>
            <a:spLocks noChangeAspect="1" noEditPoints="1"/>
          </p:cNvSpPr>
          <p:nvPr/>
        </p:nvSpPr>
        <p:spPr bwMode="auto">
          <a:xfrm>
            <a:off x="9601563" y="3743011"/>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4" name="Freeform 37"/>
          <p:cNvSpPr>
            <a:spLocks noChangeAspect="1" noEditPoints="1"/>
          </p:cNvSpPr>
          <p:nvPr/>
        </p:nvSpPr>
        <p:spPr bwMode="auto">
          <a:xfrm>
            <a:off x="2217670" y="3720675"/>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5" name="Freeform 172"/>
          <p:cNvSpPr>
            <a:spLocks noChangeAspect="1" noEditPoints="1"/>
          </p:cNvSpPr>
          <p:nvPr/>
        </p:nvSpPr>
        <p:spPr bwMode="auto">
          <a:xfrm>
            <a:off x="8105934" y="3698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6" name="Group 85"/>
          <p:cNvGrpSpPr>
            <a:grpSpLocks noChangeAspect="1"/>
          </p:cNvGrpSpPr>
          <p:nvPr/>
        </p:nvGrpSpPr>
        <p:grpSpPr>
          <a:xfrm>
            <a:off x="3587034" y="374320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5152829" y="3698809"/>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9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a:grpSpLocks noChangeAspect="1"/>
          </p:cNvGrpSpPr>
          <p:nvPr/>
        </p:nvGrpSpPr>
        <p:grpSpPr>
          <a:xfrm>
            <a:off x="6688394" y="3743011"/>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10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35672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9234"/>
                                        </p:tgtEl>
                                        <p:attrNameLst>
                                          <p:attrName>style.visibility</p:attrName>
                                        </p:attrNameLst>
                                      </p:cBhvr>
                                      <p:to>
                                        <p:strVal val="visible"/>
                                      </p:to>
                                    </p:set>
                                    <p:animEffect transition="in" filter="fade">
                                      <p:cBhvr>
                                        <p:cTn id="11" dur="1000"/>
                                        <p:tgtEl>
                                          <p:spTgt spid="9234"/>
                                        </p:tgtEl>
                                      </p:cBhvr>
                                    </p:animEffect>
                                    <p:anim calcmode="lin" valueType="num">
                                      <p:cBhvr>
                                        <p:cTn id="12" dur="1000" fill="hold"/>
                                        <p:tgtEl>
                                          <p:spTgt spid="9234"/>
                                        </p:tgtEl>
                                        <p:attrNameLst>
                                          <p:attrName>ppt_x</p:attrName>
                                        </p:attrNameLst>
                                      </p:cBhvr>
                                      <p:tavLst>
                                        <p:tav tm="0">
                                          <p:val>
                                            <p:strVal val="#ppt_x"/>
                                          </p:val>
                                        </p:tav>
                                        <p:tav tm="100000">
                                          <p:val>
                                            <p:strVal val="#ppt_x"/>
                                          </p:val>
                                        </p:tav>
                                      </p:tavLst>
                                    </p:anim>
                                    <p:anim calcmode="lin" valueType="num">
                                      <p:cBhvr>
                                        <p:cTn id="13" dur="900" decel="100000" fill="hold"/>
                                        <p:tgtEl>
                                          <p:spTgt spid="923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234"/>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3" presetClass="entr" presetSubtype="36"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 calcmode="lin" valueType="num">
                                      <p:cBhvr>
                                        <p:cTn id="18" dur="500" fill="hold"/>
                                        <p:tgtEl>
                                          <p:spTgt spid="84"/>
                                        </p:tgtEl>
                                        <p:attrNameLst>
                                          <p:attrName>ppt_w</p:attrName>
                                        </p:attrNameLst>
                                      </p:cBhvr>
                                      <p:tavLst>
                                        <p:tav tm="0">
                                          <p:val>
                                            <p:strVal val="(6*min(max(#ppt_w*#ppt_h,.3),1)-7.4)/-.7*#ppt_w"/>
                                          </p:val>
                                        </p:tav>
                                        <p:tav tm="100000">
                                          <p:val>
                                            <p:strVal val="#ppt_w"/>
                                          </p:val>
                                        </p:tav>
                                      </p:tavLst>
                                    </p:anim>
                                    <p:anim calcmode="lin" valueType="num">
                                      <p:cBhvr>
                                        <p:cTn id="19" dur="500" fill="hold"/>
                                        <p:tgtEl>
                                          <p:spTgt spid="84"/>
                                        </p:tgtEl>
                                        <p:attrNameLst>
                                          <p:attrName>ppt_h</p:attrName>
                                        </p:attrNameLst>
                                      </p:cBhvr>
                                      <p:tavLst>
                                        <p:tav tm="0">
                                          <p:val>
                                            <p:strVal val="(6*min(max(#ppt_w*#ppt_h,.3),1)-7.4)/-.7*#ppt_h"/>
                                          </p:val>
                                        </p:tav>
                                        <p:tav tm="100000">
                                          <p:val>
                                            <p:strVal val="#ppt_h"/>
                                          </p:val>
                                        </p:tav>
                                      </p:tavLst>
                                    </p:anim>
                                    <p:anim calcmode="lin" valueType="num">
                                      <p:cBhvr>
                                        <p:cTn id="20" dur="500" fill="hold"/>
                                        <p:tgtEl>
                                          <p:spTgt spid="84"/>
                                        </p:tgtEl>
                                        <p:attrNameLst>
                                          <p:attrName>ppt_x</p:attrName>
                                        </p:attrNameLst>
                                      </p:cBhvr>
                                      <p:tavLst>
                                        <p:tav tm="0">
                                          <p:val>
                                            <p:fltVal val="0.5"/>
                                          </p:val>
                                        </p:tav>
                                        <p:tav tm="100000">
                                          <p:val>
                                            <p:strVal val="#ppt_x"/>
                                          </p:val>
                                        </p:tav>
                                      </p:tavLst>
                                    </p:anim>
                                    <p:anim calcmode="lin" valueType="num">
                                      <p:cBhvr>
                                        <p:cTn id="21" dur="500" fill="hold"/>
                                        <p:tgtEl>
                                          <p:spTgt spid="84"/>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2250"/>
                            </p:stCondLst>
                            <p:childTnLst>
                              <p:par>
                                <p:cTn id="23" presetID="22" presetClass="entr" presetSubtype="8"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left)">
                                      <p:cBhvr>
                                        <p:cTn id="25" dur="500"/>
                                        <p:tgtEl>
                                          <p:spTgt spid="48"/>
                                        </p:tgtEl>
                                      </p:cBhvr>
                                    </p:animEffect>
                                  </p:childTnLst>
                                </p:cTn>
                              </p:par>
                            </p:childTnLst>
                          </p:cTn>
                        </p:par>
                        <p:par>
                          <p:cTn id="26" fill="hold">
                            <p:stCondLst>
                              <p:cond delay="2750"/>
                            </p:stCondLst>
                            <p:childTnLst>
                              <p:par>
                                <p:cTn id="27" presetID="37" presetClass="entr" presetSubtype="0" fill="hold" grpId="0" nodeType="afterEffect">
                                  <p:stCondLst>
                                    <p:cond delay="0"/>
                                  </p:stCondLst>
                                  <p:childTnLst>
                                    <p:set>
                                      <p:cBhvr>
                                        <p:cTn id="28" dur="1" fill="hold">
                                          <p:stCondLst>
                                            <p:cond delay="0"/>
                                          </p:stCondLst>
                                        </p:cTn>
                                        <p:tgtEl>
                                          <p:spTgt spid="9224"/>
                                        </p:tgtEl>
                                        <p:attrNameLst>
                                          <p:attrName>style.visibility</p:attrName>
                                        </p:attrNameLst>
                                      </p:cBhvr>
                                      <p:to>
                                        <p:strVal val="visible"/>
                                      </p:to>
                                    </p:set>
                                    <p:animEffect transition="in" filter="fade">
                                      <p:cBhvr>
                                        <p:cTn id="29" dur="1000"/>
                                        <p:tgtEl>
                                          <p:spTgt spid="9224"/>
                                        </p:tgtEl>
                                      </p:cBhvr>
                                    </p:animEffect>
                                    <p:anim calcmode="lin" valueType="num">
                                      <p:cBhvr>
                                        <p:cTn id="30" dur="1000" fill="hold"/>
                                        <p:tgtEl>
                                          <p:spTgt spid="9224"/>
                                        </p:tgtEl>
                                        <p:attrNameLst>
                                          <p:attrName>ppt_x</p:attrName>
                                        </p:attrNameLst>
                                      </p:cBhvr>
                                      <p:tavLst>
                                        <p:tav tm="0">
                                          <p:val>
                                            <p:strVal val="#ppt_x"/>
                                          </p:val>
                                        </p:tav>
                                        <p:tav tm="100000">
                                          <p:val>
                                            <p:strVal val="#ppt_x"/>
                                          </p:val>
                                        </p:tav>
                                      </p:tavLst>
                                    </p:anim>
                                    <p:anim calcmode="lin" valueType="num">
                                      <p:cBhvr>
                                        <p:cTn id="31" dur="900" decel="100000" fill="hold"/>
                                        <p:tgtEl>
                                          <p:spTgt spid="9224"/>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224"/>
                                        </p:tgtEl>
                                        <p:attrNameLst>
                                          <p:attrName>ppt_y</p:attrName>
                                        </p:attrNameLst>
                                      </p:cBhvr>
                                      <p:tavLst>
                                        <p:tav tm="0">
                                          <p:val>
                                            <p:strVal val="#ppt_y-.03"/>
                                          </p:val>
                                        </p:tav>
                                        <p:tav tm="100000">
                                          <p:val>
                                            <p:strVal val="#ppt_y"/>
                                          </p:val>
                                        </p:tav>
                                      </p:tavLst>
                                    </p:anim>
                                  </p:childTnLst>
                                </p:cTn>
                              </p:par>
                            </p:childTnLst>
                          </p:cTn>
                        </p:par>
                        <p:par>
                          <p:cTn id="33" fill="hold">
                            <p:stCondLst>
                              <p:cond delay="3750"/>
                            </p:stCondLst>
                            <p:childTnLst>
                              <p:par>
                                <p:cTn id="34" presetID="23" presetClass="entr" presetSubtype="36" fill="hold" nodeType="afterEffect">
                                  <p:stCondLst>
                                    <p:cond delay="0"/>
                                  </p:stCondLst>
                                  <p:childTnLst>
                                    <p:set>
                                      <p:cBhvr>
                                        <p:cTn id="35" dur="1" fill="hold">
                                          <p:stCondLst>
                                            <p:cond delay="0"/>
                                          </p:stCondLst>
                                        </p:cTn>
                                        <p:tgtEl>
                                          <p:spTgt spid="86"/>
                                        </p:tgtEl>
                                        <p:attrNameLst>
                                          <p:attrName>style.visibility</p:attrName>
                                        </p:attrNameLst>
                                      </p:cBhvr>
                                      <p:to>
                                        <p:strVal val="visible"/>
                                      </p:to>
                                    </p:set>
                                    <p:anim calcmode="lin" valueType="num">
                                      <p:cBhvr>
                                        <p:cTn id="36" dur="500" fill="hold"/>
                                        <p:tgtEl>
                                          <p:spTgt spid="86"/>
                                        </p:tgtEl>
                                        <p:attrNameLst>
                                          <p:attrName>ppt_w</p:attrName>
                                        </p:attrNameLst>
                                      </p:cBhvr>
                                      <p:tavLst>
                                        <p:tav tm="0">
                                          <p:val>
                                            <p:strVal val="(6*min(max(#ppt_w*#ppt_h,.3),1)-7.4)/-.7*#ppt_w"/>
                                          </p:val>
                                        </p:tav>
                                        <p:tav tm="100000">
                                          <p:val>
                                            <p:strVal val="#ppt_w"/>
                                          </p:val>
                                        </p:tav>
                                      </p:tavLst>
                                    </p:anim>
                                    <p:anim calcmode="lin" valueType="num">
                                      <p:cBhvr>
                                        <p:cTn id="37" dur="500" fill="hold"/>
                                        <p:tgtEl>
                                          <p:spTgt spid="86"/>
                                        </p:tgtEl>
                                        <p:attrNameLst>
                                          <p:attrName>ppt_h</p:attrName>
                                        </p:attrNameLst>
                                      </p:cBhvr>
                                      <p:tavLst>
                                        <p:tav tm="0">
                                          <p:val>
                                            <p:strVal val="(6*min(max(#ppt_w*#ppt_h,.3),1)-7.4)/-.7*#ppt_h"/>
                                          </p:val>
                                        </p:tav>
                                        <p:tav tm="100000">
                                          <p:val>
                                            <p:strVal val="#ppt_h"/>
                                          </p:val>
                                        </p:tav>
                                      </p:tavLst>
                                    </p:anim>
                                    <p:anim calcmode="lin" valueType="num">
                                      <p:cBhvr>
                                        <p:cTn id="38" dur="500" fill="hold"/>
                                        <p:tgtEl>
                                          <p:spTgt spid="86"/>
                                        </p:tgtEl>
                                        <p:attrNameLst>
                                          <p:attrName>ppt_x</p:attrName>
                                        </p:attrNameLst>
                                      </p:cBhvr>
                                      <p:tavLst>
                                        <p:tav tm="0">
                                          <p:val>
                                            <p:fltVal val="0.5"/>
                                          </p:val>
                                        </p:tav>
                                        <p:tav tm="100000">
                                          <p:val>
                                            <p:strVal val="#ppt_x"/>
                                          </p:val>
                                        </p:tav>
                                      </p:tavLst>
                                    </p:anim>
                                    <p:anim calcmode="lin" valueType="num">
                                      <p:cBhvr>
                                        <p:cTn id="39" dur="500" fill="hold"/>
                                        <p:tgtEl>
                                          <p:spTgt spid="86"/>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250"/>
                            </p:stCondLst>
                            <p:childTnLst>
                              <p:par>
                                <p:cTn id="41" presetID="22" presetClass="entr" presetSubtype="8" fill="hold" nodeType="afterEffect">
                                  <p:stCondLst>
                                    <p:cond delay="0"/>
                                  </p:stCondLst>
                                  <p:childTnLst>
                                    <p:set>
                                      <p:cBhvr>
                                        <p:cTn id="42" dur="1" fill="hold">
                                          <p:stCondLst>
                                            <p:cond delay="0"/>
                                          </p:stCondLst>
                                        </p:cTn>
                                        <p:tgtEl>
                                          <p:spTgt spid="77"/>
                                        </p:tgtEl>
                                        <p:attrNameLst>
                                          <p:attrName>style.visibility</p:attrName>
                                        </p:attrNameLst>
                                      </p:cBhvr>
                                      <p:to>
                                        <p:strVal val="visible"/>
                                      </p:to>
                                    </p:set>
                                    <p:animEffect transition="in" filter="wipe(left)">
                                      <p:cBhvr>
                                        <p:cTn id="43" dur="500"/>
                                        <p:tgtEl>
                                          <p:spTgt spid="77"/>
                                        </p:tgtEl>
                                      </p:cBhvr>
                                    </p:animEffect>
                                  </p:childTnLst>
                                </p:cTn>
                              </p:par>
                            </p:childTnLst>
                          </p:cTn>
                        </p:par>
                        <p:par>
                          <p:cTn id="44" fill="hold">
                            <p:stCondLst>
                              <p:cond delay="4750"/>
                            </p:stCondLst>
                            <p:childTnLst>
                              <p:par>
                                <p:cTn id="45" presetID="37" presetClass="entr" presetSubtype="0"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1000"/>
                                        <p:tgtEl>
                                          <p:spTgt spid="13"/>
                                        </p:tgtEl>
                                      </p:cBhvr>
                                    </p:animEffect>
                                    <p:anim calcmode="lin" valueType="num">
                                      <p:cBhvr>
                                        <p:cTn id="48" dur="1000" fill="hold"/>
                                        <p:tgtEl>
                                          <p:spTgt spid="13"/>
                                        </p:tgtEl>
                                        <p:attrNameLst>
                                          <p:attrName>ppt_x</p:attrName>
                                        </p:attrNameLst>
                                      </p:cBhvr>
                                      <p:tavLst>
                                        <p:tav tm="0">
                                          <p:val>
                                            <p:strVal val="#ppt_x"/>
                                          </p:val>
                                        </p:tav>
                                        <p:tav tm="100000">
                                          <p:val>
                                            <p:strVal val="#ppt_x"/>
                                          </p:val>
                                        </p:tav>
                                      </p:tavLst>
                                    </p:anim>
                                    <p:anim calcmode="lin" valueType="num">
                                      <p:cBhvr>
                                        <p:cTn id="49" dur="900" decel="100000" fill="hold"/>
                                        <p:tgtEl>
                                          <p:spTgt spid="1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1" fill="hold">
                            <p:stCondLst>
                              <p:cond delay="5750"/>
                            </p:stCondLst>
                            <p:childTnLst>
                              <p:par>
                                <p:cTn id="52" presetID="23" presetClass="entr" presetSubtype="36" fill="hold" nodeType="afterEffect">
                                  <p:stCondLst>
                                    <p:cond delay="0"/>
                                  </p:stCondLst>
                                  <p:childTnLst>
                                    <p:set>
                                      <p:cBhvr>
                                        <p:cTn id="53" dur="1" fill="hold">
                                          <p:stCondLst>
                                            <p:cond delay="0"/>
                                          </p:stCondLst>
                                        </p:cTn>
                                        <p:tgtEl>
                                          <p:spTgt spid="95"/>
                                        </p:tgtEl>
                                        <p:attrNameLst>
                                          <p:attrName>style.visibility</p:attrName>
                                        </p:attrNameLst>
                                      </p:cBhvr>
                                      <p:to>
                                        <p:strVal val="visible"/>
                                      </p:to>
                                    </p:set>
                                    <p:anim calcmode="lin" valueType="num">
                                      <p:cBhvr>
                                        <p:cTn id="54" dur="500" fill="hold"/>
                                        <p:tgtEl>
                                          <p:spTgt spid="95"/>
                                        </p:tgtEl>
                                        <p:attrNameLst>
                                          <p:attrName>ppt_w</p:attrName>
                                        </p:attrNameLst>
                                      </p:cBhvr>
                                      <p:tavLst>
                                        <p:tav tm="0">
                                          <p:val>
                                            <p:strVal val="(6*min(max(#ppt_w*#ppt_h,.3),1)-7.4)/-.7*#ppt_w"/>
                                          </p:val>
                                        </p:tav>
                                        <p:tav tm="100000">
                                          <p:val>
                                            <p:strVal val="#ppt_w"/>
                                          </p:val>
                                        </p:tav>
                                      </p:tavLst>
                                    </p:anim>
                                    <p:anim calcmode="lin" valueType="num">
                                      <p:cBhvr>
                                        <p:cTn id="55" dur="500" fill="hold"/>
                                        <p:tgtEl>
                                          <p:spTgt spid="95"/>
                                        </p:tgtEl>
                                        <p:attrNameLst>
                                          <p:attrName>ppt_h</p:attrName>
                                        </p:attrNameLst>
                                      </p:cBhvr>
                                      <p:tavLst>
                                        <p:tav tm="0">
                                          <p:val>
                                            <p:strVal val="(6*min(max(#ppt_w*#ppt_h,.3),1)-7.4)/-.7*#ppt_h"/>
                                          </p:val>
                                        </p:tav>
                                        <p:tav tm="100000">
                                          <p:val>
                                            <p:strVal val="#ppt_h"/>
                                          </p:val>
                                        </p:tav>
                                      </p:tavLst>
                                    </p:anim>
                                    <p:anim calcmode="lin" valueType="num">
                                      <p:cBhvr>
                                        <p:cTn id="56" dur="500" fill="hold"/>
                                        <p:tgtEl>
                                          <p:spTgt spid="95"/>
                                        </p:tgtEl>
                                        <p:attrNameLst>
                                          <p:attrName>ppt_x</p:attrName>
                                        </p:attrNameLst>
                                      </p:cBhvr>
                                      <p:tavLst>
                                        <p:tav tm="0">
                                          <p:val>
                                            <p:fltVal val="0.5"/>
                                          </p:val>
                                        </p:tav>
                                        <p:tav tm="100000">
                                          <p:val>
                                            <p:strVal val="#ppt_x"/>
                                          </p:val>
                                        </p:tav>
                                      </p:tavLst>
                                    </p:anim>
                                    <p:anim calcmode="lin" valueType="num">
                                      <p:cBhvr>
                                        <p:cTn id="57"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6250"/>
                            </p:stCondLst>
                            <p:childTnLst>
                              <p:par>
                                <p:cTn id="59" presetID="22" presetClass="entr" presetSubtype="8" fill="hold" nodeType="afterEffect">
                                  <p:stCondLst>
                                    <p:cond delay="0"/>
                                  </p:stCondLst>
                                  <p:childTnLst>
                                    <p:set>
                                      <p:cBhvr>
                                        <p:cTn id="60" dur="1" fill="hold">
                                          <p:stCondLst>
                                            <p:cond delay="0"/>
                                          </p:stCondLst>
                                        </p:cTn>
                                        <p:tgtEl>
                                          <p:spTgt spid="71"/>
                                        </p:tgtEl>
                                        <p:attrNameLst>
                                          <p:attrName>style.visibility</p:attrName>
                                        </p:attrNameLst>
                                      </p:cBhvr>
                                      <p:to>
                                        <p:strVal val="visible"/>
                                      </p:to>
                                    </p:set>
                                    <p:animEffect transition="in" filter="wipe(left)">
                                      <p:cBhvr>
                                        <p:cTn id="61" dur="500"/>
                                        <p:tgtEl>
                                          <p:spTgt spid="71"/>
                                        </p:tgtEl>
                                      </p:cBhvr>
                                    </p:animEffect>
                                  </p:childTnLst>
                                </p:cTn>
                              </p:par>
                            </p:childTnLst>
                          </p:cTn>
                        </p:par>
                        <p:par>
                          <p:cTn id="62" fill="hold">
                            <p:stCondLst>
                              <p:cond delay="6750"/>
                            </p:stCondLst>
                            <p:childTnLst>
                              <p:par>
                                <p:cTn id="63" presetID="37" presetClass="entr" presetSubtype="0"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1000"/>
                                        <p:tgtEl>
                                          <p:spTgt spid="14"/>
                                        </p:tgtEl>
                                      </p:cBhvr>
                                    </p:animEffect>
                                    <p:anim calcmode="lin" valueType="num">
                                      <p:cBhvr>
                                        <p:cTn id="66" dur="1000" fill="hold"/>
                                        <p:tgtEl>
                                          <p:spTgt spid="14"/>
                                        </p:tgtEl>
                                        <p:attrNameLst>
                                          <p:attrName>ppt_x</p:attrName>
                                        </p:attrNameLst>
                                      </p:cBhvr>
                                      <p:tavLst>
                                        <p:tav tm="0">
                                          <p:val>
                                            <p:strVal val="#ppt_x"/>
                                          </p:val>
                                        </p:tav>
                                        <p:tav tm="100000">
                                          <p:val>
                                            <p:strVal val="#ppt_x"/>
                                          </p:val>
                                        </p:tav>
                                      </p:tavLst>
                                    </p:anim>
                                    <p:anim calcmode="lin" valueType="num">
                                      <p:cBhvr>
                                        <p:cTn id="67" dur="900" decel="100000" fill="hold"/>
                                        <p:tgtEl>
                                          <p:spTgt spid="14"/>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69" fill="hold">
                            <p:stCondLst>
                              <p:cond delay="7750"/>
                            </p:stCondLst>
                            <p:childTnLst>
                              <p:par>
                                <p:cTn id="70" presetID="23" presetClass="entr" presetSubtype="36" fill="hold" nodeType="afterEffect">
                                  <p:stCondLst>
                                    <p:cond delay="0"/>
                                  </p:stCondLst>
                                  <p:childTnLst>
                                    <p:set>
                                      <p:cBhvr>
                                        <p:cTn id="71" dur="1" fill="hold">
                                          <p:stCondLst>
                                            <p:cond delay="0"/>
                                          </p:stCondLst>
                                        </p:cTn>
                                        <p:tgtEl>
                                          <p:spTgt spid="100"/>
                                        </p:tgtEl>
                                        <p:attrNameLst>
                                          <p:attrName>style.visibility</p:attrName>
                                        </p:attrNameLst>
                                      </p:cBhvr>
                                      <p:to>
                                        <p:strVal val="visible"/>
                                      </p:to>
                                    </p:set>
                                    <p:anim calcmode="lin" valueType="num">
                                      <p:cBhvr>
                                        <p:cTn id="72" dur="500" fill="hold"/>
                                        <p:tgtEl>
                                          <p:spTgt spid="100"/>
                                        </p:tgtEl>
                                        <p:attrNameLst>
                                          <p:attrName>ppt_w</p:attrName>
                                        </p:attrNameLst>
                                      </p:cBhvr>
                                      <p:tavLst>
                                        <p:tav tm="0">
                                          <p:val>
                                            <p:strVal val="(6*min(max(#ppt_w*#ppt_h,.3),1)-7.4)/-.7*#ppt_w"/>
                                          </p:val>
                                        </p:tav>
                                        <p:tav tm="100000">
                                          <p:val>
                                            <p:strVal val="#ppt_w"/>
                                          </p:val>
                                        </p:tav>
                                      </p:tavLst>
                                    </p:anim>
                                    <p:anim calcmode="lin" valueType="num">
                                      <p:cBhvr>
                                        <p:cTn id="73" dur="500" fill="hold"/>
                                        <p:tgtEl>
                                          <p:spTgt spid="100"/>
                                        </p:tgtEl>
                                        <p:attrNameLst>
                                          <p:attrName>ppt_h</p:attrName>
                                        </p:attrNameLst>
                                      </p:cBhvr>
                                      <p:tavLst>
                                        <p:tav tm="0">
                                          <p:val>
                                            <p:strVal val="(6*min(max(#ppt_w*#ppt_h,.3),1)-7.4)/-.7*#ppt_h"/>
                                          </p:val>
                                        </p:tav>
                                        <p:tav tm="100000">
                                          <p:val>
                                            <p:strVal val="#ppt_h"/>
                                          </p:val>
                                        </p:tav>
                                      </p:tavLst>
                                    </p:anim>
                                    <p:anim calcmode="lin" valueType="num">
                                      <p:cBhvr>
                                        <p:cTn id="74" dur="500" fill="hold"/>
                                        <p:tgtEl>
                                          <p:spTgt spid="100"/>
                                        </p:tgtEl>
                                        <p:attrNameLst>
                                          <p:attrName>ppt_x</p:attrName>
                                        </p:attrNameLst>
                                      </p:cBhvr>
                                      <p:tavLst>
                                        <p:tav tm="0">
                                          <p:val>
                                            <p:fltVal val="0.5"/>
                                          </p:val>
                                        </p:tav>
                                        <p:tav tm="100000">
                                          <p:val>
                                            <p:strVal val="#ppt_x"/>
                                          </p:val>
                                        </p:tav>
                                      </p:tavLst>
                                    </p:anim>
                                    <p:anim calcmode="lin" valueType="num">
                                      <p:cBhvr>
                                        <p:cTn id="75" dur="500" fill="hold"/>
                                        <p:tgtEl>
                                          <p:spTgt spid="100"/>
                                        </p:tgtEl>
                                        <p:attrNameLst>
                                          <p:attrName>ppt_y</p:attrName>
                                        </p:attrNameLst>
                                      </p:cBhvr>
                                      <p:tavLst>
                                        <p:tav tm="0">
                                          <p:val>
                                            <p:strVal val="1+(6*min(max(#ppt_w*#ppt_h,.3),1)-7.4)/-.7*#ppt_h/2"/>
                                          </p:val>
                                        </p:tav>
                                        <p:tav tm="100000">
                                          <p:val>
                                            <p:strVal val="#ppt_y"/>
                                          </p:val>
                                        </p:tav>
                                      </p:tavLst>
                                    </p:anim>
                                  </p:childTnLst>
                                </p:cTn>
                              </p:par>
                            </p:childTnLst>
                          </p:cTn>
                        </p:par>
                        <p:par>
                          <p:cTn id="76" fill="hold">
                            <p:stCondLst>
                              <p:cond delay="8250"/>
                            </p:stCondLst>
                            <p:childTnLst>
                              <p:par>
                                <p:cTn id="77" presetID="22" presetClass="entr" presetSubtype="8" fill="hold" nodeType="afterEffect">
                                  <p:stCondLst>
                                    <p:cond delay="0"/>
                                  </p:stCondLst>
                                  <p:childTnLst>
                                    <p:set>
                                      <p:cBhvr>
                                        <p:cTn id="78" dur="1" fill="hold">
                                          <p:stCondLst>
                                            <p:cond delay="0"/>
                                          </p:stCondLst>
                                        </p:cTn>
                                        <p:tgtEl>
                                          <p:spTgt spid="80"/>
                                        </p:tgtEl>
                                        <p:attrNameLst>
                                          <p:attrName>style.visibility</p:attrName>
                                        </p:attrNameLst>
                                      </p:cBhvr>
                                      <p:to>
                                        <p:strVal val="visible"/>
                                      </p:to>
                                    </p:set>
                                    <p:animEffect transition="in" filter="wipe(left)">
                                      <p:cBhvr>
                                        <p:cTn id="79" dur="500"/>
                                        <p:tgtEl>
                                          <p:spTgt spid="80"/>
                                        </p:tgtEl>
                                      </p:cBhvr>
                                    </p:animEffect>
                                  </p:childTnLst>
                                </p:cTn>
                              </p:par>
                            </p:childTnLst>
                          </p:cTn>
                        </p:par>
                        <p:par>
                          <p:cTn id="80" fill="hold">
                            <p:stCondLst>
                              <p:cond delay="8750"/>
                            </p:stCondLst>
                            <p:childTnLst>
                              <p:par>
                                <p:cTn id="81" presetID="37"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fade">
                                      <p:cBhvr>
                                        <p:cTn id="83" dur="1000"/>
                                        <p:tgtEl>
                                          <p:spTgt spid="15"/>
                                        </p:tgtEl>
                                      </p:cBhvr>
                                    </p:animEffect>
                                    <p:anim calcmode="lin" valueType="num">
                                      <p:cBhvr>
                                        <p:cTn id="84" dur="1000" fill="hold"/>
                                        <p:tgtEl>
                                          <p:spTgt spid="15"/>
                                        </p:tgtEl>
                                        <p:attrNameLst>
                                          <p:attrName>ppt_x</p:attrName>
                                        </p:attrNameLst>
                                      </p:cBhvr>
                                      <p:tavLst>
                                        <p:tav tm="0">
                                          <p:val>
                                            <p:strVal val="#ppt_x"/>
                                          </p:val>
                                        </p:tav>
                                        <p:tav tm="100000">
                                          <p:val>
                                            <p:strVal val="#ppt_x"/>
                                          </p:val>
                                        </p:tav>
                                      </p:tavLst>
                                    </p:anim>
                                    <p:anim calcmode="lin" valueType="num">
                                      <p:cBhvr>
                                        <p:cTn id="85" dur="900" decel="100000" fill="hold"/>
                                        <p:tgtEl>
                                          <p:spTgt spid="1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87" fill="hold">
                            <p:stCondLst>
                              <p:cond delay="9750"/>
                            </p:stCondLst>
                            <p:childTnLst>
                              <p:par>
                                <p:cTn id="88" presetID="23" presetClass="entr" presetSubtype="36" fill="hold" grpId="0" nodeType="afterEffect">
                                  <p:stCondLst>
                                    <p:cond delay="0"/>
                                  </p:stCondLst>
                                  <p:childTnLst>
                                    <p:set>
                                      <p:cBhvr>
                                        <p:cTn id="89" dur="1" fill="hold">
                                          <p:stCondLst>
                                            <p:cond delay="0"/>
                                          </p:stCondLst>
                                        </p:cTn>
                                        <p:tgtEl>
                                          <p:spTgt spid="85"/>
                                        </p:tgtEl>
                                        <p:attrNameLst>
                                          <p:attrName>style.visibility</p:attrName>
                                        </p:attrNameLst>
                                      </p:cBhvr>
                                      <p:to>
                                        <p:strVal val="visible"/>
                                      </p:to>
                                    </p:set>
                                    <p:anim calcmode="lin" valueType="num">
                                      <p:cBhvr>
                                        <p:cTn id="90" dur="500" fill="hold"/>
                                        <p:tgtEl>
                                          <p:spTgt spid="85"/>
                                        </p:tgtEl>
                                        <p:attrNameLst>
                                          <p:attrName>ppt_w</p:attrName>
                                        </p:attrNameLst>
                                      </p:cBhvr>
                                      <p:tavLst>
                                        <p:tav tm="0">
                                          <p:val>
                                            <p:strVal val="(6*min(max(#ppt_w*#ppt_h,.3),1)-7.4)/-.7*#ppt_w"/>
                                          </p:val>
                                        </p:tav>
                                        <p:tav tm="100000">
                                          <p:val>
                                            <p:strVal val="#ppt_w"/>
                                          </p:val>
                                        </p:tav>
                                      </p:tavLst>
                                    </p:anim>
                                    <p:anim calcmode="lin" valueType="num">
                                      <p:cBhvr>
                                        <p:cTn id="91" dur="500" fill="hold"/>
                                        <p:tgtEl>
                                          <p:spTgt spid="85"/>
                                        </p:tgtEl>
                                        <p:attrNameLst>
                                          <p:attrName>ppt_h</p:attrName>
                                        </p:attrNameLst>
                                      </p:cBhvr>
                                      <p:tavLst>
                                        <p:tav tm="0">
                                          <p:val>
                                            <p:strVal val="(6*min(max(#ppt_w*#ppt_h,.3),1)-7.4)/-.7*#ppt_h"/>
                                          </p:val>
                                        </p:tav>
                                        <p:tav tm="100000">
                                          <p:val>
                                            <p:strVal val="#ppt_h"/>
                                          </p:val>
                                        </p:tav>
                                      </p:tavLst>
                                    </p:anim>
                                    <p:anim calcmode="lin" valueType="num">
                                      <p:cBhvr>
                                        <p:cTn id="92" dur="500" fill="hold"/>
                                        <p:tgtEl>
                                          <p:spTgt spid="85"/>
                                        </p:tgtEl>
                                        <p:attrNameLst>
                                          <p:attrName>ppt_x</p:attrName>
                                        </p:attrNameLst>
                                      </p:cBhvr>
                                      <p:tavLst>
                                        <p:tav tm="0">
                                          <p:val>
                                            <p:fltVal val="0.5"/>
                                          </p:val>
                                        </p:tav>
                                        <p:tav tm="100000">
                                          <p:val>
                                            <p:strVal val="#ppt_x"/>
                                          </p:val>
                                        </p:tav>
                                      </p:tavLst>
                                    </p:anim>
                                    <p:anim calcmode="lin" valueType="num">
                                      <p:cBhvr>
                                        <p:cTn id="93" dur="500" fill="hold"/>
                                        <p:tgtEl>
                                          <p:spTgt spid="85"/>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10250"/>
                            </p:stCondLst>
                            <p:childTnLst>
                              <p:par>
                                <p:cTn id="95" presetID="22" presetClass="entr" presetSubtype="8" fill="hold" nodeType="after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wipe(left)">
                                      <p:cBhvr>
                                        <p:cTn id="97" dur="500"/>
                                        <p:tgtEl>
                                          <p:spTgt spid="74"/>
                                        </p:tgtEl>
                                      </p:cBhvr>
                                    </p:animEffect>
                                  </p:childTnLst>
                                </p:cTn>
                              </p:par>
                            </p:childTnLst>
                          </p:cTn>
                        </p:par>
                        <p:par>
                          <p:cTn id="98" fill="hold">
                            <p:stCondLst>
                              <p:cond delay="10750"/>
                            </p:stCondLst>
                            <p:childTnLst>
                              <p:par>
                                <p:cTn id="99" presetID="37" presetClass="entr" presetSubtype="0" fill="hold" grpId="0" nodeType="afterEffect">
                                  <p:stCondLst>
                                    <p:cond delay="0"/>
                                  </p:stCondLst>
                                  <p:childTnLst>
                                    <p:set>
                                      <p:cBhvr>
                                        <p:cTn id="100" dur="1" fill="hold">
                                          <p:stCondLst>
                                            <p:cond delay="0"/>
                                          </p:stCondLst>
                                        </p:cTn>
                                        <p:tgtEl>
                                          <p:spTgt spid="16"/>
                                        </p:tgtEl>
                                        <p:attrNameLst>
                                          <p:attrName>style.visibility</p:attrName>
                                        </p:attrNameLst>
                                      </p:cBhvr>
                                      <p:to>
                                        <p:strVal val="visible"/>
                                      </p:to>
                                    </p:set>
                                    <p:animEffect transition="in" filter="fade">
                                      <p:cBhvr>
                                        <p:cTn id="101" dur="1000"/>
                                        <p:tgtEl>
                                          <p:spTgt spid="16"/>
                                        </p:tgtEl>
                                      </p:cBhvr>
                                    </p:animEffect>
                                    <p:anim calcmode="lin" valueType="num">
                                      <p:cBhvr>
                                        <p:cTn id="102" dur="1000" fill="hold"/>
                                        <p:tgtEl>
                                          <p:spTgt spid="16"/>
                                        </p:tgtEl>
                                        <p:attrNameLst>
                                          <p:attrName>ppt_x</p:attrName>
                                        </p:attrNameLst>
                                      </p:cBhvr>
                                      <p:tavLst>
                                        <p:tav tm="0">
                                          <p:val>
                                            <p:strVal val="#ppt_x"/>
                                          </p:val>
                                        </p:tav>
                                        <p:tav tm="100000">
                                          <p:val>
                                            <p:strVal val="#ppt_x"/>
                                          </p:val>
                                        </p:tav>
                                      </p:tavLst>
                                    </p:anim>
                                    <p:anim calcmode="lin" valueType="num">
                                      <p:cBhvr>
                                        <p:cTn id="103" dur="900" decel="100000" fill="hold"/>
                                        <p:tgtEl>
                                          <p:spTgt spid="16"/>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05" fill="hold">
                            <p:stCondLst>
                              <p:cond delay="11750"/>
                            </p:stCondLst>
                            <p:childTnLst>
                              <p:par>
                                <p:cTn id="106" presetID="23" presetClass="entr" presetSubtype="36" fill="hold" grpId="0" nodeType="afterEffect">
                                  <p:stCondLst>
                                    <p:cond delay="0"/>
                                  </p:stCondLst>
                                  <p:childTnLst>
                                    <p:set>
                                      <p:cBhvr>
                                        <p:cTn id="107" dur="1" fill="hold">
                                          <p:stCondLst>
                                            <p:cond delay="0"/>
                                          </p:stCondLst>
                                        </p:cTn>
                                        <p:tgtEl>
                                          <p:spTgt spid="83"/>
                                        </p:tgtEl>
                                        <p:attrNameLst>
                                          <p:attrName>style.visibility</p:attrName>
                                        </p:attrNameLst>
                                      </p:cBhvr>
                                      <p:to>
                                        <p:strVal val="visible"/>
                                      </p:to>
                                    </p:set>
                                    <p:anim calcmode="lin" valueType="num">
                                      <p:cBhvr>
                                        <p:cTn id="108" dur="500" fill="hold"/>
                                        <p:tgtEl>
                                          <p:spTgt spid="83"/>
                                        </p:tgtEl>
                                        <p:attrNameLst>
                                          <p:attrName>ppt_w</p:attrName>
                                        </p:attrNameLst>
                                      </p:cBhvr>
                                      <p:tavLst>
                                        <p:tav tm="0">
                                          <p:val>
                                            <p:strVal val="(6*min(max(#ppt_w*#ppt_h,.3),1)-7.4)/-.7*#ppt_w"/>
                                          </p:val>
                                        </p:tav>
                                        <p:tav tm="100000">
                                          <p:val>
                                            <p:strVal val="#ppt_w"/>
                                          </p:val>
                                        </p:tav>
                                      </p:tavLst>
                                    </p:anim>
                                    <p:anim calcmode="lin" valueType="num">
                                      <p:cBhvr>
                                        <p:cTn id="109" dur="500" fill="hold"/>
                                        <p:tgtEl>
                                          <p:spTgt spid="83"/>
                                        </p:tgtEl>
                                        <p:attrNameLst>
                                          <p:attrName>ppt_h</p:attrName>
                                        </p:attrNameLst>
                                      </p:cBhvr>
                                      <p:tavLst>
                                        <p:tav tm="0">
                                          <p:val>
                                            <p:strVal val="(6*min(max(#ppt_w*#ppt_h,.3),1)-7.4)/-.7*#ppt_h"/>
                                          </p:val>
                                        </p:tav>
                                        <p:tav tm="100000">
                                          <p:val>
                                            <p:strVal val="#ppt_h"/>
                                          </p:val>
                                        </p:tav>
                                      </p:tavLst>
                                    </p:anim>
                                    <p:anim calcmode="lin" valueType="num">
                                      <p:cBhvr>
                                        <p:cTn id="110" dur="500" fill="hold"/>
                                        <p:tgtEl>
                                          <p:spTgt spid="83"/>
                                        </p:tgtEl>
                                        <p:attrNameLst>
                                          <p:attrName>ppt_x</p:attrName>
                                        </p:attrNameLst>
                                      </p:cBhvr>
                                      <p:tavLst>
                                        <p:tav tm="0">
                                          <p:val>
                                            <p:fltVal val="0.5"/>
                                          </p:val>
                                        </p:tav>
                                        <p:tav tm="100000">
                                          <p:val>
                                            <p:strVal val="#ppt_x"/>
                                          </p:val>
                                        </p:tav>
                                      </p:tavLst>
                                    </p:anim>
                                    <p:anim calcmode="lin" valueType="num">
                                      <p:cBhvr>
                                        <p:cTn id="111" dur="500" fill="hold"/>
                                        <p:tgtEl>
                                          <p:spTgt spid="83"/>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animBg="1"/>
      <p:bldP spid="13" grpId="0" animBg="1"/>
      <p:bldP spid="14" grpId="0" animBg="1"/>
      <p:bldP spid="15" grpId="0" animBg="1"/>
      <p:bldP spid="16" grpId="0" animBg="1"/>
      <p:bldP spid="9234" grpId="0" animBg="1"/>
      <p:bldP spid="83" grpId="0" animBg="1"/>
      <p:bldP spid="84" grpId="0" animBg="1"/>
      <p:bldP spid="8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7" name="Freeform 66"/>
          <p:cNvSpPr>
            <a:spLocks noChangeAspect="1"/>
          </p:cNvSpPr>
          <p:nvPr/>
        </p:nvSpPr>
        <p:spPr>
          <a:xfrm rot="19252627">
            <a:off x="10618060" y="3718877"/>
            <a:ext cx="1969456" cy="2436667"/>
          </a:xfrm>
          <a:custGeom>
            <a:avLst/>
            <a:gdLst>
              <a:gd name="connsiteX0" fmla="*/ 1799328 w 1969456"/>
              <a:gd name="connsiteY0" fmla="*/ 56697 h 2436667"/>
              <a:gd name="connsiteX1" fmla="*/ 1809286 w 1969456"/>
              <a:gd name="connsiteY1" fmla="*/ 64914 h 2436667"/>
              <a:gd name="connsiteX2" fmla="*/ 1742958 w 1969456"/>
              <a:gd name="connsiteY2" fmla="*/ 131241 h 2436667"/>
              <a:gd name="connsiteX3" fmla="*/ 1702504 w 1969456"/>
              <a:gd name="connsiteY3" fmla="*/ 103585 h 2436667"/>
              <a:gd name="connsiteX4" fmla="*/ 1595726 w 1969456"/>
              <a:gd name="connsiteY4" fmla="*/ 81726 h 2436667"/>
              <a:gd name="connsiteX5" fmla="*/ 1321406 w 1969456"/>
              <a:gd name="connsiteY5" fmla="*/ 359880 h 2436667"/>
              <a:gd name="connsiteX6" fmla="*/ 1595726 w 1969456"/>
              <a:gd name="connsiteY6" fmla="*/ 638034 h 2436667"/>
              <a:gd name="connsiteX7" fmla="*/ 1870046 w 1969456"/>
              <a:gd name="connsiteY7" fmla="*/ 359880 h 2436667"/>
              <a:gd name="connsiteX8" fmla="*/ 1823197 w 1969456"/>
              <a:gd name="connsiteY8" fmla="*/ 204362 h 2436667"/>
              <a:gd name="connsiteX9" fmla="*/ 1812410 w 1969456"/>
              <a:gd name="connsiteY9" fmla="*/ 191105 h 2436667"/>
              <a:gd name="connsiteX10" fmla="*/ 1876657 w 1969456"/>
              <a:gd name="connsiteY10" fmla="*/ 126858 h 2436667"/>
              <a:gd name="connsiteX11" fmla="*/ 1910471 w 1969456"/>
              <a:gd name="connsiteY11" fmla="*/ 167841 h 2436667"/>
              <a:gd name="connsiteX12" fmla="*/ 1948409 w 1969456"/>
              <a:gd name="connsiteY12" fmla="*/ 237737 h 2436667"/>
              <a:gd name="connsiteX13" fmla="*/ 1969456 w 1969456"/>
              <a:gd name="connsiteY13" fmla="*/ 305539 h 2436667"/>
              <a:gd name="connsiteX14" fmla="*/ 1969456 w 1969456"/>
              <a:gd name="connsiteY14" fmla="*/ 909191 h 2436667"/>
              <a:gd name="connsiteX15" fmla="*/ 1601610 w 1969456"/>
              <a:gd name="connsiteY15" fmla="*/ 1361456 h 2436667"/>
              <a:gd name="connsiteX16" fmla="*/ 1593781 w 1969456"/>
              <a:gd name="connsiteY16" fmla="*/ 1361344 h 2436667"/>
              <a:gd name="connsiteX17" fmla="*/ 1575358 w 1969456"/>
              <a:gd name="connsiteY17" fmla="*/ 1364696 h 2436667"/>
              <a:gd name="connsiteX18" fmla="*/ 1524154 w 1969456"/>
              <a:gd name="connsiteY18" fmla="*/ 1369858 h 2436667"/>
              <a:gd name="connsiteX19" fmla="*/ 1234223 w 1969456"/>
              <a:gd name="connsiteY19" fmla="*/ 1725591 h 2436667"/>
              <a:gd name="connsiteX20" fmla="*/ 1246922 w 1969456"/>
              <a:gd name="connsiteY20" fmla="*/ 1797544 h 2436667"/>
              <a:gd name="connsiteX21" fmla="*/ 727097 w 1969456"/>
              <a:gd name="connsiteY21" fmla="*/ 2436667 h 2436667"/>
              <a:gd name="connsiteX22" fmla="*/ 727097 w 1969456"/>
              <a:gd name="connsiteY22" fmla="*/ 802696 h 2436667"/>
              <a:gd name="connsiteX23" fmla="*/ 695123 w 1969456"/>
              <a:gd name="connsiteY23" fmla="*/ 834721 h 2436667"/>
              <a:gd name="connsiteX24" fmla="*/ 288953 w 1969456"/>
              <a:gd name="connsiteY24" fmla="*/ 996457 h 2436667"/>
              <a:gd name="connsiteX25" fmla="*/ 283706 w 1969456"/>
              <a:gd name="connsiteY25" fmla="*/ 994783 h 2436667"/>
              <a:gd name="connsiteX26" fmla="*/ 255541 w 1969456"/>
              <a:gd name="connsiteY26" fmla="*/ 991944 h 2436667"/>
              <a:gd name="connsiteX27" fmla="*/ 0 w 1969456"/>
              <a:gd name="connsiteY27" fmla="*/ 678406 h 2436667"/>
              <a:gd name="connsiteX28" fmla="*/ 255541 w 1969456"/>
              <a:gd name="connsiteY28" fmla="*/ 364868 h 2436667"/>
              <a:gd name="connsiteX29" fmla="*/ 300671 w 1969456"/>
              <a:gd name="connsiteY29" fmla="*/ 360319 h 2436667"/>
              <a:gd name="connsiteX30" fmla="*/ 316909 w 1969456"/>
              <a:gd name="connsiteY30" fmla="*/ 357364 h 2436667"/>
              <a:gd name="connsiteX31" fmla="*/ 701974 w 1969456"/>
              <a:gd name="connsiteY31" fmla="*/ 505456 h 2436667"/>
              <a:gd name="connsiteX32" fmla="*/ 727097 w 1969456"/>
              <a:gd name="connsiteY32" fmla="*/ 526704 h 2436667"/>
              <a:gd name="connsiteX33" fmla="*/ 727097 w 1969456"/>
              <a:gd name="connsiteY33" fmla="*/ 33115 h 2436667"/>
              <a:gd name="connsiteX34" fmla="*/ 740791 w 1969456"/>
              <a:gd name="connsiteY34" fmla="*/ 0 h 2436667"/>
              <a:gd name="connsiteX35" fmla="*/ 795568 w 1969456"/>
              <a:gd name="connsiteY35" fmla="*/ 0 h 2436667"/>
              <a:gd name="connsiteX36" fmla="*/ 1669000 w 1969456"/>
              <a:gd name="connsiteY36" fmla="*/ 0 h 2436667"/>
              <a:gd name="connsiteX37" fmla="*/ 1729432 w 1969456"/>
              <a:gd name="connsiteY37" fmla="*/ 18759 h 2436667"/>
              <a:gd name="connsiteX38" fmla="*/ 1799328 w 1969456"/>
              <a:gd name="connsiteY38" fmla="*/ 56697 h 2436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969456" h="2436667">
                <a:moveTo>
                  <a:pt x="1799328" y="56697"/>
                </a:move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909191"/>
                </a:lnTo>
                <a:lnTo>
                  <a:pt x="1601610" y="1361456"/>
                </a:lnTo>
                <a:lnTo>
                  <a:pt x="1593781" y="1361344"/>
                </a:lnTo>
                <a:lnTo>
                  <a:pt x="1575358" y="1364696"/>
                </a:lnTo>
                <a:lnTo>
                  <a:pt x="1524154" y="1369858"/>
                </a:lnTo>
                <a:cubicBezTo>
                  <a:pt x="1358691" y="1403717"/>
                  <a:pt x="1234223" y="1550118"/>
                  <a:pt x="1234223" y="1725591"/>
                </a:cubicBezTo>
                <a:lnTo>
                  <a:pt x="1246922" y="1797544"/>
                </a:lnTo>
                <a:lnTo>
                  <a:pt x="727097" y="2436667"/>
                </a:ln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lnTo>
                  <a:pt x="795568" y="0"/>
                </a:lnTo>
                <a:lnTo>
                  <a:pt x="1669000" y="0"/>
                </a:lnTo>
                <a:lnTo>
                  <a:pt x="1729432" y="18759"/>
                </a:lnTo>
                <a:cubicBezTo>
                  <a:pt x="1754046" y="29170"/>
                  <a:pt x="1777437" y="41908"/>
                  <a:pt x="1799328" y="56697"/>
                </a:cubicBezTo>
                <a:close/>
              </a:path>
            </a:pathLst>
          </a:custGeom>
          <a:solidFill>
            <a:schemeClr val="bg2">
              <a:lumMod val="2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5" name="Freeform 64"/>
          <p:cNvSpPr>
            <a:spLocks noChangeAspect="1"/>
          </p:cNvSpPr>
          <p:nvPr/>
        </p:nvSpPr>
        <p:spPr>
          <a:xfrm rot="19252627">
            <a:off x="-225474" y="3565755"/>
            <a:ext cx="1242359" cy="2510115"/>
          </a:xfrm>
          <a:custGeom>
            <a:avLst/>
            <a:gdLst>
              <a:gd name="connsiteX0" fmla="*/ 1231622 w 1242359"/>
              <a:gd name="connsiteY0" fmla="*/ 2507152 h 2510115"/>
              <a:gd name="connsiteX1" fmla="*/ 1228664 w 1242359"/>
              <a:gd name="connsiteY1" fmla="*/ 2510115 h 2510115"/>
              <a:gd name="connsiteX2" fmla="*/ 1214328 w 1242359"/>
              <a:gd name="connsiteY2" fmla="*/ 2510115 h 2510115"/>
              <a:gd name="connsiteX3" fmla="*/ 1149560 w 1242359"/>
              <a:gd name="connsiteY3" fmla="*/ 0 h 2510115"/>
              <a:gd name="connsiteX4" fmla="*/ 1183374 w 1242359"/>
              <a:gd name="connsiteY4" fmla="*/ 40983 h 2510115"/>
              <a:gd name="connsiteX5" fmla="*/ 1221312 w 1242359"/>
              <a:gd name="connsiteY5" fmla="*/ 110879 h 2510115"/>
              <a:gd name="connsiteX6" fmla="*/ 1242359 w 1242359"/>
              <a:gd name="connsiteY6" fmla="*/ 178681 h 2510115"/>
              <a:gd name="connsiteX7" fmla="*/ 1242359 w 1242359"/>
              <a:gd name="connsiteY7" fmla="*/ 1361582 h 2510115"/>
              <a:gd name="connsiteX8" fmla="*/ 1178177 w 1242359"/>
              <a:gd name="connsiteY8" fmla="*/ 1318670 h 2510115"/>
              <a:gd name="connsiteX9" fmla="*/ 866684 w 1242359"/>
              <a:gd name="connsiteY9" fmla="*/ 1234486 h 2510115"/>
              <a:gd name="connsiteX10" fmla="*/ 848261 w 1242359"/>
              <a:gd name="connsiteY10" fmla="*/ 1237838 h 2510115"/>
              <a:gd name="connsiteX11" fmla="*/ 797057 w 1242359"/>
              <a:gd name="connsiteY11" fmla="*/ 1243000 h 2510115"/>
              <a:gd name="connsiteX12" fmla="*/ 507126 w 1242359"/>
              <a:gd name="connsiteY12" fmla="*/ 1598733 h 2510115"/>
              <a:gd name="connsiteX13" fmla="*/ 797057 w 1242359"/>
              <a:gd name="connsiteY13" fmla="*/ 1954467 h 2510115"/>
              <a:gd name="connsiteX14" fmla="*/ 829013 w 1242359"/>
              <a:gd name="connsiteY14" fmla="*/ 1957688 h 2510115"/>
              <a:gd name="connsiteX15" fmla="*/ 834966 w 1242359"/>
              <a:gd name="connsiteY15" fmla="*/ 1959587 h 2510115"/>
              <a:gd name="connsiteX16" fmla="*/ 1162732 w 1242359"/>
              <a:gd name="connsiteY16" fmla="*/ 1877229 h 2510115"/>
              <a:gd name="connsiteX17" fmla="*/ 1242359 w 1242359"/>
              <a:gd name="connsiteY17" fmla="*/ 1816704 h 2510115"/>
              <a:gd name="connsiteX18" fmla="*/ 1242359 w 1242359"/>
              <a:gd name="connsiteY18" fmla="*/ 2226023 h 2510115"/>
              <a:gd name="connsiteX19" fmla="*/ 1228680 w 1242359"/>
              <a:gd name="connsiteY19" fmla="*/ 2270092 h 2510115"/>
              <a:gd name="connsiteX20" fmla="*/ 1009702 w 1242359"/>
              <a:gd name="connsiteY20" fmla="*/ 2489069 h 2510115"/>
              <a:gd name="connsiteX21" fmla="*/ 941901 w 1242359"/>
              <a:gd name="connsiteY21" fmla="*/ 2510115 h 2510115"/>
              <a:gd name="connsiteX22" fmla="*/ 68471 w 1242359"/>
              <a:gd name="connsiteY22" fmla="*/ 2510115 h 2510115"/>
              <a:gd name="connsiteX23" fmla="*/ 40835 w 1242359"/>
              <a:gd name="connsiteY23" fmla="*/ 2510115 h 2510115"/>
              <a:gd name="connsiteX24" fmla="*/ 13694 w 1242359"/>
              <a:gd name="connsiteY24" fmla="*/ 2510115 h 2510115"/>
              <a:gd name="connsiteX25" fmla="*/ 0 w 1242359"/>
              <a:gd name="connsiteY25" fmla="*/ 2477000 h 2510115"/>
              <a:gd name="connsiteX26" fmla="*/ 0 w 1242359"/>
              <a:gd name="connsiteY26" fmla="*/ 1394411 h 2510115"/>
              <a:gd name="connsiteX27" fmla="*/ 745334 w 1242359"/>
              <a:gd name="connsiteY27" fmla="*/ 478026 h 2510115"/>
              <a:gd name="connsiteX28" fmla="*/ 761851 w 1242359"/>
              <a:gd name="connsiteY28" fmla="*/ 489317 h 2510115"/>
              <a:gd name="connsiteX29" fmla="*/ 868629 w 1242359"/>
              <a:gd name="connsiteY29" fmla="*/ 511176 h 2510115"/>
              <a:gd name="connsiteX30" fmla="*/ 1142949 w 1242359"/>
              <a:gd name="connsiteY30" fmla="*/ 233022 h 2510115"/>
              <a:gd name="connsiteX31" fmla="*/ 1096100 w 1242359"/>
              <a:gd name="connsiteY31" fmla="*/ 77504 h 2510115"/>
              <a:gd name="connsiteX32" fmla="*/ 1085313 w 1242359"/>
              <a:gd name="connsiteY32" fmla="*/ 64247 h 251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242359" h="2510115">
                <a:moveTo>
                  <a:pt x="1231622" y="2507152"/>
                </a:moveTo>
                <a:lnTo>
                  <a:pt x="1228664" y="2510115"/>
                </a:lnTo>
                <a:lnTo>
                  <a:pt x="1214328" y="2510115"/>
                </a:lnTo>
                <a:close/>
                <a:moveTo>
                  <a:pt x="1149560" y="0"/>
                </a:moveTo>
                <a:lnTo>
                  <a:pt x="1183374" y="40983"/>
                </a:lnTo>
                <a:cubicBezTo>
                  <a:pt x="1198163" y="62874"/>
                  <a:pt x="1210901" y="86265"/>
                  <a:pt x="1221312" y="110879"/>
                </a:cubicBezTo>
                <a:lnTo>
                  <a:pt x="1242359" y="178681"/>
                </a:lnTo>
                <a:lnTo>
                  <a:pt x="1242359" y="1361582"/>
                </a:lnTo>
                <a:lnTo>
                  <a:pt x="1178177" y="1318670"/>
                </a:lnTo>
                <a:cubicBezTo>
                  <a:pt x="1057407" y="1250666"/>
                  <a:pt x="951275" y="1228272"/>
                  <a:pt x="866684" y="1234486"/>
                </a:cubicBezTo>
                <a:lnTo>
                  <a:pt x="848261" y="1237838"/>
                </a:lnTo>
                <a:lnTo>
                  <a:pt x="797057" y="1243000"/>
                </a:lnTo>
                <a:cubicBezTo>
                  <a:pt x="631594" y="1276859"/>
                  <a:pt x="507126" y="1423260"/>
                  <a:pt x="507126" y="1598733"/>
                </a:cubicBezTo>
                <a:cubicBezTo>
                  <a:pt x="507126" y="1774206"/>
                  <a:pt x="631594" y="1920608"/>
                  <a:pt x="797057" y="1954467"/>
                </a:cubicBezTo>
                <a:lnTo>
                  <a:pt x="829013" y="1957688"/>
                </a:lnTo>
                <a:lnTo>
                  <a:pt x="834966" y="1959587"/>
                </a:lnTo>
                <a:cubicBezTo>
                  <a:pt x="920256" y="1975984"/>
                  <a:pt x="1034091" y="1957096"/>
                  <a:pt x="1162732" y="1877229"/>
                </a:cubicBezTo>
                <a:lnTo>
                  <a:pt x="1242359" y="1816704"/>
                </a:lnTo>
                <a:lnTo>
                  <a:pt x="1242359" y="2226023"/>
                </a:lnTo>
                <a:lnTo>
                  <a:pt x="1228680" y="2270092"/>
                </a:lnTo>
                <a:cubicBezTo>
                  <a:pt x="1187036" y="2368549"/>
                  <a:pt x="1108160" y="2447425"/>
                  <a:pt x="1009702" y="2489069"/>
                </a:cubicBezTo>
                <a:lnTo>
                  <a:pt x="941901" y="2510115"/>
                </a:lnTo>
                <a:lnTo>
                  <a:pt x="68471" y="2510115"/>
                </a:lnTo>
                <a:lnTo>
                  <a:pt x="40835" y="2510115"/>
                </a:lnTo>
                <a:lnTo>
                  <a:pt x="13694" y="2510115"/>
                </a:lnTo>
                <a:cubicBezTo>
                  <a:pt x="6131" y="2510115"/>
                  <a:pt x="0" y="2495289"/>
                  <a:pt x="0" y="2477000"/>
                </a:cubicBezTo>
                <a:lnTo>
                  <a:pt x="0" y="1394411"/>
                </a:lnTo>
                <a:lnTo>
                  <a:pt x="745334" y="478026"/>
                </a:lnTo>
                <a:lnTo>
                  <a:pt x="761851" y="489317"/>
                </a:lnTo>
                <a:cubicBezTo>
                  <a:pt x="794670" y="503393"/>
                  <a:pt x="830753" y="511176"/>
                  <a:pt x="868629" y="511176"/>
                </a:cubicBezTo>
                <a:cubicBezTo>
                  <a:pt x="1020132" y="511176"/>
                  <a:pt x="1142949" y="386642"/>
                  <a:pt x="1142949" y="233022"/>
                </a:cubicBezTo>
                <a:cubicBezTo>
                  <a:pt x="1142949" y="175415"/>
                  <a:pt x="1125678" y="121897"/>
                  <a:pt x="1096100" y="77504"/>
                </a:cubicBezTo>
                <a:lnTo>
                  <a:pt x="1085313" y="64247"/>
                </a:lnTo>
                <a:close/>
              </a:path>
            </a:pathLst>
          </a:custGeom>
          <a:solidFill>
            <a:schemeClr val="bg2">
              <a:lumMod val="2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cxnSp>
        <p:nvCxnSpPr>
          <p:cNvPr id="69" name="Straight Connector 68"/>
          <p:cNvCxnSpPr/>
          <p:nvPr/>
        </p:nvCxnSpPr>
        <p:spPr>
          <a:xfrm flipH="1">
            <a:off x="1603142" y="3022799"/>
            <a:ext cx="57320" cy="640080"/>
          </a:xfrm>
          <a:prstGeom prst="line">
            <a:avLst/>
          </a:prstGeom>
          <a:ln>
            <a:solidFill>
              <a:srgbClr val="00B0F0"/>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70" name="Freeform 202"/>
          <p:cNvSpPr>
            <a:spLocks noChangeAspect="1" noEditPoints="1"/>
          </p:cNvSpPr>
          <p:nvPr/>
        </p:nvSpPr>
        <p:spPr bwMode="auto">
          <a:xfrm>
            <a:off x="6410565" y="3693786"/>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1" name="Freeform 37"/>
          <p:cNvSpPr>
            <a:spLocks noChangeAspect="1" noEditPoints="1"/>
          </p:cNvSpPr>
          <p:nvPr/>
        </p:nvSpPr>
        <p:spPr bwMode="auto">
          <a:xfrm>
            <a:off x="1441064" y="366288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172"/>
          <p:cNvSpPr>
            <a:spLocks noChangeAspect="1" noEditPoints="1"/>
          </p:cNvSpPr>
          <p:nvPr/>
        </p:nvSpPr>
        <p:spPr bwMode="auto">
          <a:xfrm>
            <a:off x="4772367" y="366573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a:grpSpLocks noChangeAspect="1"/>
          </p:cNvGrpSpPr>
          <p:nvPr/>
        </p:nvGrpSpPr>
        <p:grpSpPr>
          <a:xfrm>
            <a:off x="9698884" y="369127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a:grpSpLocks noChangeAspect="1"/>
          </p:cNvGrpSpPr>
          <p:nvPr/>
        </p:nvGrpSpPr>
        <p:grpSpPr>
          <a:xfrm>
            <a:off x="8078683" y="3694302"/>
            <a:ext cx="296849" cy="365760"/>
            <a:chOff x="4598988" y="3263900"/>
            <a:chExt cx="444500" cy="547688"/>
          </a:xfrm>
          <a:solidFill>
            <a:schemeClr val="bg1"/>
          </a:solidFill>
          <a:effectLst>
            <a:outerShdw blurRad="50800" dist="38100" dir="2700000" algn="tl" rotWithShape="0">
              <a:prstClr val="black">
                <a:alpha val="40000"/>
              </a:prstClr>
            </a:outerShdw>
          </a:effectLst>
        </p:grpSpPr>
        <p:sp>
          <p:nvSpPr>
            <p:cNvPr id="83"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a:grpSpLocks noChangeAspect="1"/>
          </p:cNvGrpSpPr>
          <p:nvPr/>
        </p:nvGrpSpPr>
        <p:grpSpPr>
          <a:xfrm>
            <a:off x="3119752" y="3679989"/>
            <a:ext cx="217335" cy="365760"/>
            <a:chOff x="533400" y="2800350"/>
            <a:chExt cx="325437" cy="547687"/>
          </a:xfrm>
          <a:solidFill>
            <a:schemeClr val="bg1"/>
          </a:solidFill>
          <a:effectLst>
            <a:outerShdw blurRad="50800" dist="38100" dir="2700000" algn="tl" rotWithShape="0">
              <a:prstClr val="black">
                <a:alpha val="40000"/>
              </a:prstClr>
            </a:outerShdw>
          </a:effectLst>
        </p:grpSpPr>
        <p:sp>
          <p:nvSpPr>
            <p:cNvPr id="88"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92" name="Straight Connector 91"/>
          <p:cNvCxnSpPr/>
          <p:nvPr/>
        </p:nvCxnSpPr>
        <p:spPr>
          <a:xfrm flipH="1">
            <a:off x="3254567" y="3040741"/>
            <a:ext cx="57320" cy="640080"/>
          </a:xfrm>
          <a:prstGeom prst="line">
            <a:avLst/>
          </a:prstGeom>
          <a:ln>
            <a:solidFill>
              <a:srgbClr val="ED7D31"/>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flipH="1">
            <a:off x="4917540" y="3040741"/>
            <a:ext cx="57320" cy="640080"/>
          </a:xfrm>
          <a:prstGeom prst="line">
            <a:avLst/>
          </a:prstGeom>
          <a:ln>
            <a:solidFill>
              <a:srgbClr val="A5A5A5"/>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flipH="1">
            <a:off x="6565143" y="3051198"/>
            <a:ext cx="57320" cy="640080"/>
          </a:xfrm>
          <a:prstGeom prst="line">
            <a:avLst/>
          </a:prstGeom>
          <a:ln>
            <a:solidFill>
              <a:srgbClr val="548235"/>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flipH="1">
            <a:off x="8235180" y="3050884"/>
            <a:ext cx="57320" cy="640080"/>
          </a:xfrm>
          <a:prstGeom prst="line">
            <a:avLst/>
          </a:prstGeom>
          <a:ln>
            <a:solidFill>
              <a:srgbClr val="FFC000"/>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flipH="1">
            <a:off x="9894572" y="3050884"/>
            <a:ext cx="57320" cy="640080"/>
          </a:xfrm>
          <a:prstGeom prst="line">
            <a:avLst/>
          </a:prstGeom>
          <a:ln>
            <a:solidFill>
              <a:srgbClr val="3E64A6"/>
            </a:solidFill>
            <a:headEnd type="oval"/>
            <a:tailEnd type="none"/>
          </a:ln>
        </p:spPr>
        <p:style>
          <a:lnRef idx="1">
            <a:schemeClr val="accent1"/>
          </a:lnRef>
          <a:fillRef idx="0">
            <a:schemeClr val="accent1"/>
          </a:fillRef>
          <a:effectRef idx="0">
            <a:schemeClr val="accent1"/>
          </a:effectRef>
          <a:fontRef idx="minor">
            <a:schemeClr val="tx1"/>
          </a:fontRef>
        </p:style>
      </p:cxnSp>
      <p:grpSp>
        <p:nvGrpSpPr>
          <p:cNvPr id="124" name="Group 123"/>
          <p:cNvGrpSpPr/>
          <p:nvPr/>
        </p:nvGrpSpPr>
        <p:grpSpPr>
          <a:xfrm>
            <a:off x="546373" y="3689467"/>
            <a:ext cx="2165212" cy="2636973"/>
            <a:chOff x="546373" y="3689467"/>
            <a:chExt cx="2165212" cy="2636973"/>
          </a:xfrm>
        </p:grpSpPr>
        <p:sp>
          <p:nvSpPr>
            <p:cNvPr id="54" name="Freeform 53"/>
            <p:cNvSpPr>
              <a:spLocks noChangeAspect="1"/>
            </p:cNvSpPr>
            <p:nvPr/>
          </p:nvSpPr>
          <p:spPr>
            <a:xfrm rot="19252627">
              <a:off x="742129" y="3689467"/>
              <a:ext cx="1969456" cy="2636973"/>
            </a:xfrm>
            <a:custGeom>
              <a:avLst/>
              <a:gdLst>
                <a:gd name="connsiteX0" fmla="*/ 1958719 w 1969456"/>
                <a:gd name="connsiteY0" fmla="*/ 2634010 h 2636973"/>
                <a:gd name="connsiteX1" fmla="*/ 1955761 w 1969456"/>
                <a:gd name="connsiteY1" fmla="*/ 2636973 h 2636973"/>
                <a:gd name="connsiteX2" fmla="*/ 1941425 w 1969456"/>
                <a:gd name="connsiteY2" fmla="*/ 2636973 h 2636973"/>
                <a:gd name="connsiteX3" fmla="*/ 740791 w 1969456"/>
                <a:gd name="connsiteY3" fmla="*/ 0 h 2636973"/>
                <a:gd name="connsiteX4" fmla="*/ 795568 w 1969456"/>
                <a:gd name="connsiteY4" fmla="*/ 0 h 2636973"/>
                <a:gd name="connsiteX5" fmla="*/ 1669000 w 1969456"/>
                <a:gd name="connsiteY5" fmla="*/ 0 h 2636973"/>
                <a:gd name="connsiteX6" fmla="*/ 1729432 w 1969456"/>
                <a:gd name="connsiteY6" fmla="*/ 18759 h 2636973"/>
                <a:gd name="connsiteX7" fmla="*/ 1799328 w 1969456"/>
                <a:gd name="connsiteY7" fmla="*/ 56697 h 2636973"/>
                <a:gd name="connsiteX8" fmla="*/ 1809286 w 1969456"/>
                <a:gd name="connsiteY8" fmla="*/ 64914 h 2636973"/>
                <a:gd name="connsiteX9" fmla="*/ 1742958 w 1969456"/>
                <a:gd name="connsiteY9" fmla="*/ 131241 h 2636973"/>
                <a:gd name="connsiteX10" fmla="*/ 1702504 w 1969456"/>
                <a:gd name="connsiteY10" fmla="*/ 103585 h 2636973"/>
                <a:gd name="connsiteX11" fmla="*/ 1595726 w 1969456"/>
                <a:gd name="connsiteY11" fmla="*/ 81726 h 2636973"/>
                <a:gd name="connsiteX12" fmla="*/ 1321406 w 1969456"/>
                <a:gd name="connsiteY12" fmla="*/ 359880 h 2636973"/>
                <a:gd name="connsiteX13" fmla="*/ 1595726 w 1969456"/>
                <a:gd name="connsiteY13" fmla="*/ 638034 h 2636973"/>
                <a:gd name="connsiteX14" fmla="*/ 1870046 w 1969456"/>
                <a:gd name="connsiteY14" fmla="*/ 359880 h 2636973"/>
                <a:gd name="connsiteX15" fmla="*/ 1823197 w 1969456"/>
                <a:gd name="connsiteY15" fmla="*/ 204362 h 2636973"/>
                <a:gd name="connsiteX16" fmla="*/ 1812410 w 1969456"/>
                <a:gd name="connsiteY16" fmla="*/ 191105 h 2636973"/>
                <a:gd name="connsiteX17" fmla="*/ 1876657 w 1969456"/>
                <a:gd name="connsiteY17" fmla="*/ 126858 h 2636973"/>
                <a:gd name="connsiteX18" fmla="*/ 1910471 w 1969456"/>
                <a:gd name="connsiteY18" fmla="*/ 167841 h 2636973"/>
                <a:gd name="connsiteX19" fmla="*/ 1948409 w 1969456"/>
                <a:gd name="connsiteY19" fmla="*/ 237737 h 2636973"/>
                <a:gd name="connsiteX20" fmla="*/ 1969456 w 1969456"/>
                <a:gd name="connsiteY20" fmla="*/ 305539 h 2636973"/>
                <a:gd name="connsiteX21" fmla="*/ 1969456 w 1969456"/>
                <a:gd name="connsiteY21" fmla="*/ 1488440 h 2636973"/>
                <a:gd name="connsiteX22" fmla="*/ 1905274 w 1969456"/>
                <a:gd name="connsiteY22" fmla="*/ 1445528 h 2636973"/>
                <a:gd name="connsiteX23" fmla="*/ 1593781 w 1969456"/>
                <a:gd name="connsiteY23" fmla="*/ 1361344 h 2636973"/>
                <a:gd name="connsiteX24" fmla="*/ 1575358 w 1969456"/>
                <a:gd name="connsiteY24" fmla="*/ 1364696 h 2636973"/>
                <a:gd name="connsiteX25" fmla="*/ 1524154 w 1969456"/>
                <a:gd name="connsiteY25" fmla="*/ 1369858 h 2636973"/>
                <a:gd name="connsiteX26" fmla="*/ 1234223 w 1969456"/>
                <a:gd name="connsiteY26" fmla="*/ 1725591 h 2636973"/>
                <a:gd name="connsiteX27" fmla="*/ 1524154 w 1969456"/>
                <a:gd name="connsiteY27" fmla="*/ 2081325 h 2636973"/>
                <a:gd name="connsiteX28" fmla="*/ 1556110 w 1969456"/>
                <a:gd name="connsiteY28" fmla="*/ 2084546 h 2636973"/>
                <a:gd name="connsiteX29" fmla="*/ 1562063 w 1969456"/>
                <a:gd name="connsiteY29" fmla="*/ 2086445 h 2636973"/>
                <a:gd name="connsiteX30" fmla="*/ 1889829 w 1969456"/>
                <a:gd name="connsiteY30" fmla="*/ 2004087 h 2636973"/>
                <a:gd name="connsiteX31" fmla="*/ 1969456 w 1969456"/>
                <a:gd name="connsiteY31" fmla="*/ 1943562 h 2636973"/>
                <a:gd name="connsiteX32" fmla="*/ 1969456 w 1969456"/>
                <a:gd name="connsiteY32" fmla="*/ 2352881 h 2636973"/>
                <a:gd name="connsiteX33" fmla="*/ 1955777 w 1969456"/>
                <a:gd name="connsiteY33" fmla="*/ 2396950 h 2636973"/>
                <a:gd name="connsiteX34" fmla="*/ 1736799 w 1969456"/>
                <a:gd name="connsiteY34" fmla="*/ 2615927 h 2636973"/>
                <a:gd name="connsiteX35" fmla="*/ 1668998 w 1969456"/>
                <a:gd name="connsiteY35" fmla="*/ 2636973 h 2636973"/>
                <a:gd name="connsiteX36" fmla="*/ 795568 w 1969456"/>
                <a:gd name="connsiteY36" fmla="*/ 2636973 h 2636973"/>
                <a:gd name="connsiteX37" fmla="*/ 767932 w 1969456"/>
                <a:gd name="connsiteY37" fmla="*/ 2636973 h 2636973"/>
                <a:gd name="connsiteX38" fmla="*/ 740791 w 1969456"/>
                <a:gd name="connsiteY38" fmla="*/ 2636973 h 2636973"/>
                <a:gd name="connsiteX39" fmla="*/ 727097 w 1969456"/>
                <a:gd name="connsiteY39" fmla="*/ 2603858 h 2636973"/>
                <a:gd name="connsiteX40" fmla="*/ 727097 w 1969456"/>
                <a:gd name="connsiteY40" fmla="*/ 802696 h 2636973"/>
                <a:gd name="connsiteX41" fmla="*/ 695123 w 1969456"/>
                <a:gd name="connsiteY41" fmla="*/ 834721 h 2636973"/>
                <a:gd name="connsiteX42" fmla="*/ 288953 w 1969456"/>
                <a:gd name="connsiteY42" fmla="*/ 996457 h 2636973"/>
                <a:gd name="connsiteX43" fmla="*/ 283706 w 1969456"/>
                <a:gd name="connsiteY43" fmla="*/ 994783 h 2636973"/>
                <a:gd name="connsiteX44" fmla="*/ 255541 w 1969456"/>
                <a:gd name="connsiteY44" fmla="*/ 991944 h 2636973"/>
                <a:gd name="connsiteX45" fmla="*/ 0 w 1969456"/>
                <a:gd name="connsiteY45" fmla="*/ 678406 h 2636973"/>
                <a:gd name="connsiteX46" fmla="*/ 255541 w 1969456"/>
                <a:gd name="connsiteY46" fmla="*/ 364868 h 2636973"/>
                <a:gd name="connsiteX47" fmla="*/ 300671 w 1969456"/>
                <a:gd name="connsiteY47" fmla="*/ 360319 h 2636973"/>
                <a:gd name="connsiteX48" fmla="*/ 316909 w 1969456"/>
                <a:gd name="connsiteY48" fmla="*/ 357364 h 2636973"/>
                <a:gd name="connsiteX49" fmla="*/ 701974 w 1969456"/>
                <a:gd name="connsiteY49" fmla="*/ 505456 h 2636973"/>
                <a:gd name="connsiteX50" fmla="*/ 727097 w 1969456"/>
                <a:gd name="connsiteY50" fmla="*/ 526704 h 2636973"/>
                <a:gd name="connsiteX51" fmla="*/ 727097 w 1969456"/>
                <a:gd name="connsiteY51" fmla="*/ 33115 h 2636973"/>
                <a:gd name="connsiteX52" fmla="*/ 740791 w 1969456"/>
                <a:gd name="connsiteY52" fmla="*/ 0 h 263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69456" h="2636973">
                  <a:moveTo>
                    <a:pt x="1958719" y="2634010"/>
                  </a:moveTo>
                  <a:lnTo>
                    <a:pt x="1955761" y="2636973"/>
                  </a:lnTo>
                  <a:lnTo>
                    <a:pt x="1941425" y="2636973"/>
                  </a:lnTo>
                  <a:close/>
                  <a:moveTo>
                    <a:pt x="740791" y="0"/>
                  </a:moveTo>
                  <a:lnTo>
                    <a:pt x="795568" y="0"/>
                  </a:lnTo>
                  <a:lnTo>
                    <a:pt x="1669000" y="0"/>
                  </a:lnTo>
                  <a:lnTo>
                    <a:pt x="1729432" y="18759"/>
                  </a:lnTo>
                  <a:cubicBezTo>
                    <a:pt x="1754046" y="29170"/>
                    <a:pt x="1777437" y="41908"/>
                    <a:pt x="1799328" y="56697"/>
                  </a:cubicBez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1488440"/>
                  </a:lnTo>
                  <a:lnTo>
                    <a:pt x="1905274" y="1445528"/>
                  </a:lnTo>
                  <a:cubicBezTo>
                    <a:pt x="1784504" y="1377524"/>
                    <a:pt x="1678372" y="1355130"/>
                    <a:pt x="1593781" y="1361344"/>
                  </a:cubicBezTo>
                  <a:lnTo>
                    <a:pt x="1575358" y="1364696"/>
                  </a:lnTo>
                  <a:lnTo>
                    <a:pt x="1524154" y="1369858"/>
                  </a:lnTo>
                  <a:cubicBezTo>
                    <a:pt x="1358691" y="1403717"/>
                    <a:pt x="1234223" y="1550118"/>
                    <a:pt x="1234223" y="1725591"/>
                  </a:cubicBezTo>
                  <a:cubicBezTo>
                    <a:pt x="1234223" y="1901064"/>
                    <a:pt x="1358691" y="2047466"/>
                    <a:pt x="1524154" y="2081325"/>
                  </a:cubicBezTo>
                  <a:lnTo>
                    <a:pt x="1556110" y="2084546"/>
                  </a:lnTo>
                  <a:lnTo>
                    <a:pt x="1562063" y="2086445"/>
                  </a:lnTo>
                  <a:cubicBezTo>
                    <a:pt x="1647353" y="2102842"/>
                    <a:pt x="1761188" y="2083954"/>
                    <a:pt x="1889829" y="2004087"/>
                  </a:cubicBezTo>
                  <a:lnTo>
                    <a:pt x="1969456" y="1943562"/>
                  </a:lnTo>
                  <a:lnTo>
                    <a:pt x="1969456" y="2352881"/>
                  </a:lnTo>
                  <a:lnTo>
                    <a:pt x="1955777" y="2396950"/>
                  </a:lnTo>
                  <a:cubicBezTo>
                    <a:pt x="1914133" y="2495407"/>
                    <a:pt x="1835257" y="2574283"/>
                    <a:pt x="1736799" y="2615927"/>
                  </a:cubicBezTo>
                  <a:lnTo>
                    <a:pt x="1668998" y="2636973"/>
                  </a:lnTo>
                  <a:lnTo>
                    <a:pt x="795568" y="2636973"/>
                  </a:lnTo>
                  <a:lnTo>
                    <a:pt x="767932" y="2636973"/>
                  </a:lnTo>
                  <a:lnTo>
                    <a:pt x="740791" y="2636973"/>
                  </a:lnTo>
                  <a:cubicBezTo>
                    <a:pt x="733228" y="2636973"/>
                    <a:pt x="727097" y="2622147"/>
                    <a:pt x="727097" y="2603858"/>
                  </a:cubicBez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close/>
                </a:path>
              </a:pathLst>
            </a:custGeom>
            <a:solidFill>
              <a:srgbClr val="EF3425"/>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7" name="Oval 96"/>
            <p:cNvSpPr>
              <a:spLocks noChangeAspect="1"/>
            </p:cNvSpPr>
            <p:nvPr/>
          </p:nvSpPr>
          <p:spPr>
            <a:xfrm>
              <a:off x="546373" y="4629023"/>
              <a:ext cx="548640" cy="548640"/>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grpSp>
      <p:grpSp>
        <p:nvGrpSpPr>
          <p:cNvPr id="126" name="Group 125"/>
          <p:cNvGrpSpPr/>
          <p:nvPr/>
        </p:nvGrpSpPr>
        <p:grpSpPr>
          <a:xfrm>
            <a:off x="3855920" y="3687945"/>
            <a:ext cx="2172566" cy="2636973"/>
            <a:chOff x="3855920" y="3687945"/>
            <a:chExt cx="2172566" cy="2636973"/>
          </a:xfrm>
        </p:grpSpPr>
        <p:sp>
          <p:nvSpPr>
            <p:cNvPr id="57" name="Freeform 56"/>
            <p:cNvSpPr>
              <a:spLocks noChangeAspect="1"/>
            </p:cNvSpPr>
            <p:nvPr/>
          </p:nvSpPr>
          <p:spPr>
            <a:xfrm rot="19252627">
              <a:off x="4059030" y="3687945"/>
              <a:ext cx="1969456" cy="2636973"/>
            </a:xfrm>
            <a:custGeom>
              <a:avLst/>
              <a:gdLst>
                <a:gd name="connsiteX0" fmla="*/ 1958719 w 1969456"/>
                <a:gd name="connsiteY0" fmla="*/ 2634010 h 2636973"/>
                <a:gd name="connsiteX1" fmla="*/ 1955761 w 1969456"/>
                <a:gd name="connsiteY1" fmla="*/ 2636973 h 2636973"/>
                <a:gd name="connsiteX2" fmla="*/ 1941425 w 1969456"/>
                <a:gd name="connsiteY2" fmla="*/ 2636973 h 2636973"/>
                <a:gd name="connsiteX3" fmla="*/ 740791 w 1969456"/>
                <a:gd name="connsiteY3" fmla="*/ 0 h 2636973"/>
                <a:gd name="connsiteX4" fmla="*/ 795568 w 1969456"/>
                <a:gd name="connsiteY4" fmla="*/ 0 h 2636973"/>
                <a:gd name="connsiteX5" fmla="*/ 1669000 w 1969456"/>
                <a:gd name="connsiteY5" fmla="*/ 0 h 2636973"/>
                <a:gd name="connsiteX6" fmla="*/ 1729432 w 1969456"/>
                <a:gd name="connsiteY6" fmla="*/ 18759 h 2636973"/>
                <a:gd name="connsiteX7" fmla="*/ 1799328 w 1969456"/>
                <a:gd name="connsiteY7" fmla="*/ 56697 h 2636973"/>
                <a:gd name="connsiteX8" fmla="*/ 1809286 w 1969456"/>
                <a:gd name="connsiteY8" fmla="*/ 64914 h 2636973"/>
                <a:gd name="connsiteX9" fmla="*/ 1742958 w 1969456"/>
                <a:gd name="connsiteY9" fmla="*/ 131241 h 2636973"/>
                <a:gd name="connsiteX10" fmla="*/ 1702504 w 1969456"/>
                <a:gd name="connsiteY10" fmla="*/ 103585 h 2636973"/>
                <a:gd name="connsiteX11" fmla="*/ 1595726 w 1969456"/>
                <a:gd name="connsiteY11" fmla="*/ 81726 h 2636973"/>
                <a:gd name="connsiteX12" fmla="*/ 1321406 w 1969456"/>
                <a:gd name="connsiteY12" fmla="*/ 359880 h 2636973"/>
                <a:gd name="connsiteX13" fmla="*/ 1595726 w 1969456"/>
                <a:gd name="connsiteY13" fmla="*/ 638034 h 2636973"/>
                <a:gd name="connsiteX14" fmla="*/ 1870046 w 1969456"/>
                <a:gd name="connsiteY14" fmla="*/ 359880 h 2636973"/>
                <a:gd name="connsiteX15" fmla="*/ 1823197 w 1969456"/>
                <a:gd name="connsiteY15" fmla="*/ 204362 h 2636973"/>
                <a:gd name="connsiteX16" fmla="*/ 1812410 w 1969456"/>
                <a:gd name="connsiteY16" fmla="*/ 191105 h 2636973"/>
                <a:gd name="connsiteX17" fmla="*/ 1876657 w 1969456"/>
                <a:gd name="connsiteY17" fmla="*/ 126858 h 2636973"/>
                <a:gd name="connsiteX18" fmla="*/ 1910471 w 1969456"/>
                <a:gd name="connsiteY18" fmla="*/ 167841 h 2636973"/>
                <a:gd name="connsiteX19" fmla="*/ 1948409 w 1969456"/>
                <a:gd name="connsiteY19" fmla="*/ 237737 h 2636973"/>
                <a:gd name="connsiteX20" fmla="*/ 1969456 w 1969456"/>
                <a:gd name="connsiteY20" fmla="*/ 305539 h 2636973"/>
                <a:gd name="connsiteX21" fmla="*/ 1969456 w 1969456"/>
                <a:gd name="connsiteY21" fmla="*/ 1488440 h 2636973"/>
                <a:gd name="connsiteX22" fmla="*/ 1905274 w 1969456"/>
                <a:gd name="connsiteY22" fmla="*/ 1445528 h 2636973"/>
                <a:gd name="connsiteX23" fmla="*/ 1593781 w 1969456"/>
                <a:gd name="connsiteY23" fmla="*/ 1361344 h 2636973"/>
                <a:gd name="connsiteX24" fmla="*/ 1575358 w 1969456"/>
                <a:gd name="connsiteY24" fmla="*/ 1364696 h 2636973"/>
                <a:gd name="connsiteX25" fmla="*/ 1524154 w 1969456"/>
                <a:gd name="connsiteY25" fmla="*/ 1369858 h 2636973"/>
                <a:gd name="connsiteX26" fmla="*/ 1234223 w 1969456"/>
                <a:gd name="connsiteY26" fmla="*/ 1725591 h 2636973"/>
                <a:gd name="connsiteX27" fmla="*/ 1524154 w 1969456"/>
                <a:gd name="connsiteY27" fmla="*/ 2081325 h 2636973"/>
                <a:gd name="connsiteX28" fmla="*/ 1556110 w 1969456"/>
                <a:gd name="connsiteY28" fmla="*/ 2084546 h 2636973"/>
                <a:gd name="connsiteX29" fmla="*/ 1562063 w 1969456"/>
                <a:gd name="connsiteY29" fmla="*/ 2086445 h 2636973"/>
                <a:gd name="connsiteX30" fmla="*/ 1889829 w 1969456"/>
                <a:gd name="connsiteY30" fmla="*/ 2004087 h 2636973"/>
                <a:gd name="connsiteX31" fmla="*/ 1969456 w 1969456"/>
                <a:gd name="connsiteY31" fmla="*/ 1943562 h 2636973"/>
                <a:gd name="connsiteX32" fmla="*/ 1969456 w 1969456"/>
                <a:gd name="connsiteY32" fmla="*/ 2352881 h 2636973"/>
                <a:gd name="connsiteX33" fmla="*/ 1955777 w 1969456"/>
                <a:gd name="connsiteY33" fmla="*/ 2396950 h 2636973"/>
                <a:gd name="connsiteX34" fmla="*/ 1736799 w 1969456"/>
                <a:gd name="connsiteY34" fmla="*/ 2615927 h 2636973"/>
                <a:gd name="connsiteX35" fmla="*/ 1668998 w 1969456"/>
                <a:gd name="connsiteY35" fmla="*/ 2636973 h 2636973"/>
                <a:gd name="connsiteX36" fmla="*/ 795568 w 1969456"/>
                <a:gd name="connsiteY36" fmla="*/ 2636973 h 2636973"/>
                <a:gd name="connsiteX37" fmla="*/ 767932 w 1969456"/>
                <a:gd name="connsiteY37" fmla="*/ 2636973 h 2636973"/>
                <a:gd name="connsiteX38" fmla="*/ 740791 w 1969456"/>
                <a:gd name="connsiteY38" fmla="*/ 2636973 h 2636973"/>
                <a:gd name="connsiteX39" fmla="*/ 727097 w 1969456"/>
                <a:gd name="connsiteY39" fmla="*/ 2603858 h 2636973"/>
                <a:gd name="connsiteX40" fmla="*/ 727097 w 1969456"/>
                <a:gd name="connsiteY40" fmla="*/ 802696 h 2636973"/>
                <a:gd name="connsiteX41" fmla="*/ 695123 w 1969456"/>
                <a:gd name="connsiteY41" fmla="*/ 834721 h 2636973"/>
                <a:gd name="connsiteX42" fmla="*/ 288953 w 1969456"/>
                <a:gd name="connsiteY42" fmla="*/ 996457 h 2636973"/>
                <a:gd name="connsiteX43" fmla="*/ 283706 w 1969456"/>
                <a:gd name="connsiteY43" fmla="*/ 994783 h 2636973"/>
                <a:gd name="connsiteX44" fmla="*/ 255541 w 1969456"/>
                <a:gd name="connsiteY44" fmla="*/ 991944 h 2636973"/>
                <a:gd name="connsiteX45" fmla="*/ 0 w 1969456"/>
                <a:gd name="connsiteY45" fmla="*/ 678406 h 2636973"/>
                <a:gd name="connsiteX46" fmla="*/ 255541 w 1969456"/>
                <a:gd name="connsiteY46" fmla="*/ 364868 h 2636973"/>
                <a:gd name="connsiteX47" fmla="*/ 300671 w 1969456"/>
                <a:gd name="connsiteY47" fmla="*/ 360319 h 2636973"/>
                <a:gd name="connsiteX48" fmla="*/ 316909 w 1969456"/>
                <a:gd name="connsiteY48" fmla="*/ 357364 h 2636973"/>
                <a:gd name="connsiteX49" fmla="*/ 701974 w 1969456"/>
                <a:gd name="connsiteY49" fmla="*/ 505456 h 2636973"/>
                <a:gd name="connsiteX50" fmla="*/ 727097 w 1969456"/>
                <a:gd name="connsiteY50" fmla="*/ 526704 h 2636973"/>
                <a:gd name="connsiteX51" fmla="*/ 727097 w 1969456"/>
                <a:gd name="connsiteY51" fmla="*/ 33115 h 2636973"/>
                <a:gd name="connsiteX52" fmla="*/ 740791 w 1969456"/>
                <a:gd name="connsiteY52" fmla="*/ 0 h 263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69456" h="2636973">
                  <a:moveTo>
                    <a:pt x="1958719" y="2634010"/>
                  </a:moveTo>
                  <a:lnTo>
                    <a:pt x="1955761" y="2636973"/>
                  </a:lnTo>
                  <a:lnTo>
                    <a:pt x="1941425" y="2636973"/>
                  </a:lnTo>
                  <a:close/>
                  <a:moveTo>
                    <a:pt x="740791" y="0"/>
                  </a:moveTo>
                  <a:lnTo>
                    <a:pt x="795568" y="0"/>
                  </a:lnTo>
                  <a:lnTo>
                    <a:pt x="1669000" y="0"/>
                  </a:lnTo>
                  <a:lnTo>
                    <a:pt x="1729432" y="18759"/>
                  </a:lnTo>
                  <a:cubicBezTo>
                    <a:pt x="1754046" y="29170"/>
                    <a:pt x="1777437" y="41908"/>
                    <a:pt x="1799328" y="56697"/>
                  </a:cubicBez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1488440"/>
                  </a:lnTo>
                  <a:lnTo>
                    <a:pt x="1905274" y="1445528"/>
                  </a:lnTo>
                  <a:cubicBezTo>
                    <a:pt x="1784504" y="1377524"/>
                    <a:pt x="1678372" y="1355130"/>
                    <a:pt x="1593781" y="1361344"/>
                  </a:cubicBezTo>
                  <a:lnTo>
                    <a:pt x="1575358" y="1364696"/>
                  </a:lnTo>
                  <a:lnTo>
                    <a:pt x="1524154" y="1369858"/>
                  </a:lnTo>
                  <a:cubicBezTo>
                    <a:pt x="1358691" y="1403717"/>
                    <a:pt x="1234223" y="1550118"/>
                    <a:pt x="1234223" y="1725591"/>
                  </a:cubicBezTo>
                  <a:cubicBezTo>
                    <a:pt x="1234223" y="1901064"/>
                    <a:pt x="1358691" y="2047466"/>
                    <a:pt x="1524154" y="2081325"/>
                  </a:cubicBezTo>
                  <a:lnTo>
                    <a:pt x="1556110" y="2084546"/>
                  </a:lnTo>
                  <a:lnTo>
                    <a:pt x="1562063" y="2086445"/>
                  </a:lnTo>
                  <a:cubicBezTo>
                    <a:pt x="1647353" y="2102842"/>
                    <a:pt x="1761188" y="2083954"/>
                    <a:pt x="1889829" y="2004087"/>
                  </a:cubicBezTo>
                  <a:lnTo>
                    <a:pt x="1969456" y="1943562"/>
                  </a:lnTo>
                  <a:lnTo>
                    <a:pt x="1969456" y="2352881"/>
                  </a:lnTo>
                  <a:lnTo>
                    <a:pt x="1955777" y="2396950"/>
                  </a:lnTo>
                  <a:cubicBezTo>
                    <a:pt x="1914133" y="2495407"/>
                    <a:pt x="1835257" y="2574283"/>
                    <a:pt x="1736799" y="2615927"/>
                  </a:cubicBezTo>
                  <a:lnTo>
                    <a:pt x="1668998" y="2636973"/>
                  </a:lnTo>
                  <a:lnTo>
                    <a:pt x="795568" y="2636973"/>
                  </a:lnTo>
                  <a:lnTo>
                    <a:pt x="767932" y="2636973"/>
                  </a:lnTo>
                  <a:lnTo>
                    <a:pt x="740791" y="2636973"/>
                  </a:lnTo>
                  <a:cubicBezTo>
                    <a:pt x="733228" y="2636973"/>
                    <a:pt x="727097" y="2622147"/>
                    <a:pt x="727097" y="2603858"/>
                  </a:cubicBez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close/>
                </a:path>
              </a:pathLst>
            </a:cu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8" name="Oval 97"/>
            <p:cNvSpPr>
              <a:spLocks noChangeAspect="1"/>
            </p:cNvSpPr>
            <p:nvPr/>
          </p:nvSpPr>
          <p:spPr>
            <a:xfrm>
              <a:off x="3855920" y="4629479"/>
              <a:ext cx="548640" cy="548640"/>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grpSp>
      <p:grpSp>
        <p:nvGrpSpPr>
          <p:cNvPr id="125" name="Group 124"/>
          <p:cNvGrpSpPr/>
          <p:nvPr/>
        </p:nvGrpSpPr>
        <p:grpSpPr>
          <a:xfrm>
            <a:off x="2187337" y="3685133"/>
            <a:ext cx="2177459" cy="2636973"/>
            <a:chOff x="2187337" y="3685133"/>
            <a:chExt cx="2177459" cy="2636973"/>
          </a:xfrm>
        </p:grpSpPr>
        <p:sp>
          <p:nvSpPr>
            <p:cNvPr id="55" name="Freeform 54"/>
            <p:cNvSpPr>
              <a:spLocks noChangeAspect="1"/>
            </p:cNvSpPr>
            <p:nvPr/>
          </p:nvSpPr>
          <p:spPr>
            <a:xfrm rot="19252627">
              <a:off x="2395340" y="3685133"/>
              <a:ext cx="1969456" cy="2636973"/>
            </a:xfrm>
            <a:custGeom>
              <a:avLst/>
              <a:gdLst>
                <a:gd name="connsiteX0" fmla="*/ 1958719 w 1969456"/>
                <a:gd name="connsiteY0" fmla="*/ 2634010 h 2636973"/>
                <a:gd name="connsiteX1" fmla="*/ 1955761 w 1969456"/>
                <a:gd name="connsiteY1" fmla="*/ 2636973 h 2636973"/>
                <a:gd name="connsiteX2" fmla="*/ 1941425 w 1969456"/>
                <a:gd name="connsiteY2" fmla="*/ 2636973 h 2636973"/>
                <a:gd name="connsiteX3" fmla="*/ 740791 w 1969456"/>
                <a:gd name="connsiteY3" fmla="*/ 0 h 2636973"/>
                <a:gd name="connsiteX4" fmla="*/ 795568 w 1969456"/>
                <a:gd name="connsiteY4" fmla="*/ 0 h 2636973"/>
                <a:gd name="connsiteX5" fmla="*/ 1669000 w 1969456"/>
                <a:gd name="connsiteY5" fmla="*/ 0 h 2636973"/>
                <a:gd name="connsiteX6" fmla="*/ 1729432 w 1969456"/>
                <a:gd name="connsiteY6" fmla="*/ 18759 h 2636973"/>
                <a:gd name="connsiteX7" fmla="*/ 1799328 w 1969456"/>
                <a:gd name="connsiteY7" fmla="*/ 56697 h 2636973"/>
                <a:gd name="connsiteX8" fmla="*/ 1809286 w 1969456"/>
                <a:gd name="connsiteY8" fmla="*/ 64914 h 2636973"/>
                <a:gd name="connsiteX9" fmla="*/ 1742958 w 1969456"/>
                <a:gd name="connsiteY9" fmla="*/ 131241 h 2636973"/>
                <a:gd name="connsiteX10" fmla="*/ 1702504 w 1969456"/>
                <a:gd name="connsiteY10" fmla="*/ 103585 h 2636973"/>
                <a:gd name="connsiteX11" fmla="*/ 1595726 w 1969456"/>
                <a:gd name="connsiteY11" fmla="*/ 81726 h 2636973"/>
                <a:gd name="connsiteX12" fmla="*/ 1321406 w 1969456"/>
                <a:gd name="connsiteY12" fmla="*/ 359880 h 2636973"/>
                <a:gd name="connsiteX13" fmla="*/ 1595726 w 1969456"/>
                <a:gd name="connsiteY13" fmla="*/ 638034 h 2636973"/>
                <a:gd name="connsiteX14" fmla="*/ 1870046 w 1969456"/>
                <a:gd name="connsiteY14" fmla="*/ 359880 h 2636973"/>
                <a:gd name="connsiteX15" fmla="*/ 1823197 w 1969456"/>
                <a:gd name="connsiteY15" fmla="*/ 204362 h 2636973"/>
                <a:gd name="connsiteX16" fmla="*/ 1812410 w 1969456"/>
                <a:gd name="connsiteY16" fmla="*/ 191105 h 2636973"/>
                <a:gd name="connsiteX17" fmla="*/ 1876657 w 1969456"/>
                <a:gd name="connsiteY17" fmla="*/ 126858 h 2636973"/>
                <a:gd name="connsiteX18" fmla="*/ 1910471 w 1969456"/>
                <a:gd name="connsiteY18" fmla="*/ 167841 h 2636973"/>
                <a:gd name="connsiteX19" fmla="*/ 1948409 w 1969456"/>
                <a:gd name="connsiteY19" fmla="*/ 237737 h 2636973"/>
                <a:gd name="connsiteX20" fmla="*/ 1969456 w 1969456"/>
                <a:gd name="connsiteY20" fmla="*/ 305539 h 2636973"/>
                <a:gd name="connsiteX21" fmla="*/ 1969456 w 1969456"/>
                <a:gd name="connsiteY21" fmla="*/ 1488440 h 2636973"/>
                <a:gd name="connsiteX22" fmla="*/ 1905274 w 1969456"/>
                <a:gd name="connsiteY22" fmla="*/ 1445528 h 2636973"/>
                <a:gd name="connsiteX23" fmla="*/ 1593781 w 1969456"/>
                <a:gd name="connsiteY23" fmla="*/ 1361344 h 2636973"/>
                <a:gd name="connsiteX24" fmla="*/ 1575358 w 1969456"/>
                <a:gd name="connsiteY24" fmla="*/ 1364696 h 2636973"/>
                <a:gd name="connsiteX25" fmla="*/ 1524154 w 1969456"/>
                <a:gd name="connsiteY25" fmla="*/ 1369858 h 2636973"/>
                <a:gd name="connsiteX26" fmla="*/ 1234223 w 1969456"/>
                <a:gd name="connsiteY26" fmla="*/ 1725591 h 2636973"/>
                <a:gd name="connsiteX27" fmla="*/ 1524154 w 1969456"/>
                <a:gd name="connsiteY27" fmla="*/ 2081325 h 2636973"/>
                <a:gd name="connsiteX28" fmla="*/ 1556110 w 1969456"/>
                <a:gd name="connsiteY28" fmla="*/ 2084546 h 2636973"/>
                <a:gd name="connsiteX29" fmla="*/ 1562063 w 1969456"/>
                <a:gd name="connsiteY29" fmla="*/ 2086445 h 2636973"/>
                <a:gd name="connsiteX30" fmla="*/ 1889829 w 1969456"/>
                <a:gd name="connsiteY30" fmla="*/ 2004087 h 2636973"/>
                <a:gd name="connsiteX31" fmla="*/ 1969456 w 1969456"/>
                <a:gd name="connsiteY31" fmla="*/ 1943562 h 2636973"/>
                <a:gd name="connsiteX32" fmla="*/ 1969456 w 1969456"/>
                <a:gd name="connsiteY32" fmla="*/ 2352881 h 2636973"/>
                <a:gd name="connsiteX33" fmla="*/ 1955777 w 1969456"/>
                <a:gd name="connsiteY33" fmla="*/ 2396950 h 2636973"/>
                <a:gd name="connsiteX34" fmla="*/ 1736799 w 1969456"/>
                <a:gd name="connsiteY34" fmla="*/ 2615927 h 2636973"/>
                <a:gd name="connsiteX35" fmla="*/ 1668998 w 1969456"/>
                <a:gd name="connsiteY35" fmla="*/ 2636973 h 2636973"/>
                <a:gd name="connsiteX36" fmla="*/ 795568 w 1969456"/>
                <a:gd name="connsiteY36" fmla="*/ 2636973 h 2636973"/>
                <a:gd name="connsiteX37" fmla="*/ 767932 w 1969456"/>
                <a:gd name="connsiteY37" fmla="*/ 2636973 h 2636973"/>
                <a:gd name="connsiteX38" fmla="*/ 740791 w 1969456"/>
                <a:gd name="connsiteY38" fmla="*/ 2636973 h 2636973"/>
                <a:gd name="connsiteX39" fmla="*/ 727097 w 1969456"/>
                <a:gd name="connsiteY39" fmla="*/ 2603858 h 2636973"/>
                <a:gd name="connsiteX40" fmla="*/ 727097 w 1969456"/>
                <a:gd name="connsiteY40" fmla="*/ 802696 h 2636973"/>
                <a:gd name="connsiteX41" fmla="*/ 695123 w 1969456"/>
                <a:gd name="connsiteY41" fmla="*/ 834721 h 2636973"/>
                <a:gd name="connsiteX42" fmla="*/ 288953 w 1969456"/>
                <a:gd name="connsiteY42" fmla="*/ 996457 h 2636973"/>
                <a:gd name="connsiteX43" fmla="*/ 283706 w 1969456"/>
                <a:gd name="connsiteY43" fmla="*/ 994783 h 2636973"/>
                <a:gd name="connsiteX44" fmla="*/ 255541 w 1969456"/>
                <a:gd name="connsiteY44" fmla="*/ 991944 h 2636973"/>
                <a:gd name="connsiteX45" fmla="*/ 0 w 1969456"/>
                <a:gd name="connsiteY45" fmla="*/ 678406 h 2636973"/>
                <a:gd name="connsiteX46" fmla="*/ 255541 w 1969456"/>
                <a:gd name="connsiteY46" fmla="*/ 364868 h 2636973"/>
                <a:gd name="connsiteX47" fmla="*/ 300671 w 1969456"/>
                <a:gd name="connsiteY47" fmla="*/ 360319 h 2636973"/>
                <a:gd name="connsiteX48" fmla="*/ 316909 w 1969456"/>
                <a:gd name="connsiteY48" fmla="*/ 357364 h 2636973"/>
                <a:gd name="connsiteX49" fmla="*/ 701974 w 1969456"/>
                <a:gd name="connsiteY49" fmla="*/ 505456 h 2636973"/>
                <a:gd name="connsiteX50" fmla="*/ 727097 w 1969456"/>
                <a:gd name="connsiteY50" fmla="*/ 526704 h 2636973"/>
                <a:gd name="connsiteX51" fmla="*/ 727097 w 1969456"/>
                <a:gd name="connsiteY51" fmla="*/ 33115 h 2636973"/>
                <a:gd name="connsiteX52" fmla="*/ 740791 w 1969456"/>
                <a:gd name="connsiteY52" fmla="*/ 0 h 263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69456" h="2636973">
                  <a:moveTo>
                    <a:pt x="1958719" y="2634010"/>
                  </a:moveTo>
                  <a:lnTo>
                    <a:pt x="1955761" y="2636973"/>
                  </a:lnTo>
                  <a:lnTo>
                    <a:pt x="1941425" y="2636973"/>
                  </a:lnTo>
                  <a:close/>
                  <a:moveTo>
                    <a:pt x="740791" y="0"/>
                  </a:moveTo>
                  <a:lnTo>
                    <a:pt x="795568" y="0"/>
                  </a:lnTo>
                  <a:lnTo>
                    <a:pt x="1669000" y="0"/>
                  </a:lnTo>
                  <a:lnTo>
                    <a:pt x="1729432" y="18759"/>
                  </a:lnTo>
                  <a:cubicBezTo>
                    <a:pt x="1754046" y="29170"/>
                    <a:pt x="1777437" y="41908"/>
                    <a:pt x="1799328" y="56697"/>
                  </a:cubicBez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1488440"/>
                  </a:lnTo>
                  <a:lnTo>
                    <a:pt x="1905274" y="1445528"/>
                  </a:lnTo>
                  <a:cubicBezTo>
                    <a:pt x="1784504" y="1377524"/>
                    <a:pt x="1678372" y="1355130"/>
                    <a:pt x="1593781" y="1361344"/>
                  </a:cubicBezTo>
                  <a:lnTo>
                    <a:pt x="1575358" y="1364696"/>
                  </a:lnTo>
                  <a:lnTo>
                    <a:pt x="1524154" y="1369858"/>
                  </a:lnTo>
                  <a:cubicBezTo>
                    <a:pt x="1358691" y="1403717"/>
                    <a:pt x="1234223" y="1550118"/>
                    <a:pt x="1234223" y="1725591"/>
                  </a:cubicBezTo>
                  <a:cubicBezTo>
                    <a:pt x="1234223" y="1901064"/>
                    <a:pt x="1358691" y="2047466"/>
                    <a:pt x="1524154" y="2081325"/>
                  </a:cubicBezTo>
                  <a:lnTo>
                    <a:pt x="1556110" y="2084546"/>
                  </a:lnTo>
                  <a:lnTo>
                    <a:pt x="1562063" y="2086445"/>
                  </a:lnTo>
                  <a:cubicBezTo>
                    <a:pt x="1647353" y="2102842"/>
                    <a:pt x="1761188" y="2083954"/>
                    <a:pt x="1889829" y="2004087"/>
                  </a:cubicBezTo>
                  <a:lnTo>
                    <a:pt x="1969456" y="1943562"/>
                  </a:lnTo>
                  <a:lnTo>
                    <a:pt x="1969456" y="2352881"/>
                  </a:lnTo>
                  <a:lnTo>
                    <a:pt x="1955777" y="2396950"/>
                  </a:lnTo>
                  <a:cubicBezTo>
                    <a:pt x="1914133" y="2495407"/>
                    <a:pt x="1835257" y="2574283"/>
                    <a:pt x="1736799" y="2615927"/>
                  </a:cubicBezTo>
                  <a:lnTo>
                    <a:pt x="1668998" y="2636973"/>
                  </a:lnTo>
                  <a:lnTo>
                    <a:pt x="795568" y="2636973"/>
                  </a:lnTo>
                  <a:lnTo>
                    <a:pt x="767932" y="2636973"/>
                  </a:lnTo>
                  <a:lnTo>
                    <a:pt x="740791" y="2636973"/>
                  </a:lnTo>
                  <a:cubicBezTo>
                    <a:pt x="733228" y="2636973"/>
                    <a:pt x="727097" y="2622147"/>
                    <a:pt x="727097" y="2603858"/>
                  </a:cubicBez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close/>
                </a:path>
              </a:pathLst>
            </a:custGeom>
            <a:solidFill>
              <a:srgbClr val="8397B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9" name="Oval 98"/>
            <p:cNvSpPr>
              <a:spLocks noChangeAspect="1"/>
            </p:cNvSpPr>
            <p:nvPr/>
          </p:nvSpPr>
          <p:spPr>
            <a:xfrm>
              <a:off x="2187337" y="4629023"/>
              <a:ext cx="548640" cy="548640"/>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grpSp>
      <p:grpSp>
        <p:nvGrpSpPr>
          <p:cNvPr id="127" name="Group 126"/>
          <p:cNvGrpSpPr/>
          <p:nvPr/>
        </p:nvGrpSpPr>
        <p:grpSpPr>
          <a:xfrm>
            <a:off x="5519319" y="3688060"/>
            <a:ext cx="2162380" cy="2636973"/>
            <a:chOff x="5519319" y="3688060"/>
            <a:chExt cx="2162380" cy="2636973"/>
          </a:xfrm>
        </p:grpSpPr>
        <p:sp>
          <p:nvSpPr>
            <p:cNvPr id="58" name="Freeform 57"/>
            <p:cNvSpPr>
              <a:spLocks noChangeAspect="1"/>
            </p:cNvSpPr>
            <p:nvPr/>
          </p:nvSpPr>
          <p:spPr>
            <a:xfrm rot="19252627">
              <a:off x="5712243" y="3688060"/>
              <a:ext cx="1969456" cy="2636973"/>
            </a:xfrm>
            <a:custGeom>
              <a:avLst/>
              <a:gdLst>
                <a:gd name="connsiteX0" fmla="*/ 1958719 w 1969456"/>
                <a:gd name="connsiteY0" fmla="*/ 2634010 h 2636973"/>
                <a:gd name="connsiteX1" fmla="*/ 1955761 w 1969456"/>
                <a:gd name="connsiteY1" fmla="*/ 2636973 h 2636973"/>
                <a:gd name="connsiteX2" fmla="*/ 1941425 w 1969456"/>
                <a:gd name="connsiteY2" fmla="*/ 2636973 h 2636973"/>
                <a:gd name="connsiteX3" fmla="*/ 740791 w 1969456"/>
                <a:gd name="connsiteY3" fmla="*/ 0 h 2636973"/>
                <a:gd name="connsiteX4" fmla="*/ 795568 w 1969456"/>
                <a:gd name="connsiteY4" fmla="*/ 0 h 2636973"/>
                <a:gd name="connsiteX5" fmla="*/ 1669000 w 1969456"/>
                <a:gd name="connsiteY5" fmla="*/ 0 h 2636973"/>
                <a:gd name="connsiteX6" fmla="*/ 1729432 w 1969456"/>
                <a:gd name="connsiteY6" fmla="*/ 18759 h 2636973"/>
                <a:gd name="connsiteX7" fmla="*/ 1799328 w 1969456"/>
                <a:gd name="connsiteY7" fmla="*/ 56697 h 2636973"/>
                <a:gd name="connsiteX8" fmla="*/ 1809286 w 1969456"/>
                <a:gd name="connsiteY8" fmla="*/ 64914 h 2636973"/>
                <a:gd name="connsiteX9" fmla="*/ 1742958 w 1969456"/>
                <a:gd name="connsiteY9" fmla="*/ 131241 h 2636973"/>
                <a:gd name="connsiteX10" fmla="*/ 1702504 w 1969456"/>
                <a:gd name="connsiteY10" fmla="*/ 103585 h 2636973"/>
                <a:gd name="connsiteX11" fmla="*/ 1595726 w 1969456"/>
                <a:gd name="connsiteY11" fmla="*/ 81726 h 2636973"/>
                <a:gd name="connsiteX12" fmla="*/ 1321406 w 1969456"/>
                <a:gd name="connsiteY12" fmla="*/ 359880 h 2636973"/>
                <a:gd name="connsiteX13" fmla="*/ 1595726 w 1969456"/>
                <a:gd name="connsiteY13" fmla="*/ 638034 h 2636973"/>
                <a:gd name="connsiteX14" fmla="*/ 1870046 w 1969456"/>
                <a:gd name="connsiteY14" fmla="*/ 359880 h 2636973"/>
                <a:gd name="connsiteX15" fmla="*/ 1823197 w 1969456"/>
                <a:gd name="connsiteY15" fmla="*/ 204362 h 2636973"/>
                <a:gd name="connsiteX16" fmla="*/ 1812410 w 1969456"/>
                <a:gd name="connsiteY16" fmla="*/ 191105 h 2636973"/>
                <a:gd name="connsiteX17" fmla="*/ 1876657 w 1969456"/>
                <a:gd name="connsiteY17" fmla="*/ 126858 h 2636973"/>
                <a:gd name="connsiteX18" fmla="*/ 1910471 w 1969456"/>
                <a:gd name="connsiteY18" fmla="*/ 167841 h 2636973"/>
                <a:gd name="connsiteX19" fmla="*/ 1948409 w 1969456"/>
                <a:gd name="connsiteY19" fmla="*/ 237737 h 2636973"/>
                <a:gd name="connsiteX20" fmla="*/ 1969456 w 1969456"/>
                <a:gd name="connsiteY20" fmla="*/ 305539 h 2636973"/>
                <a:gd name="connsiteX21" fmla="*/ 1969456 w 1969456"/>
                <a:gd name="connsiteY21" fmla="*/ 1488440 h 2636973"/>
                <a:gd name="connsiteX22" fmla="*/ 1905274 w 1969456"/>
                <a:gd name="connsiteY22" fmla="*/ 1445528 h 2636973"/>
                <a:gd name="connsiteX23" fmla="*/ 1593781 w 1969456"/>
                <a:gd name="connsiteY23" fmla="*/ 1361344 h 2636973"/>
                <a:gd name="connsiteX24" fmla="*/ 1575358 w 1969456"/>
                <a:gd name="connsiteY24" fmla="*/ 1364696 h 2636973"/>
                <a:gd name="connsiteX25" fmla="*/ 1524154 w 1969456"/>
                <a:gd name="connsiteY25" fmla="*/ 1369858 h 2636973"/>
                <a:gd name="connsiteX26" fmla="*/ 1234223 w 1969456"/>
                <a:gd name="connsiteY26" fmla="*/ 1725591 h 2636973"/>
                <a:gd name="connsiteX27" fmla="*/ 1524154 w 1969456"/>
                <a:gd name="connsiteY27" fmla="*/ 2081325 h 2636973"/>
                <a:gd name="connsiteX28" fmla="*/ 1556110 w 1969456"/>
                <a:gd name="connsiteY28" fmla="*/ 2084546 h 2636973"/>
                <a:gd name="connsiteX29" fmla="*/ 1562063 w 1969456"/>
                <a:gd name="connsiteY29" fmla="*/ 2086445 h 2636973"/>
                <a:gd name="connsiteX30" fmla="*/ 1889829 w 1969456"/>
                <a:gd name="connsiteY30" fmla="*/ 2004087 h 2636973"/>
                <a:gd name="connsiteX31" fmla="*/ 1969456 w 1969456"/>
                <a:gd name="connsiteY31" fmla="*/ 1943562 h 2636973"/>
                <a:gd name="connsiteX32" fmla="*/ 1969456 w 1969456"/>
                <a:gd name="connsiteY32" fmla="*/ 2352881 h 2636973"/>
                <a:gd name="connsiteX33" fmla="*/ 1955777 w 1969456"/>
                <a:gd name="connsiteY33" fmla="*/ 2396950 h 2636973"/>
                <a:gd name="connsiteX34" fmla="*/ 1736799 w 1969456"/>
                <a:gd name="connsiteY34" fmla="*/ 2615927 h 2636973"/>
                <a:gd name="connsiteX35" fmla="*/ 1668998 w 1969456"/>
                <a:gd name="connsiteY35" fmla="*/ 2636973 h 2636973"/>
                <a:gd name="connsiteX36" fmla="*/ 795568 w 1969456"/>
                <a:gd name="connsiteY36" fmla="*/ 2636973 h 2636973"/>
                <a:gd name="connsiteX37" fmla="*/ 767932 w 1969456"/>
                <a:gd name="connsiteY37" fmla="*/ 2636973 h 2636973"/>
                <a:gd name="connsiteX38" fmla="*/ 740791 w 1969456"/>
                <a:gd name="connsiteY38" fmla="*/ 2636973 h 2636973"/>
                <a:gd name="connsiteX39" fmla="*/ 727097 w 1969456"/>
                <a:gd name="connsiteY39" fmla="*/ 2603858 h 2636973"/>
                <a:gd name="connsiteX40" fmla="*/ 727097 w 1969456"/>
                <a:gd name="connsiteY40" fmla="*/ 802696 h 2636973"/>
                <a:gd name="connsiteX41" fmla="*/ 695123 w 1969456"/>
                <a:gd name="connsiteY41" fmla="*/ 834721 h 2636973"/>
                <a:gd name="connsiteX42" fmla="*/ 288953 w 1969456"/>
                <a:gd name="connsiteY42" fmla="*/ 996457 h 2636973"/>
                <a:gd name="connsiteX43" fmla="*/ 283706 w 1969456"/>
                <a:gd name="connsiteY43" fmla="*/ 994783 h 2636973"/>
                <a:gd name="connsiteX44" fmla="*/ 255541 w 1969456"/>
                <a:gd name="connsiteY44" fmla="*/ 991944 h 2636973"/>
                <a:gd name="connsiteX45" fmla="*/ 0 w 1969456"/>
                <a:gd name="connsiteY45" fmla="*/ 678406 h 2636973"/>
                <a:gd name="connsiteX46" fmla="*/ 255541 w 1969456"/>
                <a:gd name="connsiteY46" fmla="*/ 364868 h 2636973"/>
                <a:gd name="connsiteX47" fmla="*/ 300671 w 1969456"/>
                <a:gd name="connsiteY47" fmla="*/ 360319 h 2636973"/>
                <a:gd name="connsiteX48" fmla="*/ 316909 w 1969456"/>
                <a:gd name="connsiteY48" fmla="*/ 357364 h 2636973"/>
                <a:gd name="connsiteX49" fmla="*/ 701974 w 1969456"/>
                <a:gd name="connsiteY49" fmla="*/ 505456 h 2636973"/>
                <a:gd name="connsiteX50" fmla="*/ 727097 w 1969456"/>
                <a:gd name="connsiteY50" fmla="*/ 526704 h 2636973"/>
                <a:gd name="connsiteX51" fmla="*/ 727097 w 1969456"/>
                <a:gd name="connsiteY51" fmla="*/ 33115 h 2636973"/>
                <a:gd name="connsiteX52" fmla="*/ 740791 w 1969456"/>
                <a:gd name="connsiteY52" fmla="*/ 0 h 263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69456" h="2636973">
                  <a:moveTo>
                    <a:pt x="1958719" y="2634010"/>
                  </a:moveTo>
                  <a:lnTo>
                    <a:pt x="1955761" y="2636973"/>
                  </a:lnTo>
                  <a:lnTo>
                    <a:pt x="1941425" y="2636973"/>
                  </a:lnTo>
                  <a:close/>
                  <a:moveTo>
                    <a:pt x="740791" y="0"/>
                  </a:moveTo>
                  <a:lnTo>
                    <a:pt x="795568" y="0"/>
                  </a:lnTo>
                  <a:lnTo>
                    <a:pt x="1669000" y="0"/>
                  </a:lnTo>
                  <a:lnTo>
                    <a:pt x="1729432" y="18759"/>
                  </a:lnTo>
                  <a:cubicBezTo>
                    <a:pt x="1754046" y="29170"/>
                    <a:pt x="1777437" y="41908"/>
                    <a:pt x="1799328" y="56697"/>
                  </a:cubicBez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1488440"/>
                  </a:lnTo>
                  <a:lnTo>
                    <a:pt x="1905274" y="1445528"/>
                  </a:lnTo>
                  <a:cubicBezTo>
                    <a:pt x="1784504" y="1377524"/>
                    <a:pt x="1678372" y="1355130"/>
                    <a:pt x="1593781" y="1361344"/>
                  </a:cubicBezTo>
                  <a:lnTo>
                    <a:pt x="1575358" y="1364696"/>
                  </a:lnTo>
                  <a:lnTo>
                    <a:pt x="1524154" y="1369858"/>
                  </a:lnTo>
                  <a:cubicBezTo>
                    <a:pt x="1358691" y="1403717"/>
                    <a:pt x="1234223" y="1550118"/>
                    <a:pt x="1234223" y="1725591"/>
                  </a:cubicBezTo>
                  <a:cubicBezTo>
                    <a:pt x="1234223" y="1901064"/>
                    <a:pt x="1358691" y="2047466"/>
                    <a:pt x="1524154" y="2081325"/>
                  </a:cubicBezTo>
                  <a:lnTo>
                    <a:pt x="1556110" y="2084546"/>
                  </a:lnTo>
                  <a:lnTo>
                    <a:pt x="1562063" y="2086445"/>
                  </a:lnTo>
                  <a:cubicBezTo>
                    <a:pt x="1647353" y="2102842"/>
                    <a:pt x="1761188" y="2083954"/>
                    <a:pt x="1889829" y="2004087"/>
                  </a:cubicBezTo>
                  <a:lnTo>
                    <a:pt x="1969456" y="1943562"/>
                  </a:lnTo>
                  <a:lnTo>
                    <a:pt x="1969456" y="2352881"/>
                  </a:lnTo>
                  <a:lnTo>
                    <a:pt x="1955777" y="2396950"/>
                  </a:lnTo>
                  <a:cubicBezTo>
                    <a:pt x="1914133" y="2495407"/>
                    <a:pt x="1835257" y="2574283"/>
                    <a:pt x="1736799" y="2615927"/>
                  </a:cubicBezTo>
                  <a:lnTo>
                    <a:pt x="1668998" y="2636973"/>
                  </a:lnTo>
                  <a:lnTo>
                    <a:pt x="795568" y="2636973"/>
                  </a:lnTo>
                  <a:lnTo>
                    <a:pt x="767932" y="2636973"/>
                  </a:lnTo>
                  <a:lnTo>
                    <a:pt x="740791" y="2636973"/>
                  </a:lnTo>
                  <a:cubicBezTo>
                    <a:pt x="733228" y="2636973"/>
                    <a:pt x="727097" y="2622147"/>
                    <a:pt x="727097" y="2603858"/>
                  </a:cubicBez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close/>
                </a:path>
              </a:pathLst>
            </a:custGeom>
            <a:solidFill>
              <a:srgbClr val="2C374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0" name="Oval 99"/>
            <p:cNvSpPr>
              <a:spLocks noChangeAspect="1"/>
            </p:cNvSpPr>
            <p:nvPr/>
          </p:nvSpPr>
          <p:spPr>
            <a:xfrm>
              <a:off x="5519319" y="4629023"/>
              <a:ext cx="548640" cy="548640"/>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grpSp>
      <p:grpSp>
        <p:nvGrpSpPr>
          <p:cNvPr id="128" name="Group 127"/>
          <p:cNvGrpSpPr/>
          <p:nvPr/>
        </p:nvGrpSpPr>
        <p:grpSpPr>
          <a:xfrm>
            <a:off x="7178782" y="3689227"/>
            <a:ext cx="2166316" cy="2636973"/>
            <a:chOff x="7178782" y="3689227"/>
            <a:chExt cx="2166316" cy="2636973"/>
          </a:xfrm>
        </p:grpSpPr>
        <p:sp>
          <p:nvSpPr>
            <p:cNvPr id="59" name="Freeform 58"/>
            <p:cNvSpPr>
              <a:spLocks noChangeAspect="1"/>
            </p:cNvSpPr>
            <p:nvPr/>
          </p:nvSpPr>
          <p:spPr>
            <a:xfrm rot="19252627">
              <a:off x="7375642" y="3689227"/>
              <a:ext cx="1969456" cy="2636973"/>
            </a:xfrm>
            <a:custGeom>
              <a:avLst/>
              <a:gdLst>
                <a:gd name="connsiteX0" fmla="*/ 1958719 w 1969456"/>
                <a:gd name="connsiteY0" fmla="*/ 2634010 h 2636973"/>
                <a:gd name="connsiteX1" fmla="*/ 1955761 w 1969456"/>
                <a:gd name="connsiteY1" fmla="*/ 2636973 h 2636973"/>
                <a:gd name="connsiteX2" fmla="*/ 1941425 w 1969456"/>
                <a:gd name="connsiteY2" fmla="*/ 2636973 h 2636973"/>
                <a:gd name="connsiteX3" fmla="*/ 740791 w 1969456"/>
                <a:gd name="connsiteY3" fmla="*/ 0 h 2636973"/>
                <a:gd name="connsiteX4" fmla="*/ 795568 w 1969456"/>
                <a:gd name="connsiteY4" fmla="*/ 0 h 2636973"/>
                <a:gd name="connsiteX5" fmla="*/ 1669000 w 1969456"/>
                <a:gd name="connsiteY5" fmla="*/ 0 h 2636973"/>
                <a:gd name="connsiteX6" fmla="*/ 1729432 w 1969456"/>
                <a:gd name="connsiteY6" fmla="*/ 18759 h 2636973"/>
                <a:gd name="connsiteX7" fmla="*/ 1799328 w 1969456"/>
                <a:gd name="connsiteY7" fmla="*/ 56697 h 2636973"/>
                <a:gd name="connsiteX8" fmla="*/ 1809286 w 1969456"/>
                <a:gd name="connsiteY8" fmla="*/ 64914 h 2636973"/>
                <a:gd name="connsiteX9" fmla="*/ 1742958 w 1969456"/>
                <a:gd name="connsiteY9" fmla="*/ 131241 h 2636973"/>
                <a:gd name="connsiteX10" fmla="*/ 1702504 w 1969456"/>
                <a:gd name="connsiteY10" fmla="*/ 103585 h 2636973"/>
                <a:gd name="connsiteX11" fmla="*/ 1595726 w 1969456"/>
                <a:gd name="connsiteY11" fmla="*/ 81726 h 2636973"/>
                <a:gd name="connsiteX12" fmla="*/ 1321406 w 1969456"/>
                <a:gd name="connsiteY12" fmla="*/ 359880 h 2636973"/>
                <a:gd name="connsiteX13" fmla="*/ 1595726 w 1969456"/>
                <a:gd name="connsiteY13" fmla="*/ 638034 h 2636973"/>
                <a:gd name="connsiteX14" fmla="*/ 1870046 w 1969456"/>
                <a:gd name="connsiteY14" fmla="*/ 359880 h 2636973"/>
                <a:gd name="connsiteX15" fmla="*/ 1823197 w 1969456"/>
                <a:gd name="connsiteY15" fmla="*/ 204362 h 2636973"/>
                <a:gd name="connsiteX16" fmla="*/ 1812410 w 1969456"/>
                <a:gd name="connsiteY16" fmla="*/ 191105 h 2636973"/>
                <a:gd name="connsiteX17" fmla="*/ 1876657 w 1969456"/>
                <a:gd name="connsiteY17" fmla="*/ 126858 h 2636973"/>
                <a:gd name="connsiteX18" fmla="*/ 1910471 w 1969456"/>
                <a:gd name="connsiteY18" fmla="*/ 167841 h 2636973"/>
                <a:gd name="connsiteX19" fmla="*/ 1948409 w 1969456"/>
                <a:gd name="connsiteY19" fmla="*/ 237737 h 2636973"/>
                <a:gd name="connsiteX20" fmla="*/ 1969456 w 1969456"/>
                <a:gd name="connsiteY20" fmla="*/ 305539 h 2636973"/>
                <a:gd name="connsiteX21" fmla="*/ 1969456 w 1969456"/>
                <a:gd name="connsiteY21" fmla="*/ 1488440 h 2636973"/>
                <a:gd name="connsiteX22" fmla="*/ 1905274 w 1969456"/>
                <a:gd name="connsiteY22" fmla="*/ 1445528 h 2636973"/>
                <a:gd name="connsiteX23" fmla="*/ 1593781 w 1969456"/>
                <a:gd name="connsiteY23" fmla="*/ 1361344 h 2636973"/>
                <a:gd name="connsiteX24" fmla="*/ 1575358 w 1969456"/>
                <a:gd name="connsiteY24" fmla="*/ 1364696 h 2636973"/>
                <a:gd name="connsiteX25" fmla="*/ 1524154 w 1969456"/>
                <a:gd name="connsiteY25" fmla="*/ 1369858 h 2636973"/>
                <a:gd name="connsiteX26" fmla="*/ 1234223 w 1969456"/>
                <a:gd name="connsiteY26" fmla="*/ 1725591 h 2636973"/>
                <a:gd name="connsiteX27" fmla="*/ 1524154 w 1969456"/>
                <a:gd name="connsiteY27" fmla="*/ 2081325 h 2636973"/>
                <a:gd name="connsiteX28" fmla="*/ 1556110 w 1969456"/>
                <a:gd name="connsiteY28" fmla="*/ 2084546 h 2636973"/>
                <a:gd name="connsiteX29" fmla="*/ 1562063 w 1969456"/>
                <a:gd name="connsiteY29" fmla="*/ 2086445 h 2636973"/>
                <a:gd name="connsiteX30" fmla="*/ 1889829 w 1969456"/>
                <a:gd name="connsiteY30" fmla="*/ 2004087 h 2636973"/>
                <a:gd name="connsiteX31" fmla="*/ 1969456 w 1969456"/>
                <a:gd name="connsiteY31" fmla="*/ 1943562 h 2636973"/>
                <a:gd name="connsiteX32" fmla="*/ 1969456 w 1969456"/>
                <a:gd name="connsiteY32" fmla="*/ 2352881 h 2636973"/>
                <a:gd name="connsiteX33" fmla="*/ 1955777 w 1969456"/>
                <a:gd name="connsiteY33" fmla="*/ 2396950 h 2636973"/>
                <a:gd name="connsiteX34" fmla="*/ 1736799 w 1969456"/>
                <a:gd name="connsiteY34" fmla="*/ 2615927 h 2636973"/>
                <a:gd name="connsiteX35" fmla="*/ 1668998 w 1969456"/>
                <a:gd name="connsiteY35" fmla="*/ 2636973 h 2636973"/>
                <a:gd name="connsiteX36" fmla="*/ 795568 w 1969456"/>
                <a:gd name="connsiteY36" fmla="*/ 2636973 h 2636973"/>
                <a:gd name="connsiteX37" fmla="*/ 767932 w 1969456"/>
                <a:gd name="connsiteY37" fmla="*/ 2636973 h 2636973"/>
                <a:gd name="connsiteX38" fmla="*/ 740791 w 1969456"/>
                <a:gd name="connsiteY38" fmla="*/ 2636973 h 2636973"/>
                <a:gd name="connsiteX39" fmla="*/ 727097 w 1969456"/>
                <a:gd name="connsiteY39" fmla="*/ 2603858 h 2636973"/>
                <a:gd name="connsiteX40" fmla="*/ 727097 w 1969456"/>
                <a:gd name="connsiteY40" fmla="*/ 802696 h 2636973"/>
                <a:gd name="connsiteX41" fmla="*/ 695123 w 1969456"/>
                <a:gd name="connsiteY41" fmla="*/ 834721 h 2636973"/>
                <a:gd name="connsiteX42" fmla="*/ 288953 w 1969456"/>
                <a:gd name="connsiteY42" fmla="*/ 996457 h 2636973"/>
                <a:gd name="connsiteX43" fmla="*/ 283706 w 1969456"/>
                <a:gd name="connsiteY43" fmla="*/ 994783 h 2636973"/>
                <a:gd name="connsiteX44" fmla="*/ 255541 w 1969456"/>
                <a:gd name="connsiteY44" fmla="*/ 991944 h 2636973"/>
                <a:gd name="connsiteX45" fmla="*/ 0 w 1969456"/>
                <a:gd name="connsiteY45" fmla="*/ 678406 h 2636973"/>
                <a:gd name="connsiteX46" fmla="*/ 255541 w 1969456"/>
                <a:gd name="connsiteY46" fmla="*/ 364868 h 2636973"/>
                <a:gd name="connsiteX47" fmla="*/ 300671 w 1969456"/>
                <a:gd name="connsiteY47" fmla="*/ 360319 h 2636973"/>
                <a:gd name="connsiteX48" fmla="*/ 316909 w 1969456"/>
                <a:gd name="connsiteY48" fmla="*/ 357364 h 2636973"/>
                <a:gd name="connsiteX49" fmla="*/ 701974 w 1969456"/>
                <a:gd name="connsiteY49" fmla="*/ 505456 h 2636973"/>
                <a:gd name="connsiteX50" fmla="*/ 727097 w 1969456"/>
                <a:gd name="connsiteY50" fmla="*/ 526704 h 2636973"/>
                <a:gd name="connsiteX51" fmla="*/ 727097 w 1969456"/>
                <a:gd name="connsiteY51" fmla="*/ 33115 h 2636973"/>
                <a:gd name="connsiteX52" fmla="*/ 740791 w 1969456"/>
                <a:gd name="connsiteY52" fmla="*/ 0 h 263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69456" h="2636973">
                  <a:moveTo>
                    <a:pt x="1958719" y="2634010"/>
                  </a:moveTo>
                  <a:lnTo>
                    <a:pt x="1955761" y="2636973"/>
                  </a:lnTo>
                  <a:lnTo>
                    <a:pt x="1941425" y="2636973"/>
                  </a:lnTo>
                  <a:close/>
                  <a:moveTo>
                    <a:pt x="740791" y="0"/>
                  </a:moveTo>
                  <a:lnTo>
                    <a:pt x="795568" y="0"/>
                  </a:lnTo>
                  <a:lnTo>
                    <a:pt x="1669000" y="0"/>
                  </a:lnTo>
                  <a:lnTo>
                    <a:pt x="1729432" y="18759"/>
                  </a:lnTo>
                  <a:cubicBezTo>
                    <a:pt x="1754046" y="29170"/>
                    <a:pt x="1777437" y="41908"/>
                    <a:pt x="1799328" y="56697"/>
                  </a:cubicBez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1488440"/>
                  </a:lnTo>
                  <a:lnTo>
                    <a:pt x="1905274" y="1445528"/>
                  </a:lnTo>
                  <a:cubicBezTo>
                    <a:pt x="1784504" y="1377524"/>
                    <a:pt x="1678372" y="1355130"/>
                    <a:pt x="1593781" y="1361344"/>
                  </a:cubicBezTo>
                  <a:lnTo>
                    <a:pt x="1575358" y="1364696"/>
                  </a:lnTo>
                  <a:lnTo>
                    <a:pt x="1524154" y="1369858"/>
                  </a:lnTo>
                  <a:cubicBezTo>
                    <a:pt x="1358691" y="1403717"/>
                    <a:pt x="1234223" y="1550118"/>
                    <a:pt x="1234223" y="1725591"/>
                  </a:cubicBezTo>
                  <a:cubicBezTo>
                    <a:pt x="1234223" y="1901064"/>
                    <a:pt x="1358691" y="2047466"/>
                    <a:pt x="1524154" y="2081325"/>
                  </a:cubicBezTo>
                  <a:lnTo>
                    <a:pt x="1556110" y="2084546"/>
                  </a:lnTo>
                  <a:lnTo>
                    <a:pt x="1562063" y="2086445"/>
                  </a:lnTo>
                  <a:cubicBezTo>
                    <a:pt x="1647353" y="2102842"/>
                    <a:pt x="1761188" y="2083954"/>
                    <a:pt x="1889829" y="2004087"/>
                  </a:cubicBezTo>
                  <a:lnTo>
                    <a:pt x="1969456" y="1943562"/>
                  </a:lnTo>
                  <a:lnTo>
                    <a:pt x="1969456" y="2352881"/>
                  </a:lnTo>
                  <a:lnTo>
                    <a:pt x="1955777" y="2396950"/>
                  </a:lnTo>
                  <a:cubicBezTo>
                    <a:pt x="1914133" y="2495407"/>
                    <a:pt x="1835257" y="2574283"/>
                    <a:pt x="1736799" y="2615927"/>
                  </a:cubicBezTo>
                  <a:lnTo>
                    <a:pt x="1668998" y="2636973"/>
                  </a:lnTo>
                  <a:lnTo>
                    <a:pt x="795568" y="2636973"/>
                  </a:lnTo>
                  <a:lnTo>
                    <a:pt x="767932" y="2636973"/>
                  </a:lnTo>
                  <a:lnTo>
                    <a:pt x="740791" y="2636973"/>
                  </a:lnTo>
                  <a:cubicBezTo>
                    <a:pt x="733228" y="2636973"/>
                    <a:pt x="727097" y="2622147"/>
                    <a:pt x="727097" y="2603858"/>
                  </a:cubicBez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close/>
                </a:path>
              </a:pathLst>
            </a:custGeom>
            <a:solidFill>
              <a:srgbClr val="62768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1" name="Oval 100"/>
            <p:cNvSpPr>
              <a:spLocks noChangeAspect="1"/>
            </p:cNvSpPr>
            <p:nvPr/>
          </p:nvSpPr>
          <p:spPr>
            <a:xfrm>
              <a:off x="7178782" y="4629023"/>
              <a:ext cx="548640" cy="548640"/>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grpSp>
      <p:grpSp>
        <p:nvGrpSpPr>
          <p:cNvPr id="129" name="Group 128"/>
          <p:cNvGrpSpPr/>
          <p:nvPr/>
        </p:nvGrpSpPr>
        <p:grpSpPr>
          <a:xfrm>
            <a:off x="8837142" y="3689342"/>
            <a:ext cx="2161169" cy="2636973"/>
            <a:chOff x="8837142" y="3689342"/>
            <a:chExt cx="2161169" cy="2636973"/>
          </a:xfrm>
        </p:grpSpPr>
        <p:sp>
          <p:nvSpPr>
            <p:cNvPr id="60" name="Freeform 59"/>
            <p:cNvSpPr>
              <a:spLocks noChangeAspect="1"/>
            </p:cNvSpPr>
            <p:nvPr/>
          </p:nvSpPr>
          <p:spPr>
            <a:xfrm rot="19252627">
              <a:off x="9028855" y="3689342"/>
              <a:ext cx="1969456" cy="2636973"/>
            </a:xfrm>
            <a:custGeom>
              <a:avLst/>
              <a:gdLst>
                <a:gd name="connsiteX0" fmla="*/ 1958719 w 1969456"/>
                <a:gd name="connsiteY0" fmla="*/ 2634010 h 2636973"/>
                <a:gd name="connsiteX1" fmla="*/ 1955761 w 1969456"/>
                <a:gd name="connsiteY1" fmla="*/ 2636973 h 2636973"/>
                <a:gd name="connsiteX2" fmla="*/ 1941425 w 1969456"/>
                <a:gd name="connsiteY2" fmla="*/ 2636973 h 2636973"/>
                <a:gd name="connsiteX3" fmla="*/ 740791 w 1969456"/>
                <a:gd name="connsiteY3" fmla="*/ 0 h 2636973"/>
                <a:gd name="connsiteX4" fmla="*/ 795568 w 1969456"/>
                <a:gd name="connsiteY4" fmla="*/ 0 h 2636973"/>
                <a:gd name="connsiteX5" fmla="*/ 1669000 w 1969456"/>
                <a:gd name="connsiteY5" fmla="*/ 0 h 2636973"/>
                <a:gd name="connsiteX6" fmla="*/ 1729432 w 1969456"/>
                <a:gd name="connsiteY6" fmla="*/ 18759 h 2636973"/>
                <a:gd name="connsiteX7" fmla="*/ 1799328 w 1969456"/>
                <a:gd name="connsiteY7" fmla="*/ 56697 h 2636973"/>
                <a:gd name="connsiteX8" fmla="*/ 1809286 w 1969456"/>
                <a:gd name="connsiteY8" fmla="*/ 64914 h 2636973"/>
                <a:gd name="connsiteX9" fmla="*/ 1742958 w 1969456"/>
                <a:gd name="connsiteY9" fmla="*/ 131241 h 2636973"/>
                <a:gd name="connsiteX10" fmla="*/ 1702504 w 1969456"/>
                <a:gd name="connsiteY10" fmla="*/ 103585 h 2636973"/>
                <a:gd name="connsiteX11" fmla="*/ 1595726 w 1969456"/>
                <a:gd name="connsiteY11" fmla="*/ 81726 h 2636973"/>
                <a:gd name="connsiteX12" fmla="*/ 1321406 w 1969456"/>
                <a:gd name="connsiteY12" fmla="*/ 359880 h 2636973"/>
                <a:gd name="connsiteX13" fmla="*/ 1595726 w 1969456"/>
                <a:gd name="connsiteY13" fmla="*/ 638034 h 2636973"/>
                <a:gd name="connsiteX14" fmla="*/ 1870046 w 1969456"/>
                <a:gd name="connsiteY14" fmla="*/ 359880 h 2636973"/>
                <a:gd name="connsiteX15" fmla="*/ 1823197 w 1969456"/>
                <a:gd name="connsiteY15" fmla="*/ 204362 h 2636973"/>
                <a:gd name="connsiteX16" fmla="*/ 1812410 w 1969456"/>
                <a:gd name="connsiteY16" fmla="*/ 191105 h 2636973"/>
                <a:gd name="connsiteX17" fmla="*/ 1876657 w 1969456"/>
                <a:gd name="connsiteY17" fmla="*/ 126858 h 2636973"/>
                <a:gd name="connsiteX18" fmla="*/ 1910471 w 1969456"/>
                <a:gd name="connsiteY18" fmla="*/ 167841 h 2636973"/>
                <a:gd name="connsiteX19" fmla="*/ 1948409 w 1969456"/>
                <a:gd name="connsiteY19" fmla="*/ 237737 h 2636973"/>
                <a:gd name="connsiteX20" fmla="*/ 1969456 w 1969456"/>
                <a:gd name="connsiteY20" fmla="*/ 305539 h 2636973"/>
                <a:gd name="connsiteX21" fmla="*/ 1969456 w 1969456"/>
                <a:gd name="connsiteY21" fmla="*/ 1488440 h 2636973"/>
                <a:gd name="connsiteX22" fmla="*/ 1905274 w 1969456"/>
                <a:gd name="connsiteY22" fmla="*/ 1445528 h 2636973"/>
                <a:gd name="connsiteX23" fmla="*/ 1593781 w 1969456"/>
                <a:gd name="connsiteY23" fmla="*/ 1361344 h 2636973"/>
                <a:gd name="connsiteX24" fmla="*/ 1575358 w 1969456"/>
                <a:gd name="connsiteY24" fmla="*/ 1364696 h 2636973"/>
                <a:gd name="connsiteX25" fmla="*/ 1524154 w 1969456"/>
                <a:gd name="connsiteY25" fmla="*/ 1369858 h 2636973"/>
                <a:gd name="connsiteX26" fmla="*/ 1234223 w 1969456"/>
                <a:gd name="connsiteY26" fmla="*/ 1725591 h 2636973"/>
                <a:gd name="connsiteX27" fmla="*/ 1524154 w 1969456"/>
                <a:gd name="connsiteY27" fmla="*/ 2081325 h 2636973"/>
                <a:gd name="connsiteX28" fmla="*/ 1556110 w 1969456"/>
                <a:gd name="connsiteY28" fmla="*/ 2084546 h 2636973"/>
                <a:gd name="connsiteX29" fmla="*/ 1562063 w 1969456"/>
                <a:gd name="connsiteY29" fmla="*/ 2086445 h 2636973"/>
                <a:gd name="connsiteX30" fmla="*/ 1889829 w 1969456"/>
                <a:gd name="connsiteY30" fmla="*/ 2004087 h 2636973"/>
                <a:gd name="connsiteX31" fmla="*/ 1969456 w 1969456"/>
                <a:gd name="connsiteY31" fmla="*/ 1943562 h 2636973"/>
                <a:gd name="connsiteX32" fmla="*/ 1969456 w 1969456"/>
                <a:gd name="connsiteY32" fmla="*/ 2352881 h 2636973"/>
                <a:gd name="connsiteX33" fmla="*/ 1955777 w 1969456"/>
                <a:gd name="connsiteY33" fmla="*/ 2396950 h 2636973"/>
                <a:gd name="connsiteX34" fmla="*/ 1736799 w 1969456"/>
                <a:gd name="connsiteY34" fmla="*/ 2615927 h 2636973"/>
                <a:gd name="connsiteX35" fmla="*/ 1668998 w 1969456"/>
                <a:gd name="connsiteY35" fmla="*/ 2636973 h 2636973"/>
                <a:gd name="connsiteX36" fmla="*/ 795568 w 1969456"/>
                <a:gd name="connsiteY36" fmla="*/ 2636973 h 2636973"/>
                <a:gd name="connsiteX37" fmla="*/ 767932 w 1969456"/>
                <a:gd name="connsiteY37" fmla="*/ 2636973 h 2636973"/>
                <a:gd name="connsiteX38" fmla="*/ 740791 w 1969456"/>
                <a:gd name="connsiteY38" fmla="*/ 2636973 h 2636973"/>
                <a:gd name="connsiteX39" fmla="*/ 727097 w 1969456"/>
                <a:gd name="connsiteY39" fmla="*/ 2603858 h 2636973"/>
                <a:gd name="connsiteX40" fmla="*/ 727097 w 1969456"/>
                <a:gd name="connsiteY40" fmla="*/ 802696 h 2636973"/>
                <a:gd name="connsiteX41" fmla="*/ 695123 w 1969456"/>
                <a:gd name="connsiteY41" fmla="*/ 834721 h 2636973"/>
                <a:gd name="connsiteX42" fmla="*/ 288953 w 1969456"/>
                <a:gd name="connsiteY42" fmla="*/ 996457 h 2636973"/>
                <a:gd name="connsiteX43" fmla="*/ 283706 w 1969456"/>
                <a:gd name="connsiteY43" fmla="*/ 994783 h 2636973"/>
                <a:gd name="connsiteX44" fmla="*/ 255541 w 1969456"/>
                <a:gd name="connsiteY44" fmla="*/ 991944 h 2636973"/>
                <a:gd name="connsiteX45" fmla="*/ 0 w 1969456"/>
                <a:gd name="connsiteY45" fmla="*/ 678406 h 2636973"/>
                <a:gd name="connsiteX46" fmla="*/ 255541 w 1969456"/>
                <a:gd name="connsiteY46" fmla="*/ 364868 h 2636973"/>
                <a:gd name="connsiteX47" fmla="*/ 300671 w 1969456"/>
                <a:gd name="connsiteY47" fmla="*/ 360319 h 2636973"/>
                <a:gd name="connsiteX48" fmla="*/ 316909 w 1969456"/>
                <a:gd name="connsiteY48" fmla="*/ 357364 h 2636973"/>
                <a:gd name="connsiteX49" fmla="*/ 701974 w 1969456"/>
                <a:gd name="connsiteY49" fmla="*/ 505456 h 2636973"/>
                <a:gd name="connsiteX50" fmla="*/ 727097 w 1969456"/>
                <a:gd name="connsiteY50" fmla="*/ 526704 h 2636973"/>
                <a:gd name="connsiteX51" fmla="*/ 727097 w 1969456"/>
                <a:gd name="connsiteY51" fmla="*/ 33115 h 2636973"/>
                <a:gd name="connsiteX52" fmla="*/ 740791 w 1969456"/>
                <a:gd name="connsiteY52" fmla="*/ 0 h 263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69456" h="2636973">
                  <a:moveTo>
                    <a:pt x="1958719" y="2634010"/>
                  </a:moveTo>
                  <a:lnTo>
                    <a:pt x="1955761" y="2636973"/>
                  </a:lnTo>
                  <a:lnTo>
                    <a:pt x="1941425" y="2636973"/>
                  </a:lnTo>
                  <a:close/>
                  <a:moveTo>
                    <a:pt x="740791" y="0"/>
                  </a:moveTo>
                  <a:lnTo>
                    <a:pt x="795568" y="0"/>
                  </a:lnTo>
                  <a:lnTo>
                    <a:pt x="1669000" y="0"/>
                  </a:lnTo>
                  <a:lnTo>
                    <a:pt x="1729432" y="18759"/>
                  </a:lnTo>
                  <a:cubicBezTo>
                    <a:pt x="1754046" y="29170"/>
                    <a:pt x="1777437" y="41908"/>
                    <a:pt x="1799328" y="56697"/>
                  </a:cubicBez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1488440"/>
                  </a:lnTo>
                  <a:lnTo>
                    <a:pt x="1905274" y="1445528"/>
                  </a:lnTo>
                  <a:cubicBezTo>
                    <a:pt x="1784504" y="1377524"/>
                    <a:pt x="1678372" y="1355130"/>
                    <a:pt x="1593781" y="1361344"/>
                  </a:cubicBezTo>
                  <a:lnTo>
                    <a:pt x="1575358" y="1364696"/>
                  </a:lnTo>
                  <a:lnTo>
                    <a:pt x="1524154" y="1369858"/>
                  </a:lnTo>
                  <a:cubicBezTo>
                    <a:pt x="1358691" y="1403717"/>
                    <a:pt x="1234223" y="1550118"/>
                    <a:pt x="1234223" y="1725591"/>
                  </a:cubicBezTo>
                  <a:cubicBezTo>
                    <a:pt x="1234223" y="1901064"/>
                    <a:pt x="1358691" y="2047466"/>
                    <a:pt x="1524154" y="2081325"/>
                  </a:cubicBezTo>
                  <a:lnTo>
                    <a:pt x="1556110" y="2084546"/>
                  </a:lnTo>
                  <a:lnTo>
                    <a:pt x="1562063" y="2086445"/>
                  </a:lnTo>
                  <a:cubicBezTo>
                    <a:pt x="1647353" y="2102842"/>
                    <a:pt x="1761188" y="2083954"/>
                    <a:pt x="1889829" y="2004087"/>
                  </a:cubicBezTo>
                  <a:lnTo>
                    <a:pt x="1969456" y="1943562"/>
                  </a:lnTo>
                  <a:lnTo>
                    <a:pt x="1969456" y="2352881"/>
                  </a:lnTo>
                  <a:lnTo>
                    <a:pt x="1955777" y="2396950"/>
                  </a:lnTo>
                  <a:cubicBezTo>
                    <a:pt x="1914133" y="2495407"/>
                    <a:pt x="1835257" y="2574283"/>
                    <a:pt x="1736799" y="2615927"/>
                  </a:cubicBezTo>
                  <a:lnTo>
                    <a:pt x="1668998" y="2636973"/>
                  </a:lnTo>
                  <a:lnTo>
                    <a:pt x="795568" y="2636973"/>
                  </a:lnTo>
                  <a:lnTo>
                    <a:pt x="767932" y="2636973"/>
                  </a:lnTo>
                  <a:lnTo>
                    <a:pt x="740791" y="2636973"/>
                  </a:lnTo>
                  <a:cubicBezTo>
                    <a:pt x="733228" y="2636973"/>
                    <a:pt x="727097" y="2622147"/>
                    <a:pt x="727097" y="2603858"/>
                  </a:cubicBez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close/>
                </a:path>
              </a:pathLst>
            </a:custGeom>
            <a:solidFill>
              <a:srgbClr val="B5B5B5"/>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 name="Oval 101"/>
            <p:cNvSpPr>
              <a:spLocks noChangeAspect="1"/>
            </p:cNvSpPr>
            <p:nvPr/>
          </p:nvSpPr>
          <p:spPr>
            <a:xfrm>
              <a:off x="8837142" y="4629023"/>
              <a:ext cx="548640" cy="548640"/>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grpSp>
      <p:grpSp>
        <p:nvGrpSpPr>
          <p:cNvPr id="103" name="Group 102"/>
          <p:cNvGrpSpPr/>
          <p:nvPr/>
        </p:nvGrpSpPr>
        <p:grpSpPr>
          <a:xfrm>
            <a:off x="724449" y="1719813"/>
            <a:ext cx="1696480" cy="1331065"/>
            <a:chOff x="9128194" y="4515244"/>
            <a:chExt cx="3118925" cy="544299"/>
          </a:xfrm>
        </p:grpSpPr>
        <p:sp>
          <p:nvSpPr>
            <p:cNvPr id="104" name="Text Placeholder 3"/>
            <p:cNvSpPr txBox="1">
              <a:spLocks/>
            </p:cNvSpPr>
            <p:nvPr/>
          </p:nvSpPr>
          <p:spPr>
            <a:xfrm>
              <a:off x="9326293" y="4648235"/>
              <a:ext cx="2920826" cy="411308"/>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consectetr adipiscing elit, sed do eiusmod tempor incididunt ut</a:t>
              </a:r>
            </a:p>
          </p:txBody>
        </p:sp>
        <p:sp>
          <p:nvSpPr>
            <p:cNvPr id="105" name="TextBox 104"/>
            <p:cNvSpPr txBox="1"/>
            <p:nvPr/>
          </p:nvSpPr>
          <p:spPr>
            <a:xfrm>
              <a:off x="9128194" y="4515244"/>
              <a:ext cx="3015166" cy="138441"/>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p:txBody>
        </p:sp>
      </p:grpSp>
      <p:grpSp>
        <p:nvGrpSpPr>
          <p:cNvPr id="106" name="Group 105"/>
          <p:cNvGrpSpPr/>
          <p:nvPr/>
        </p:nvGrpSpPr>
        <p:grpSpPr>
          <a:xfrm>
            <a:off x="2390263" y="1719813"/>
            <a:ext cx="1696480" cy="1331065"/>
            <a:chOff x="9128194" y="4515244"/>
            <a:chExt cx="3118925" cy="544299"/>
          </a:xfrm>
        </p:grpSpPr>
        <p:sp>
          <p:nvSpPr>
            <p:cNvPr id="107" name="Text Placeholder 3"/>
            <p:cNvSpPr txBox="1">
              <a:spLocks/>
            </p:cNvSpPr>
            <p:nvPr/>
          </p:nvSpPr>
          <p:spPr>
            <a:xfrm>
              <a:off x="9326293" y="4648235"/>
              <a:ext cx="2920826" cy="411308"/>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consectetr adipiscing elit, sed do eiusmod tempor incididunt ut</a:t>
              </a:r>
            </a:p>
          </p:txBody>
        </p:sp>
        <p:sp>
          <p:nvSpPr>
            <p:cNvPr id="108" name="TextBox 107"/>
            <p:cNvSpPr txBox="1"/>
            <p:nvPr/>
          </p:nvSpPr>
          <p:spPr>
            <a:xfrm>
              <a:off x="9128194" y="4515244"/>
              <a:ext cx="3015166" cy="138441"/>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p:txBody>
        </p:sp>
      </p:grpSp>
      <p:grpSp>
        <p:nvGrpSpPr>
          <p:cNvPr id="109" name="Group 108"/>
          <p:cNvGrpSpPr/>
          <p:nvPr/>
        </p:nvGrpSpPr>
        <p:grpSpPr>
          <a:xfrm>
            <a:off x="4060300" y="1719813"/>
            <a:ext cx="1696480" cy="1331065"/>
            <a:chOff x="9128194" y="4515244"/>
            <a:chExt cx="3118925" cy="544299"/>
          </a:xfrm>
        </p:grpSpPr>
        <p:sp>
          <p:nvSpPr>
            <p:cNvPr id="110" name="Text Placeholder 3"/>
            <p:cNvSpPr txBox="1">
              <a:spLocks/>
            </p:cNvSpPr>
            <p:nvPr/>
          </p:nvSpPr>
          <p:spPr>
            <a:xfrm>
              <a:off x="9326293" y="4648235"/>
              <a:ext cx="2920826" cy="411308"/>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consectetr adipiscing elit, sed do eiusmod tempor incididunt ut</a:t>
              </a:r>
            </a:p>
          </p:txBody>
        </p:sp>
        <p:sp>
          <p:nvSpPr>
            <p:cNvPr id="111" name="TextBox 110"/>
            <p:cNvSpPr txBox="1"/>
            <p:nvPr/>
          </p:nvSpPr>
          <p:spPr>
            <a:xfrm>
              <a:off x="9128194" y="4515244"/>
              <a:ext cx="3015166" cy="138441"/>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p:txBody>
        </p:sp>
      </p:grpSp>
      <p:grpSp>
        <p:nvGrpSpPr>
          <p:cNvPr id="112" name="Group 111"/>
          <p:cNvGrpSpPr/>
          <p:nvPr/>
        </p:nvGrpSpPr>
        <p:grpSpPr>
          <a:xfrm>
            <a:off x="5722332" y="1717625"/>
            <a:ext cx="1696480" cy="1331065"/>
            <a:chOff x="9128194" y="4515244"/>
            <a:chExt cx="3118925" cy="544299"/>
          </a:xfrm>
        </p:grpSpPr>
        <p:sp>
          <p:nvSpPr>
            <p:cNvPr id="113" name="Text Placeholder 3"/>
            <p:cNvSpPr txBox="1">
              <a:spLocks/>
            </p:cNvSpPr>
            <p:nvPr/>
          </p:nvSpPr>
          <p:spPr>
            <a:xfrm>
              <a:off x="9326293" y="4648235"/>
              <a:ext cx="2920826" cy="411308"/>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consectetr adipiscing elit, sed do eiusmod tempor incididunt ut</a:t>
              </a:r>
            </a:p>
          </p:txBody>
        </p:sp>
        <p:sp>
          <p:nvSpPr>
            <p:cNvPr id="114" name="TextBox 113"/>
            <p:cNvSpPr txBox="1"/>
            <p:nvPr/>
          </p:nvSpPr>
          <p:spPr>
            <a:xfrm>
              <a:off x="9128194" y="4515244"/>
              <a:ext cx="3015166" cy="138441"/>
            </a:xfrm>
            <a:prstGeom prst="rect">
              <a:avLst/>
            </a:prstGeom>
            <a:noFill/>
          </p:spPr>
          <p:txBody>
            <a:bodyPr wrap="square" rtlCol="0">
              <a:spAutoFit/>
            </a:bodyPr>
            <a:lstStyle/>
            <a:p>
              <a:r>
                <a:rPr lang="en-US" sz="1600" b="1" dirty="0">
                  <a:solidFill>
                    <a:srgbClr val="364153"/>
                  </a:solidFill>
                  <a:latin typeface="Candara" panose="020E0502030303020204" pitchFamily="34" charset="0"/>
                </a:rPr>
                <a:t>Lorem Ipsum</a:t>
              </a:r>
            </a:p>
          </p:txBody>
        </p:sp>
      </p:grpSp>
      <p:grpSp>
        <p:nvGrpSpPr>
          <p:cNvPr id="115" name="Group 114"/>
          <p:cNvGrpSpPr/>
          <p:nvPr/>
        </p:nvGrpSpPr>
        <p:grpSpPr>
          <a:xfrm>
            <a:off x="7392369" y="1724582"/>
            <a:ext cx="1696480" cy="1331065"/>
            <a:chOff x="9128194" y="4515244"/>
            <a:chExt cx="3118925" cy="544299"/>
          </a:xfrm>
        </p:grpSpPr>
        <p:sp>
          <p:nvSpPr>
            <p:cNvPr id="116" name="Text Placeholder 3"/>
            <p:cNvSpPr txBox="1">
              <a:spLocks/>
            </p:cNvSpPr>
            <p:nvPr/>
          </p:nvSpPr>
          <p:spPr>
            <a:xfrm>
              <a:off x="9326293" y="4648235"/>
              <a:ext cx="2920826" cy="411308"/>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consectetr adipiscing elit, sed do eiusmod tempor incididunt ut</a:t>
              </a:r>
            </a:p>
          </p:txBody>
        </p:sp>
        <p:sp>
          <p:nvSpPr>
            <p:cNvPr id="117" name="TextBox 116"/>
            <p:cNvSpPr txBox="1"/>
            <p:nvPr/>
          </p:nvSpPr>
          <p:spPr>
            <a:xfrm>
              <a:off x="9128194" y="4515244"/>
              <a:ext cx="3015166" cy="138441"/>
            </a:xfrm>
            <a:prstGeom prst="rect">
              <a:avLst/>
            </a:prstGeom>
            <a:noFill/>
          </p:spPr>
          <p:txBody>
            <a:bodyPr wrap="square" rtlCol="0">
              <a:spAutoFit/>
            </a:bodyPr>
            <a:lstStyle/>
            <a:p>
              <a:r>
                <a:rPr lang="en-US" sz="1600" b="1" dirty="0">
                  <a:solidFill>
                    <a:srgbClr val="62768F"/>
                  </a:solidFill>
                  <a:latin typeface="Candara" panose="020E0502030303020204" pitchFamily="34" charset="0"/>
                </a:rPr>
                <a:t>Lorem Ipsum</a:t>
              </a:r>
            </a:p>
          </p:txBody>
        </p:sp>
      </p:grpSp>
      <p:grpSp>
        <p:nvGrpSpPr>
          <p:cNvPr id="118" name="Group 117"/>
          <p:cNvGrpSpPr/>
          <p:nvPr/>
        </p:nvGrpSpPr>
        <p:grpSpPr>
          <a:xfrm>
            <a:off x="9137951" y="1724582"/>
            <a:ext cx="1696480" cy="1331065"/>
            <a:chOff x="9128194" y="4515244"/>
            <a:chExt cx="3118925" cy="544299"/>
          </a:xfrm>
        </p:grpSpPr>
        <p:sp>
          <p:nvSpPr>
            <p:cNvPr id="119" name="Text Placeholder 3"/>
            <p:cNvSpPr txBox="1">
              <a:spLocks/>
            </p:cNvSpPr>
            <p:nvPr/>
          </p:nvSpPr>
          <p:spPr>
            <a:xfrm>
              <a:off x="9326293" y="4648235"/>
              <a:ext cx="2920826" cy="411308"/>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consectetr adipiscing elit, sed do eiusmod tempor incididunt ut</a:t>
              </a:r>
            </a:p>
          </p:txBody>
        </p:sp>
        <p:sp>
          <p:nvSpPr>
            <p:cNvPr id="120" name="TextBox 119"/>
            <p:cNvSpPr txBox="1"/>
            <p:nvPr/>
          </p:nvSpPr>
          <p:spPr>
            <a:xfrm>
              <a:off x="9128194" y="4515244"/>
              <a:ext cx="3015166" cy="138441"/>
            </a:xfrm>
            <a:prstGeom prst="rect">
              <a:avLst/>
            </a:prstGeom>
            <a:noFill/>
          </p:spPr>
          <p:txBody>
            <a:bodyPr wrap="square" rtlCol="0">
              <a:spAutoFit/>
            </a:bodyPr>
            <a:lstStyle/>
            <a:p>
              <a:r>
                <a:rPr lang="en-US" sz="1600" b="1" dirty="0">
                  <a:solidFill>
                    <a:srgbClr val="B5B5B5"/>
                  </a:solidFill>
                  <a:latin typeface="Candara" panose="020E0502030303020204" pitchFamily="34" charset="0"/>
                </a:rPr>
                <a:t>Lorem Ipsum</a:t>
              </a:r>
            </a:p>
          </p:txBody>
        </p:sp>
      </p:grpSp>
      <p:grpSp>
        <p:nvGrpSpPr>
          <p:cNvPr id="121" name="Group 120"/>
          <p:cNvGrpSpPr/>
          <p:nvPr/>
        </p:nvGrpSpPr>
        <p:grpSpPr>
          <a:xfrm>
            <a:off x="370046" y="304456"/>
            <a:ext cx="5845156" cy="1077095"/>
            <a:chOff x="587022" y="976809"/>
            <a:chExt cx="5845156" cy="1077095"/>
          </a:xfrm>
        </p:grpSpPr>
        <p:sp>
          <p:nvSpPr>
            <p:cNvPr id="122" name="TextBox 12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23" name="TextBox 12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130" name="Picture 1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97607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1"/>
                                        </p:tgtEl>
                                        <p:attrNameLst>
                                          <p:attrName>style.visibility</p:attrName>
                                        </p:attrNameLst>
                                      </p:cBhvr>
                                      <p:to>
                                        <p:strVal val="visible"/>
                                      </p:to>
                                    </p:set>
                                    <p:animEffect transition="in" filter="wipe(left)">
                                      <p:cBhvr>
                                        <p:cTn id="7" dur="750"/>
                                        <p:tgtEl>
                                          <p:spTgt spid="121"/>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500" fill="hold"/>
                                        <p:tgtEl>
                                          <p:spTgt spid="65"/>
                                        </p:tgtEl>
                                        <p:attrNameLst>
                                          <p:attrName>ppt_x</p:attrName>
                                        </p:attrNameLst>
                                      </p:cBhvr>
                                      <p:tavLst>
                                        <p:tav tm="0">
                                          <p:val>
                                            <p:strVal val="0-#ppt_w/2"/>
                                          </p:val>
                                        </p:tav>
                                        <p:tav tm="100000">
                                          <p:val>
                                            <p:strVal val="#ppt_x"/>
                                          </p:val>
                                        </p:tav>
                                      </p:tavLst>
                                    </p:anim>
                                    <p:anim calcmode="lin" valueType="num">
                                      <p:cBhvr additive="base">
                                        <p:cTn id="12" dur="500" fill="hold"/>
                                        <p:tgtEl>
                                          <p:spTgt spid="65"/>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67"/>
                                        </p:tgtEl>
                                        <p:attrNameLst>
                                          <p:attrName>style.visibility</p:attrName>
                                        </p:attrNameLst>
                                      </p:cBhvr>
                                      <p:to>
                                        <p:strVal val="visible"/>
                                      </p:to>
                                    </p:set>
                                    <p:anim calcmode="lin" valueType="num">
                                      <p:cBhvr additive="base">
                                        <p:cTn id="15" dur="500" fill="hold"/>
                                        <p:tgtEl>
                                          <p:spTgt spid="67"/>
                                        </p:tgtEl>
                                        <p:attrNameLst>
                                          <p:attrName>ppt_x</p:attrName>
                                        </p:attrNameLst>
                                      </p:cBhvr>
                                      <p:tavLst>
                                        <p:tav tm="0">
                                          <p:val>
                                            <p:strVal val="1+#ppt_w/2"/>
                                          </p:val>
                                        </p:tav>
                                        <p:tav tm="100000">
                                          <p:val>
                                            <p:strVal val="#ppt_x"/>
                                          </p:val>
                                        </p:tav>
                                      </p:tavLst>
                                    </p:anim>
                                    <p:anim calcmode="lin" valueType="num">
                                      <p:cBhvr additive="base">
                                        <p:cTn id="16" dur="500" fill="hold"/>
                                        <p:tgtEl>
                                          <p:spTgt spid="67"/>
                                        </p:tgtEl>
                                        <p:attrNameLst>
                                          <p:attrName>ppt_y</p:attrName>
                                        </p:attrNameLst>
                                      </p:cBhvr>
                                      <p:tavLst>
                                        <p:tav tm="0">
                                          <p:val>
                                            <p:strVal val="#ppt_y"/>
                                          </p:val>
                                        </p:tav>
                                        <p:tav tm="100000">
                                          <p:val>
                                            <p:strVal val="#ppt_y"/>
                                          </p:val>
                                        </p:tav>
                                      </p:tavLst>
                                    </p:anim>
                                  </p:childTnLst>
                                </p:cTn>
                              </p:par>
                              <p:par>
                                <p:cTn id="17" presetID="52" presetClass="entr" presetSubtype="0" fill="hold" nodeType="withEffect">
                                  <p:stCondLst>
                                    <p:cond delay="0"/>
                                  </p:stCondLst>
                                  <p:childTnLst>
                                    <p:set>
                                      <p:cBhvr>
                                        <p:cTn id="18" dur="1" fill="hold">
                                          <p:stCondLst>
                                            <p:cond delay="0"/>
                                          </p:stCondLst>
                                        </p:cTn>
                                        <p:tgtEl>
                                          <p:spTgt spid="124"/>
                                        </p:tgtEl>
                                        <p:attrNameLst>
                                          <p:attrName>style.visibility</p:attrName>
                                        </p:attrNameLst>
                                      </p:cBhvr>
                                      <p:to>
                                        <p:strVal val="visible"/>
                                      </p:to>
                                    </p:set>
                                    <p:animScale>
                                      <p:cBhvr>
                                        <p:cTn id="19" dur="1000" decel="50000" fill="hold">
                                          <p:stCondLst>
                                            <p:cond delay="0"/>
                                          </p:stCondLst>
                                        </p:cTn>
                                        <p:tgtEl>
                                          <p:spTgt spid="12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0" dur="1000" decel="50000" fill="hold">
                                          <p:stCondLst>
                                            <p:cond delay="0"/>
                                          </p:stCondLst>
                                        </p:cTn>
                                        <p:tgtEl>
                                          <p:spTgt spid="124"/>
                                        </p:tgtEl>
                                        <p:attrNameLst>
                                          <p:attrName>ppt_x</p:attrName>
                                          <p:attrName>ppt_y</p:attrName>
                                        </p:attrNameLst>
                                      </p:cBhvr>
                                    </p:animMotion>
                                    <p:animEffect transition="in" filter="fade">
                                      <p:cBhvr>
                                        <p:cTn id="21" dur="1000"/>
                                        <p:tgtEl>
                                          <p:spTgt spid="124"/>
                                        </p:tgtEl>
                                      </p:cBhvr>
                                    </p:animEffect>
                                  </p:childTnLst>
                                </p:cTn>
                              </p:par>
                            </p:childTnLst>
                          </p:cTn>
                        </p:par>
                        <p:par>
                          <p:cTn id="22" fill="hold">
                            <p:stCondLst>
                              <p:cond delay="1750"/>
                            </p:stCondLst>
                            <p:childTnLst>
                              <p:par>
                                <p:cTn id="23" presetID="53" presetClass="entr" presetSubtype="16" fill="hold" grpId="0" nodeType="afterEffect">
                                  <p:stCondLst>
                                    <p:cond delay="0"/>
                                  </p:stCondLst>
                                  <p:childTnLst>
                                    <p:set>
                                      <p:cBhvr>
                                        <p:cTn id="24" dur="1" fill="hold">
                                          <p:stCondLst>
                                            <p:cond delay="0"/>
                                          </p:stCondLst>
                                        </p:cTn>
                                        <p:tgtEl>
                                          <p:spTgt spid="71"/>
                                        </p:tgtEl>
                                        <p:attrNameLst>
                                          <p:attrName>style.visibility</p:attrName>
                                        </p:attrNameLst>
                                      </p:cBhvr>
                                      <p:to>
                                        <p:strVal val="visible"/>
                                      </p:to>
                                    </p:set>
                                    <p:anim calcmode="lin" valueType="num">
                                      <p:cBhvr>
                                        <p:cTn id="25" dur="500" fill="hold"/>
                                        <p:tgtEl>
                                          <p:spTgt spid="71"/>
                                        </p:tgtEl>
                                        <p:attrNameLst>
                                          <p:attrName>ppt_w</p:attrName>
                                        </p:attrNameLst>
                                      </p:cBhvr>
                                      <p:tavLst>
                                        <p:tav tm="0">
                                          <p:val>
                                            <p:fltVal val="0"/>
                                          </p:val>
                                        </p:tav>
                                        <p:tav tm="100000">
                                          <p:val>
                                            <p:strVal val="#ppt_w"/>
                                          </p:val>
                                        </p:tav>
                                      </p:tavLst>
                                    </p:anim>
                                    <p:anim calcmode="lin" valueType="num">
                                      <p:cBhvr>
                                        <p:cTn id="26" dur="500" fill="hold"/>
                                        <p:tgtEl>
                                          <p:spTgt spid="71"/>
                                        </p:tgtEl>
                                        <p:attrNameLst>
                                          <p:attrName>ppt_h</p:attrName>
                                        </p:attrNameLst>
                                      </p:cBhvr>
                                      <p:tavLst>
                                        <p:tav tm="0">
                                          <p:val>
                                            <p:fltVal val="0"/>
                                          </p:val>
                                        </p:tav>
                                        <p:tav tm="100000">
                                          <p:val>
                                            <p:strVal val="#ppt_h"/>
                                          </p:val>
                                        </p:tav>
                                      </p:tavLst>
                                    </p:anim>
                                    <p:animEffect transition="in" filter="fade">
                                      <p:cBhvr>
                                        <p:cTn id="27" dur="500"/>
                                        <p:tgtEl>
                                          <p:spTgt spid="71"/>
                                        </p:tgtEl>
                                      </p:cBhvr>
                                    </p:animEffect>
                                  </p:childTnLst>
                                </p:cTn>
                              </p:par>
                            </p:childTnLst>
                          </p:cTn>
                        </p:par>
                        <p:par>
                          <p:cTn id="28" fill="hold">
                            <p:stCondLst>
                              <p:cond delay="2250"/>
                            </p:stCondLst>
                            <p:childTnLst>
                              <p:par>
                                <p:cTn id="29" presetID="22" presetClass="entr" presetSubtype="4" fill="hold" nodeType="afterEffect">
                                  <p:stCondLst>
                                    <p:cond delay="0"/>
                                  </p:stCondLst>
                                  <p:childTnLst>
                                    <p:set>
                                      <p:cBhvr>
                                        <p:cTn id="30" dur="1" fill="hold">
                                          <p:stCondLst>
                                            <p:cond delay="0"/>
                                          </p:stCondLst>
                                        </p:cTn>
                                        <p:tgtEl>
                                          <p:spTgt spid="69"/>
                                        </p:tgtEl>
                                        <p:attrNameLst>
                                          <p:attrName>style.visibility</p:attrName>
                                        </p:attrNameLst>
                                      </p:cBhvr>
                                      <p:to>
                                        <p:strVal val="visible"/>
                                      </p:to>
                                    </p:set>
                                    <p:animEffect transition="in" filter="wipe(down)">
                                      <p:cBhvr>
                                        <p:cTn id="31" dur="500"/>
                                        <p:tgtEl>
                                          <p:spTgt spid="69"/>
                                        </p:tgtEl>
                                      </p:cBhvr>
                                    </p:animEffect>
                                  </p:childTnLst>
                                </p:cTn>
                              </p:par>
                            </p:childTnLst>
                          </p:cTn>
                        </p:par>
                        <p:par>
                          <p:cTn id="32" fill="hold">
                            <p:stCondLst>
                              <p:cond delay="2750"/>
                            </p:stCondLst>
                            <p:childTnLst>
                              <p:par>
                                <p:cTn id="33" presetID="22" presetClass="entr" presetSubtype="4"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wipe(down)">
                                      <p:cBhvr>
                                        <p:cTn id="35" dur="500"/>
                                        <p:tgtEl>
                                          <p:spTgt spid="103"/>
                                        </p:tgtEl>
                                      </p:cBhvr>
                                    </p:animEffect>
                                  </p:childTnLst>
                                </p:cTn>
                              </p:par>
                            </p:childTnLst>
                          </p:cTn>
                        </p:par>
                        <p:par>
                          <p:cTn id="36" fill="hold">
                            <p:stCondLst>
                              <p:cond delay="3250"/>
                            </p:stCondLst>
                            <p:childTnLst>
                              <p:par>
                                <p:cTn id="37" presetID="52" presetClass="entr" presetSubtype="0" fill="hold" nodeType="afterEffect">
                                  <p:stCondLst>
                                    <p:cond delay="0"/>
                                  </p:stCondLst>
                                  <p:childTnLst>
                                    <p:set>
                                      <p:cBhvr>
                                        <p:cTn id="38" dur="1" fill="hold">
                                          <p:stCondLst>
                                            <p:cond delay="0"/>
                                          </p:stCondLst>
                                        </p:cTn>
                                        <p:tgtEl>
                                          <p:spTgt spid="125"/>
                                        </p:tgtEl>
                                        <p:attrNameLst>
                                          <p:attrName>style.visibility</p:attrName>
                                        </p:attrNameLst>
                                      </p:cBhvr>
                                      <p:to>
                                        <p:strVal val="visible"/>
                                      </p:to>
                                    </p:set>
                                    <p:animScale>
                                      <p:cBhvr>
                                        <p:cTn id="39" dur="1000" decel="50000" fill="hold">
                                          <p:stCondLst>
                                            <p:cond delay="0"/>
                                          </p:stCondLst>
                                        </p:cTn>
                                        <p:tgtEl>
                                          <p:spTgt spid="12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0" dur="1000" decel="50000" fill="hold">
                                          <p:stCondLst>
                                            <p:cond delay="0"/>
                                          </p:stCondLst>
                                        </p:cTn>
                                        <p:tgtEl>
                                          <p:spTgt spid="125"/>
                                        </p:tgtEl>
                                        <p:attrNameLst>
                                          <p:attrName>ppt_x</p:attrName>
                                          <p:attrName>ppt_y</p:attrName>
                                        </p:attrNameLst>
                                      </p:cBhvr>
                                    </p:animMotion>
                                    <p:animEffect transition="in" filter="fade">
                                      <p:cBhvr>
                                        <p:cTn id="41" dur="1000"/>
                                        <p:tgtEl>
                                          <p:spTgt spid="125"/>
                                        </p:tgtEl>
                                      </p:cBhvr>
                                    </p:animEffect>
                                  </p:childTnLst>
                                </p:cTn>
                              </p:par>
                            </p:childTnLst>
                          </p:cTn>
                        </p:par>
                        <p:par>
                          <p:cTn id="42" fill="hold">
                            <p:stCondLst>
                              <p:cond delay="4250"/>
                            </p:stCondLst>
                            <p:childTnLst>
                              <p:par>
                                <p:cTn id="43" presetID="53" presetClass="entr" presetSubtype="16" fill="hold" nodeType="afterEffect">
                                  <p:stCondLst>
                                    <p:cond delay="0"/>
                                  </p:stCondLst>
                                  <p:childTnLst>
                                    <p:set>
                                      <p:cBhvr>
                                        <p:cTn id="44" dur="1" fill="hold">
                                          <p:stCondLst>
                                            <p:cond delay="0"/>
                                          </p:stCondLst>
                                        </p:cTn>
                                        <p:tgtEl>
                                          <p:spTgt spid="87"/>
                                        </p:tgtEl>
                                        <p:attrNameLst>
                                          <p:attrName>style.visibility</p:attrName>
                                        </p:attrNameLst>
                                      </p:cBhvr>
                                      <p:to>
                                        <p:strVal val="visible"/>
                                      </p:to>
                                    </p:set>
                                    <p:anim calcmode="lin" valueType="num">
                                      <p:cBhvr>
                                        <p:cTn id="45" dur="500" fill="hold"/>
                                        <p:tgtEl>
                                          <p:spTgt spid="87"/>
                                        </p:tgtEl>
                                        <p:attrNameLst>
                                          <p:attrName>ppt_w</p:attrName>
                                        </p:attrNameLst>
                                      </p:cBhvr>
                                      <p:tavLst>
                                        <p:tav tm="0">
                                          <p:val>
                                            <p:fltVal val="0"/>
                                          </p:val>
                                        </p:tav>
                                        <p:tav tm="100000">
                                          <p:val>
                                            <p:strVal val="#ppt_w"/>
                                          </p:val>
                                        </p:tav>
                                      </p:tavLst>
                                    </p:anim>
                                    <p:anim calcmode="lin" valueType="num">
                                      <p:cBhvr>
                                        <p:cTn id="46" dur="500" fill="hold"/>
                                        <p:tgtEl>
                                          <p:spTgt spid="87"/>
                                        </p:tgtEl>
                                        <p:attrNameLst>
                                          <p:attrName>ppt_h</p:attrName>
                                        </p:attrNameLst>
                                      </p:cBhvr>
                                      <p:tavLst>
                                        <p:tav tm="0">
                                          <p:val>
                                            <p:fltVal val="0"/>
                                          </p:val>
                                        </p:tav>
                                        <p:tav tm="100000">
                                          <p:val>
                                            <p:strVal val="#ppt_h"/>
                                          </p:val>
                                        </p:tav>
                                      </p:tavLst>
                                    </p:anim>
                                    <p:animEffect transition="in" filter="fade">
                                      <p:cBhvr>
                                        <p:cTn id="47" dur="500"/>
                                        <p:tgtEl>
                                          <p:spTgt spid="87"/>
                                        </p:tgtEl>
                                      </p:cBhvr>
                                    </p:animEffect>
                                  </p:childTnLst>
                                </p:cTn>
                              </p:par>
                            </p:childTnLst>
                          </p:cTn>
                        </p:par>
                        <p:par>
                          <p:cTn id="48" fill="hold">
                            <p:stCondLst>
                              <p:cond delay="4750"/>
                            </p:stCondLst>
                            <p:childTnLst>
                              <p:par>
                                <p:cTn id="49" presetID="22" presetClass="entr" presetSubtype="4" fill="hold" nodeType="afterEffect">
                                  <p:stCondLst>
                                    <p:cond delay="0"/>
                                  </p:stCondLst>
                                  <p:childTnLst>
                                    <p:set>
                                      <p:cBhvr>
                                        <p:cTn id="50" dur="1" fill="hold">
                                          <p:stCondLst>
                                            <p:cond delay="0"/>
                                          </p:stCondLst>
                                        </p:cTn>
                                        <p:tgtEl>
                                          <p:spTgt spid="92"/>
                                        </p:tgtEl>
                                        <p:attrNameLst>
                                          <p:attrName>style.visibility</p:attrName>
                                        </p:attrNameLst>
                                      </p:cBhvr>
                                      <p:to>
                                        <p:strVal val="visible"/>
                                      </p:to>
                                    </p:set>
                                    <p:animEffect transition="in" filter="wipe(down)">
                                      <p:cBhvr>
                                        <p:cTn id="51" dur="500"/>
                                        <p:tgtEl>
                                          <p:spTgt spid="92"/>
                                        </p:tgtEl>
                                      </p:cBhvr>
                                    </p:animEffect>
                                  </p:childTnLst>
                                </p:cTn>
                              </p:par>
                            </p:childTnLst>
                          </p:cTn>
                        </p:par>
                        <p:par>
                          <p:cTn id="52" fill="hold">
                            <p:stCondLst>
                              <p:cond delay="5250"/>
                            </p:stCondLst>
                            <p:childTnLst>
                              <p:par>
                                <p:cTn id="53" presetID="22" presetClass="entr" presetSubtype="4" fill="hold" nodeType="afterEffect">
                                  <p:stCondLst>
                                    <p:cond delay="0"/>
                                  </p:stCondLst>
                                  <p:childTnLst>
                                    <p:set>
                                      <p:cBhvr>
                                        <p:cTn id="54" dur="1" fill="hold">
                                          <p:stCondLst>
                                            <p:cond delay="0"/>
                                          </p:stCondLst>
                                        </p:cTn>
                                        <p:tgtEl>
                                          <p:spTgt spid="106"/>
                                        </p:tgtEl>
                                        <p:attrNameLst>
                                          <p:attrName>style.visibility</p:attrName>
                                        </p:attrNameLst>
                                      </p:cBhvr>
                                      <p:to>
                                        <p:strVal val="visible"/>
                                      </p:to>
                                    </p:set>
                                    <p:animEffect transition="in" filter="wipe(down)">
                                      <p:cBhvr>
                                        <p:cTn id="55" dur="500"/>
                                        <p:tgtEl>
                                          <p:spTgt spid="106"/>
                                        </p:tgtEl>
                                      </p:cBhvr>
                                    </p:animEffect>
                                  </p:childTnLst>
                                </p:cTn>
                              </p:par>
                            </p:childTnLst>
                          </p:cTn>
                        </p:par>
                        <p:par>
                          <p:cTn id="56" fill="hold">
                            <p:stCondLst>
                              <p:cond delay="5750"/>
                            </p:stCondLst>
                            <p:childTnLst>
                              <p:par>
                                <p:cTn id="57" presetID="52" presetClass="entr" presetSubtype="0" fill="hold" nodeType="afterEffect">
                                  <p:stCondLst>
                                    <p:cond delay="0"/>
                                  </p:stCondLst>
                                  <p:childTnLst>
                                    <p:set>
                                      <p:cBhvr>
                                        <p:cTn id="58" dur="1" fill="hold">
                                          <p:stCondLst>
                                            <p:cond delay="0"/>
                                          </p:stCondLst>
                                        </p:cTn>
                                        <p:tgtEl>
                                          <p:spTgt spid="126"/>
                                        </p:tgtEl>
                                        <p:attrNameLst>
                                          <p:attrName>style.visibility</p:attrName>
                                        </p:attrNameLst>
                                      </p:cBhvr>
                                      <p:to>
                                        <p:strVal val="visible"/>
                                      </p:to>
                                    </p:set>
                                    <p:animScale>
                                      <p:cBhvr>
                                        <p:cTn id="59" dur="1000" decel="50000" fill="hold">
                                          <p:stCondLst>
                                            <p:cond delay="0"/>
                                          </p:stCondLst>
                                        </p:cTn>
                                        <p:tgtEl>
                                          <p:spTgt spid="12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0" dur="1000" decel="50000" fill="hold">
                                          <p:stCondLst>
                                            <p:cond delay="0"/>
                                          </p:stCondLst>
                                        </p:cTn>
                                        <p:tgtEl>
                                          <p:spTgt spid="126"/>
                                        </p:tgtEl>
                                        <p:attrNameLst>
                                          <p:attrName>ppt_x</p:attrName>
                                          <p:attrName>ppt_y</p:attrName>
                                        </p:attrNameLst>
                                      </p:cBhvr>
                                    </p:animMotion>
                                    <p:animEffect transition="in" filter="fade">
                                      <p:cBhvr>
                                        <p:cTn id="61" dur="1000"/>
                                        <p:tgtEl>
                                          <p:spTgt spid="126"/>
                                        </p:tgtEl>
                                      </p:cBhvr>
                                    </p:animEffect>
                                  </p:childTnLst>
                                </p:cTn>
                              </p:par>
                            </p:childTnLst>
                          </p:cTn>
                        </p:par>
                        <p:par>
                          <p:cTn id="62" fill="hold">
                            <p:stCondLst>
                              <p:cond delay="6750"/>
                            </p:stCondLst>
                            <p:childTnLst>
                              <p:par>
                                <p:cTn id="63" presetID="53" presetClass="entr" presetSubtype="16" fill="hold" grpId="0" nodeType="afterEffect">
                                  <p:stCondLst>
                                    <p:cond delay="0"/>
                                  </p:stCondLst>
                                  <p:childTnLst>
                                    <p:set>
                                      <p:cBhvr>
                                        <p:cTn id="64" dur="1" fill="hold">
                                          <p:stCondLst>
                                            <p:cond delay="0"/>
                                          </p:stCondLst>
                                        </p:cTn>
                                        <p:tgtEl>
                                          <p:spTgt spid="72"/>
                                        </p:tgtEl>
                                        <p:attrNameLst>
                                          <p:attrName>style.visibility</p:attrName>
                                        </p:attrNameLst>
                                      </p:cBhvr>
                                      <p:to>
                                        <p:strVal val="visible"/>
                                      </p:to>
                                    </p:set>
                                    <p:anim calcmode="lin" valueType="num">
                                      <p:cBhvr>
                                        <p:cTn id="65" dur="500" fill="hold"/>
                                        <p:tgtEl>
                                          <p:spTgt spid="72"/>
                                        </p:tgtEl>
                                        <p:attrNameLst>
                                          <p:attrName>ppt_w</p:attrName>
                                        </p:attrNameLst>
                                      </p:cBhvr>
                                      <p:tavLst>
                                        <p:tav tm="0">
                                          <p:val>
                                            <p:fltVal val="0"/>
                                          </p:val>
                                        </p:tav>
                                        <p:tav tm="100000">
                                          <p:val>
                                            <p:strVal val="#ppt_w"/>
                                          </p:val>
                                        </p:tav>
                                      </p:tavLst>
                                    </p:anim>
                                    <p:anim calcmode="lin" valueType="num">
                                      <p:cBhvr>
                                        <p:cTn id="66" dur="500" fill="hold"/>
                                        <p:tgtEl>
                                          <p:spTgt spid="72"/>
                                        </p:tgtEl>
                                        <p:attrNameLst>
                                          <p:attrName>ppt_h</p:attrName>
                                        </p:attrNameLst>
                                      </p:cBhvr>
                                      <p:tavLst>
                                        <p:tav tm="0">
                                          <p:val>
                                            <p:fltVal val="0"/>
                                          </p:val>
                                        </p:tav>
                                        <p:tav tm="100000">
                                          <p:val>
                                            <p:strVal val="#ppt_h"/>
                                          </p:val>
                                        </p:tav>
                                      </p:tavLst>
                                    </p:anim>
                                    <p:animEffect transition="in" filter="fade">
                                      <p:cBhvr>
                                        <p:cTn id="67" dur="500"/>
                                        <p:tgtEl>
                                          <p:spTgt spid="72"/>
                                        </p:tgtEl>
                                      </p:cBhvr>
                                    </p:animEffect>
                                  </p:childTnLst>
                                </p:cTn>
                              </p:par>
                            </p:childTnLst>
                          </p:cTn>
                        </p:par>
                        <p:par>
                          <p:cTn id="68" fill="hold">
                            <p:stCondLst>
                              <p:cond delay="7250"/>
                            </p:stCondLst>
                            <p:childTnLst>
                              <p:par>
                                <p:cTn id="69" presetID="22" presetClass="entr" presetSubtype="4" fill="hold" nodeType="afterEffect">
                                  <p:stCondLst>
                                    <p:cond delay="0"/>
                                  </p:stCondLst>
                                  <p:childTnLst>
                                    <p:set>
                                      <p:cBhvr>
                                        <p:cTn id="70" dur="1" fill="hold">
                                          <p:stCondLst>
                                            <p:cond delay="0"/>
                                          </p:stCondLst>
                                        </p:cTn>
                                        <p:tgtEl>
                                          <p:spTgt spid="93"/>
                                        </p:tgtEl>
                                        <p:attrNameLst>
                                          <p:attrName>style.visibility</p:attrName>
                                        </p:attrNameLst>
                                      </p:cBhvr>
                                      <p:to>
                                        <p:strVal val="visible"/>
                                      </p:to>
                                    </p:set>
                                    <p:animEffect transition="in" filter="wipe(down)">
                                      <p:cBhvr>
                                        <p:cTn id="71" dur="500"/>
                                        <p:tgtEl>
                                          <p:spTgt spid="93"/>
                                        </p:tgtEl>
                                      </p:cBhvr>
                                    </p:animEffect>
                                  </p:childTnLst>
                                </p:cTn>
                              </p:par>
                            </p:childTnLst>
                          </p:cTn>
                        </p:par>
                        <p:par>
                          <p:cTn id="72" fill="hold">
                            <p:stCondLst>
                              <p:cond delay="7750"/>
                            </p:stCondLst>
                            <p:childTnLst>
                              <p:par>
                                <p:cTn id="73" presetID="22" presetClass="entr" presetSubtype="4" fill="hold" nodeType="afterEffect">
                                  <p:stCondLst>
                                    <p:cond delay="0"/>
                                  </p:stCondLst>
                                  <p:childTnLst>
                                    <p:set>
                                      <p:cBhvr>
                                        <p:cTn id="74" dur="1" fill="hold">
                                          <p:stCondLst>
                                            <p:cond delay="0"/>
                                          </p:stCondLst>
                                        </p:cTn>
                                        <p:tgtEl>
                                          <p:spTgt spid="109"/>
                                        </p:tgtEl>
                                        <p:attrNameLst>
                                          <p:attrName>style.visibility</p:attrName>
                                        </p:attrNameLst>
                                      </p:cBhvr>
                                      <p:to>
                                        <p:strVal val="visible"/>
                                      </p:to>
                                    </p:set>
                                    <p:animEffect transition="in" filter="wipe(down)">
                                      <p:cBhvr>
                                        <p:cTn id="75" dur="500"/>
                                        <p:tgtEl>
                                          <p:spTgt spid="109"/>
                                        </p:tgtEl>
                                      </p:cBhvr>
                                    </p:animEffect>
                                  </p:childTnLst>
                                </p:cTn>
                              </p:par>
                            </p:childTnLst>
                          </p:cTn>
                        </p:par>
                        <p:par>
                          <p:cTn id="76" fill="hold">
                            <p:stCondLst>
                              <p:cond delay="8250"/>
                            </p:stCondLst>
                            <p:childTnLst>
                              <p:par>
                                <p:cTn id="77" presetID="52" presetClass="entr" presetSubtype="0" fill="hold" nodeType="afterEffect">
                                  <p:stCondLst>
                                    <p:cond delay="0"/>
                                  </p:stCondLst>
                                  <p:childTnLst>
                                    <p:set>
                                      <p:cBhvr>
                                        <p:cTn id="78" dur="1" fill="hold">
                                          <p:stCondLst>
                                            <p:cond delay="0"/>
                                          </p:stCondLst>
                                        </p:cTn>
                                        <p:tgtEl>
                                          <p:spTgt spid="127"/>
                                        </p:tgtEl>
                                        <p:attrNameLst>
                                          <p:attrName>style.visibility</p:attrName>
                                        </p:attrNameLst>
                                      </p:cBhvr>
                                      <p:to>
                                        <p:strVal val="visible"/>
                                      </p:to>
                                    </p:set>
                                    <p:animScale>
                                      <p:cBhvr>
                                        <p:cTn id="79" dur="1000" decel="50000" fill="hold">
                                          <p:stCondLst>
                                            <p:cond delay="0"/>
                                          </p:stCondLst>
                                        </p:cTn>
                                        <p:tgtEl>
                                          <p:spTgt spid="12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0" dur="1000" decel="50000" fill="hold">
                                          <p:stCondLst>
                                            <p:cond delay="0"/>
                                          </p:stCondLst>
                                        </p:cTn>
                                        <p:tgtEl>
                                          <p:spTgt spid="127"/>
                                        </p:tgtEl>
                                        <p:attrNameLst>
                                          <p:attrName>ppt_x</p:attrName>
                                          <p:attrName>ppt_y</p:attrName>
                                        </p:attrNameLst>
                                      </p:cBhvr>
                                    </p:animMotion>
                                    <p:animEffect transition="in" filter="fade">
                                      <p:cBhvr>
                                        <p:cTn id="81" dur="1000"/>
                                        <p:tgtEl>
                                          <p:spTgt spid="127"/>
                                        </p:tgtEl>
                                      </p:cBhvr>
                                    </p:animEffect>
                                  </p:childTnLst>
                                </p:cTn>
                              </p:par>
                            </p:childTnLst>
                          </p:cTn>
                        </p:par>
                        <p:par>
                          <p:cTn id="82" fill="hold">
                            <p:stCondLst>
                              <p:cond delay="9250"/>
                            </p:stCondLst>
                            <p:childTnLst>
                              <p:par>
                                <p:cTn id="83" presetID="53" presetClass="entr" presetSubtype="16" fill="hold" grpId="0" nodeType="afterEffect">
                                  <p:stCondLst>
                                    <p:cond delay="0"/>
                                  </p:stCondLst>
                                  <p:childTnLst>
                                    <p:set>
                                      <p:cBhvr>
                                        <p:cTn id="84" dur="1" fill="hold">
                                          <p:stCondLst>
                                            <p:cond delay="0"/>
                                          </p:stCondLst>
                                        </p:cTn>
                                        <p:tgtEl>
                                          <p:spTgt spid="70"/>
                                        </p:tgtEl>
                                        <p:attrNameLst>
                                          <p:attrName>style.visibility</p:attrName>
                                        </p:attrNameLst>
                                      </p:cBhvr>
                                      <p:to>
                                        <p:strVal val="visible"/>
                                      </p:to>
                                    </p:set>
                                    <p:anim calcmode="lin" valueType="num">
                                      <p:cBhvr>
                                        <p:cTn id="85" dur="500" fill="hold"/>
                                        <p:tgtEl>
                                          <p:spTgt spid="70"/>
                                        </p:tgtEl>
                                        <p:attrNameLst>
                                          <p:attrName>ppt_w</p:attrName>
                                        </p:attrNameLst>
                                      </p:cBhvr>
                                      <p:tavLst>
                                        <p:tav tm="0">
                                          <p:val>
                                            <p:fltVal val="0"/>
                                          </p:val>
                                        </p:tav>
                                        <p:tav tm="100000">
                                          <p:val>
                                            <p:strVal val="#ppt_w"/>
                                          </p:val>
                                        </p:tav>
                                      </p:tavLst>
                                    </p:anim>
                                    <p:anim calcmode="lin" valueType="num">
                                      <p:cBhvr>
                                        <p:cTn id="86" dur="500" fill="hold"/>
                                        <p:tgtEl>
                                          <p:spTgt spid="70"/>
                                        </p:tgtEl>
                                        <p:attrNameLst>
                                          <p:attrName>ppt_h</p:attrName>
                                        </p:attrNameLst>
                                      </p:cBhvr>
                                      <p:tavLst>
                                        <p:tav tm="0">
                                          <p:val>
                                            <p:fltVal val="0"/>
                                          </p:val>
                                        </p:tav>
                                        <p:tav tm="100000">
                                          <p:val>
                                            <p:strVal val="#ppt_h"/>
                                          </p:val>
                                        </p:tav>
                                      </p:tavLst>
                                    </p:anim>
                                    <p:animEffect transition="in" filter="fade">
                                      <p:cBhvr>
                                        <p:cTn id="87" dur="500"/>
                                        <p:tgtEl>
                                          <p:spTgt spid="70"/>
                                        </p:tgtEl>
                                      </p:cBhvr>
                                    </p:animEffect>
                                  </p:childTnLst>
                                </p:cTn>
                              </p:par>
                            </p:childTnLst>
                          </p:cTn>
                        </p:par>
                        <p:par>
                          <p:cTn id="88" fill="hold">
                            <p:stCondLst>
                              <p:cond delay="9750"/>
                            </p:stCondLst>
                            <p:childTnLst>
                              <p:par>
                                <p:cTn id="89" presetID="22" presetClass="entr" presetSubtype="4" fill="hold" nodeType="afterEffect">
                                  <p:stCondLst>
                                    <p:cond delay="0"/>
                                  </p:stCondLst>
                                  <p:childTnLst>
                                    <p:set>
                                      <p:cBhvr>
                                        <p:cTn id="90" dur="1" fill="hold">
                                          <p:stCondLst>
                                            <p:cond delay="0"/>
                                          </p:stCondLst>
                                        </p:cTn>
                                        <p:tgtEl>
                                          <p:spTgt spid="94"/>
                                        </p:tgtEl>
                                        <p:attrNameLst>
                                          <p:attrName>style.visibility</p:attrName>
                                        </p:attrNameLst>
                                      </p:cBhvr>
                                      <p:to>
                                        <p:strVal val="visible"/>
                                      </p:to>
                                    </p:set>
                                    <p:animEffect transition="in" filter="wipe(down)">
                                      <p:cBhvr>
                                        <p:cTn id="91" dur="500"/>
                                        <p:tgtEl>
                                          <p:spTgt spid="94"/>
                                        </p:tgtEl>
                                      </p:cBhvr>
                                    </p:animEffect>
                                  </p:childTnLst>
                                </p:cTn>
                              </p:par>
                            </p:childTnLst>
                          </p:cTn>
                        </p:par>
                        <p:par>
                          <p:cTn id="92" fill="hold">
                            <p:stCondLst>
                              <p:cond delay="10250"/>
                            </p:stCondLst>
                            <p:childTnLst>
                              <p:par>
                                <p:cTn id="93" presetID="22" presetClass="entr" presetSubtype="4" fill="hold" nodeType="afterEffect">
                                  <p:stCondLst>
                                    <p:cond delay="0"/>
                                  </p:stCondLst>
                                  <p:childTnLst>
                                    <p:set>
                                      <p:cBhvr>
                                        <p:cTn id="94" dur="1" fill="hold">
                                          <p:stCondLst>
                                            <p:cond delay="0"/>
                                          </p:stCondLst>
                                        </p:cTn>
                                        <p:tgtEl>
                                          <p:spTgt spid="112"/>
                                        </p:tgtEl>
                                        <p:attrNameLst>
                                          <p:attrName>style.visibility</p:attrName>
                                        </p:attrNameLst>
                                      </p:cBhvr>
                                      <p:to>
                                        <p:strVal val="visible"/>
                                      </p:to>
                                    </p:set>
                                    <p:animEffect transition="in" filter="wipe(down)">
                                      <p:cBhvr>
                                        <p:cTn id="95" dur="500"/>
                                        <p:tgtEl>
                                          <p:spTgt spid="112"/>
                                        </p:tgtEl>
                                      </p:cBhvr>
                                    </p:animEffect>
                                  </p:childTnLst>
                                </p:cTn>
                              </p:par>
                            </p:childTnLst>
                          </p:cTn>
                        </p:par>
                        <p:par>
                          <p:cTn id="96" fill="hold">
                            <p:stCondLst>
                              <p:cond delay="10750"/>
                            </p:stCondLst>
                            <p:childTnLst>
                              <p:par>
                                <p:cTn id="97" presetID="52" presetClass="entr" presetSubtype="0" fill="hold" nodeType="afterEffect">
                                  <p:stCondLst>
                                    <p:cond delay="0"/>
                                  </p:stCondLst>
                                  <p:childTnLst>
                                    <p:set>
                                      <p:cBhvr>
                                        <p:cTn id="98" dur="1" fill="hold">
                                          <p:stCondLst>
                                            <p:cond delay="0"/>
                                          </p:stCondLst>
                                        </p:cTn>
                                        <p:tgtEl>
                                          <p:spTgt spid="128"/>
                                        </p:tgtEl>
                                        <p:attrNameLst>
                                          <p:attrName>style.visibility</p:attrName>
                                        </p:attrNameLst>
                                      </p:cBhvr>
                                      <p:to>
                                        <p:strVal val="visible"/>
                                      </p:to>
                                    </p:set>
                                    <p:animScale>
                                      <p:cBhvr>
                                        <p:cTn id="99" dur="1000" decel="50000" fill="hold">
                                          <p:stCondLst>
                                            <p:cond delay="0"/>
                                          </p:stCondLst>
                                        </p:cTn>
                                        <p:tgtEl>
                                          <p:spTgt spid="12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0" dur="1000" decel="50000" fill="hold">
                                          <p:stCondLst>
                                            <p:cond delay="0"/>
                                          </p:stCondLst>
                                        </p:cTn>
                                        <p:tgtEl>
                                          <p:spTgt spid="128"/>
                                        </p:tgtEl>
                                        <p:attrNameLst>
                                          <p:attrName>ppt_x</p:attrName>
                                          <p:attrName>ppt_y</p:attrName>
                                        </p:attrNameLst>
                                      </p:cBhvr>
                                    </p:animMotion>
                                    <p:animEffect transition="in" filter="fade">
                                      <p:cBhvr>
                                        <p:cTn id="101" dur="1000"/>
                                        <p:tgtEl>
                                          <p:spTgt spid="128"/>
                                        </p:tgtEl>
                                      </p:cBhvr>
                                    </p:animEffect>
                                  </p:childTnLst>
                                </p:cTn>
                              </p:par>
                            </p:childTnLst>
                          </p:cTn>
                        </p:par>
                        <p:par>
                          <p:cTn id="102" fill="hold">
                            <p:stCondLst>
                              <p:cond delay="11750"/>
                            </p:stCondLst>
                            <p:childTnLst>
                              <p:par>
                                <p:cTn id="103" presetID="53" presetClass="entr" presetSubtype="16" fill="hold" nodeType="afterEffect">
                                  <p:stCondLst>
                                    <p:cond delay="0"/>
                                  </p:stCondLst>
                                  <p:childTnLst>
                                    <p:set>
                                      <p:cBhvr>
                                        <p:cTn id="104" dur="1" fill="hold">
                                          <p:stCondLst>
                                            <p:cond delay="0"/>
                                          </p:stCondLst>
                                        </p:cTn>
                                        <p:tgtEl>
                                          <p:spTgt spid="82"/>
                                        </p:tgtEl>
                                        <p:attrNameLst>
                                          <p:attrName>style.visibility</p:attrName>
                                        </p:attrNameLst>
                                      </p:cBhvr>
                                      <p:to>
                                        <p:strVal val="visible"/>
                                      </p:to>
                                    </p:set>
                                    <p:anim calcmode="lin" valueType="num">
                                      <p:cBhvr>
                                        <p:cTn id="105" dur="500" fill="hold"/>
                                        <p:tgtEl>
                                          <p:spTgt spid="82"/>
                                        </p:tgtEl>
                                        <p:attrNameLst>
                                          <p:attrName>ppt_w</p:attrName>
                                        </p:attrNameLst>
                                      </p:cBhvr>
                                      <p:tavLst>
                                        <p:tav tm="0">
                                          <p:val>
                                            <p:fltVal val="0"/>
                                          </p:val>
                                        </p:tav>
                                        <p:tav tm="100000">
                                          <p:val>
                                            <p:strVal val="#ppt_w"/>
                                          </p:val>
                                        </p:tav>
                                      </p:tavLst>
                                    </p:anim>
                                    <p:anim calcmode="lin" valueType="num">
                                      <p:cBhvr>
                                        <p:cTn id="106" dur="500" fill="hold"/>
                                        <p:tgtEl>
                                          <p:spTgt spid="82"/>
                                        </p:tgtEl>
                                        <p:attrNameLst>
                                          <p:attrName>ppt_h</p:attrName>
                                        </p:attrNameLst>
                                      </p:cBhvr>
                                      <p:tavLst>
                                        <p:tav tm="0">
                                          <p:val>
                                            <p:fltVal val="0"/>
                                          </p:val>
                                        </p:tav>
                                        <p:tav tm="100000">
                                          <p:val>
                                            <p:strVal val="#ppt_h"/>
                                          </p:val>
                                        </p:tav>
                                      </p:tavLst>
                                    </p:anim>
                                    <p:animEffect transition="in" filter="fade">
                                      <p:cBhvr>
                                        <p:cTn id="107" dur="500"/>
                                        <p:tgtEl>
                                          <p:spTgt spid="82"/>
                                        </p:tgtEl>
                                      </p:cBhvr>
                                    </p:animEffect>
                                  </p:childTnLst>
                                </p:cTn>
                              </p:par>
                            </p:childTnLst>
                          </p:cTn>
                        </p:par>
                        <p:par>
                          <p:cTn id="108" fill="hold">
                            <p:stCondLst>
                              <p:cond delay="12250"/>
                            </p:stCondLst>
                            <p:childTnLst>
                              <p:par>
                                <p:cTn id="109" presetID="22" presetClass="entr" presetSubtype="4" fill="hold" nodeType="afterEffect">
                                  <p:stCondLst>
                                    <p:cond delay="0"/>
                                  </p:stCondLst>
                                  <p:childTnLst>
                                    <p:set>
                                      <p:cBhvr>
                                        <p:cTn id="110" dur="1" fill="hold">
                                          <p:stCondLst>
                                            <p:cond delay="0"/>
                                          </p:stCondLst>
                                        </p:cTn>
                                        <p:tgtEl>
                                          <p:spTgt spid="95"/>
                                        </p:tgtEl>
                                        <p:attrNameLst>
                                          <p:attrName>style.visibility</p:attrName>
                                        </p:attrNameLst>
                                      </p:cBhvr>
                                      <p:to>
                                        <p:strVal val="visible"/>
                                      </p:to>
                                    </p:set>
                                    <p:animEffect transition="in" filter="wipe(down)">
                                      <p:cBhvr>
                                        <p:cTn id="111" dur="500"/>
                                        <p:tgtEl>
                                          <p:spTgt spid="95"/>
                                        </p:tgtEl>
                                      </p:cBhvr>
                                    </p:animEffect>
                                  </p:childTnLst>
                                </p:cTn>
                              </p:par>
                            </p:childTnLst>
                          </p:cTn>
                        </p:par>
                        <p:par>
                          <p:cTn id="112" fill="hold">
                            <p:stCondLst>
                              <p:cond delay="12750"/>
                            </p:stCondLst>
                            <p:childTnLst>
                              <p:par>
                                <p:cTn id="113" presetID="22" presetClass="entr" presetSubtype="4" fill="hold" nodeType="afterEffect">
                                  <p:stCondLst>
                                    <p:cond delay="0"/>
                                  </p:stCondLst>
                                  <p:childTnLst>
                                    <p:set>
                                      <p:cBhvr>
                                        <p:cTn id="114" dur="1" fill="hold">
                                          <p:stCondLst>
                                            <p:cond delay="0"/>
                                          </p:stCondLst>
                                        </p:cTn>
                                        <p:tgtEl>
                                          <p:spTgt spid="115"/>
                                        </p:tgtEl>
                                        <p:attrNameLst>
                                          <p:attrName>style.visibility</p:attrName>
                                        </p:attrNameLst>
                                      </p:cBhvr>
                                      <p:to>
                                        <p:strVal val="visible"/>
                                      </p:to>
                                    </p:set>
                                    <p:animEffect transition="in" filter="wipe(down)">
                                      <p:cBhvr>
                                        <p:cTn id="115" dur="500"/>
                                        <p:tgtEl>
                                          <p:spTgt spid="115"/>
                                        </p:tgtEl>
                                      </p:cBhvr>
                                    </p:animEffect>
                                  </p:childTnLst>
                                </p:cTn>
                              </p:par>
                            </p:childTnLst>
                          </p:cTn>
                        </p:par>
                        <p:par>
                          <p:cTn id="116" fill="hold">
                            <p:stCondLst>
                              <p:cond delay="13250"/>
                            </p:stCondLst>
                            <p:childTnLst>
                              <p:par>
                                <p:cTn id="117" presetID="52" presetClass="entr" presetSubtype="0" fill="hold" nodeType="afterEffect">
                                  <p:stCondLst>
                                    <p:cond delay="0"/>
                                  </p:stCondLst>
                                  <p:childTnLst>
                                    <p:set>
                                      <p:cBhvr>
                                        <p:cTn id="118" dur="1" fill="hold">
                                          <p:stCondLst>
                                            <p:cond delay="0"/>
                                          </p:stCondLst>
                                        </p:cTn>
                                        <p:tgtEl>
                                          <p:spTgt spid="129"/>
                                        </p:tgtEl>
                                        <p:attrNameLst>
                                          <p:attrName>style.visibility</p:attrName>
                                        </p:attrNameLst>
                                      </p:cBhvr>
                                      <p:to>
                                        <p:strVal val="visible"/>
                                      </p:to>
                                    </p:set>
                                    <p:animScale>
                                      <p:cBhvr>
                                        <p:cTn id="119" dur="1000" decel="50000" fill="hold">
                                          <p:stCondLst>
                                            <p:cond delay="0"/>
                                          </p:stCondLst>
                                        </p:cTn>
                                        <p:tgtEl>
                                          <p:spTgt spid="12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0" dur="1000" decel="50000" fill="hold">
                                          <p:stCondLst>
                                            <p:cond delay="0"/>
                                          </p:stCondLst>
                                        </p:cTn>
                                        <p:tgtEl>
                                          <p:spTgt spid="129"/>
                                        </p:tgtEl>
                                        <p:attrNameLst>
                                          <p:attrName>ppt_x</p:attrName>
                                          <p:attrName>ppt_y</p:attrName>
                                        </p:attrNameLst>
                                      </p:cBhvr>
                                    </p:animMotion>
                                    <p:animEffect transition="in" filter="fade">
                                      <p:cBhvr>
                                        <p:cTn id="121" dur="1000"/>
                                        <p:tgtEl>
                                          <p:spTgt spid="129"/>
                                        </p:tgtEl>
                                      </p:cBhvr>
                                    </p:animEffect>
                                  </p:childTnLst>
                                </p:cTn>
                              </p:par>
                            </p:childTnLst>
                          </p:cTn>
                        </p:par>
                        <p:par>
                          <p:cTn id="122" fill="hold">
                            <p:stCondLst>
                              <p:cond delay="14250"/>
                            </p:stCondLst>
                            <p:childTnLst>
                              <p:par>
                                <p:cTn id="123" presetID="53" presetClass="entr" presetSubtype="16" fill="hold" nodeType="afterEffect">
                                  <p:stCondLst>
                                    <p:cond delay="0"/>
                                  </p:stCondLst>
                                  <p:childTnLst>
                                    <p:set>
                                      <p:cBhvr>
                                        <p:cTn id="124" dur="1" fill="hold">
                                          <p:stCondLst>
                                            <p:cond delay="0"/>
                                          </p:stCondLst>
                                        </p:cTn>
                                        <p:tgtEl>
                                          <p:spTgt spid="73"/>
                                        </p:tgtEl>
                                        <p:attrNameLst>
                                          <p:attrName>style.visibility</p:attrName>
                                        </p:attrNameLst>
                                      </p:cBhvr>
                                      <p:to>
                                        <p:strVal val="visible"/>
                                      </p:to>
                                    </p:set>
                                    <p:anim calcmode="lin" valueType="num">
                                      <p:cBhvr>
                                        <p:cTn id="125" dur="500" fill="hold"/>
                                        <p:tgtEl>
                                          <p:spTgt spid="73"/>
                                        </p:tgtEl>
                                        <p:attrNameLst>
                                          <p:attrName>ppt_w</p:attrName>
                                        </p:attrNameLst>
                                      </p:cBhvr>
                                      <p:tavLst>
                                        <p:tav tm="0">
                                          <p:val>
                                            <p:fltVal val="0"/>
                                          </p:val>
                                        </p:tav>
                                        <p:tav tm="100000">
                                          <p:val>
                                            <p:strVal val="#ppt_w"/>
                                          </p:val>
                                        </p:tav>
                                      </p:tavLst>
                                    </p:anim>
                                    <p:anim calcmode="lin" valueType="num">
                                      <p:cBhvr>
                                        <p:cTn id="126" dur="500" fill="hold"/>
                                        <p:tgtEl>
                                          <p:spTgt spid="73"/>
                                        </p:tgtEl>
                                        <p:attrNameLst>
                                          <p:attrName>ppt_h</p:attrName>
                                        </p:attrNameLst>
                                      </p:cBhvr>
                                      <p:tavLst>
                                        <p:tav tm="0">
                                          <p:val>
                                            <p:fltVal val="0"/>
                                          </p:val>
                                        </p:tav>
                                        <p:tav tm="100000">
                                          <p:val>
                                            <p:strVal val="#ppt_h"/>
                                          </p:val>
                                        </p:tav>
                                      </p:tavLst>
                                    </p:anim>
                                    <p:animEffect transition="in" filter="fade">
                                      <p:cBhvr>
                                        <p:cTn id="127" dur="500"/>
                                        <p:tgtEl>
                                          <p:spTgt spid="73"/>
                                        </p:tgtEl>
                                      </p:cBhvr>
                                    </p:animEffect>
                                  </p:childTnLst>
                                </p:cTn>
                              </p:par>
                            </p:childTnLst>
                          </p:cTn>
                        </p:par>
                        <p:par>
                          <p:cTn id="128" fill="hold">
                            <p:stCondLst>
                              <p:cond delay="14750"/>
                            </p:stCondLst>
                            <p:childTnLst>
                              <p:par>
                                <p:cTn id="129" presetID="22" presetClass="entr" presetSubtype="4" fill="hold" nodeType="afterEffect">
                                  <p:stCondLst>
                                    <p:cond delay="0"/>
                                  </p:stCondLst>
                                  <p:childTnLst>
                                    <p:set>
                                      <p:cBhvr>
                                        <p:cTn id="130" dur="1" fill="hold">
                                          <p:stCondLst>
                                            <p:cond delay="0"/>
                                          </p:stCondLst>
                                        </p:cTn>
                                        <p:tgtEl>
                                          <p:spTgt spid="96"/>
                                        </p:tgtEl>
                                        <p:attrNameLst>
                                          <p:attrName>style.visibility</p:attrName>
                                        </p:attrNameLst>
                                      </p:cBhvr>
                                      <p:to>
                                        <p:strVal val="visible"/>
                                      </p:to>
                                    </p:set>
                                    <p:animEffect transition="in" filter="wipe(down)">
                                      <p:cBhvr>
                                        <p:cTn id="131" dur="500"/>
                                        <p:tgtEl>
                                          <p:spTgt spid="96"/>
                                        </p:tgtEl>
                                      </p:cBhvr>
                                    </p:animEffect>
                                  </p:childTnLst>
                                </p:cTn>
                              </p:par>
                            </p:childTnLst>
                          </p:cTn>
                        </p:par>
                        <p:par>
                          <p:cTn id="132" fill="hold">
                            <p:stCondLst>
                              <p:cond delay="15250"/>
                            </p:stCondLst>
                            <p:childTnLst>
                              <p:par>
                                <p:cTn id="133" presetID="22" presetClass="entr" presetSubtype="4" fill="hold" nodeType="afterEffect">
                                  <p:stCondLst>
                                    <p:cond delay="0"/>
                                  </p:stCondLst>
                                  <p:childTnLst>
                                    <p:set>
                                      <p:cBhvr>
                                        <p:cTn id="134" dur="1" fill="hold">
                                          <p:stCondLst>
                                            <p:cond delay="0"/>
                                          </p:stCondLst>
                                        </p:cTn>
                                        <p:tgtEl>
                                          <p:spTgt spid="118"/>
                                        </p:tgtEl>
                                        <p:attrNameLst>
                                          <p:attrName>style.visibility</p:attrName>
                                        </p:attrNameLst>
                                      </p:cBhvr>
                                      <p:to>
                                        <p:strVal val="visible"/>
                                      </p:to>
                                    </p:set>
                                    <p:animEffect transition="in" filter="wipe(down)">
                                      <p:cBhvr>
                                        <p:cTn id="135" dur="500"/>
                                        <p:tgtEl>
                                          <p:spTgt spid="1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5" grpId="0" animBg="1"/>
      <p:bldP spid="70" grpId="0" animBg="1"/>
      <p:bldP spid="71" grpId="0" animBg="1"/>
      <p:bldP spid="7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54358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2398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0816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EF3425"/>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4" name="Parallelogram 18"/>
            <p:cNvSpPr/>
            <p:nvPr/>
          </p:nvSpPr>
          <p:spPr bwMode="auto">
            <a:xfrm>
              <a:off x="3201007" y="1799903"/>
              <a:ext cx="211868" cy="213112"/>
            </a:xfrm>
            <a:prstGeom prst="ellipse">
              <a:avLst/>
            </a:prstGeom>
            <a:solidFill>
              <a:srgbClr val="EF3425"/>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Parallelogram 18"/>
            <p:cNvSpPr/>
            <p:nvPr/>
          </p:nvSpPr>
          <p:spPr bwMode="auto">
            <a:xfrm>
              <a:off x="3430214" y="1799903"/>
              <a:ext cx="211868" cy="213112"/>
            </a:xfrm>
            <a:prstGeom prst="ellipse">
              <a:avLst/>
            </a:prstGeom>
            <a:solidFill>
              <a:srgbClr val="EF3425"/>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Parallelogram 18"/>
            <p:cNvSpPr/>
            <p:nvPr/>
          </p:nvSpPr>
          <p:spPr bwMode="auto">
            <a:xfrm>
              <a:off x="3659421" y="1799903"/>
              <a:ext cx="211868" cy="213112"/>
            </a:xfrm>
            <a:prstGeom prst="ellipse">
              <a:avLst/>
            </a:prstGeom>
            <a:solidFill>
              <a:srgbClr val="EF3425"/>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Parallelogram 18"/>
            <p:cNvSpPr/>
            <p:nvPr/>
          </p:nvSpPr>
          <p:spPr bwMode="auto">
            <a:xfrm>
              <a:off x="3888628" y="1799903"/>
              <a:ext cx="211868" cy="213112"/>
            </a:xfrm>
            <a:prstGeom prst="ellipse">
              <a:avLst/>
            </a:prstGeom>
            <a:solidFill>
              <a:srgbClr val="EF3425"/>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8" name="Parallelogram 18"/>
            <p:cNvSpPr/>
            <p:nvPr/>
          </p:nvSpPr>
          <p:spPr bwMode="auto">
            <a:xfrm>
              <a:off x="4117835" y="1799903"/>
              <a:ext cx="211868" cy="213112"/>
            </a:xfrm>
            <a:prstGeom prst="ellipse">
              <a:avLst/>
            </a:prstGeom>
            <a:solidFill>
              <a:srgbClr val="EF3425"/>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9" name="Parallelogram 18"/>
            <p:cNvSpPr/>
            <p:nvPr/>
          </p:nvSpPr>
          <p:spPr bwMode="auto">
            <a:xfrm>
              <a:off x="4347038" y="1799903"/>
              <a:ext cx="211868" cy="213112"/>
            </a:xfrm>
            <a:prstGeom prst="ellipse">
              <a:avLst/>
            </a:prstGeom>
            <a:solidFill>
              <a:srgbClr val="EF3425"/>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Parallelogram 18"/>
            <p:cNvSpPr/>
            <p:nvPr/>
          </p:nvSpPr>
          <p:spPr bwMode="auto">
            <a:xfrm>
              <a:off x="4576244" y="1799903"/>
              <a:ext cx="211868" cy="213112"/>
            </a:xfrm>
            <a:prstGeom prst="ellipse">
              <a:avLst/>
            </a:prstGeom>
            <a:solidFill>
              <a:srgbClr val="EF3425"/>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1" name="Parallelogram 18"/>
            <p:cNvSpPr/>
            <p:nvPr/>
          </p:nvSpPr>
          <p:spPr bwMode="auto">
            <a:xfrm>
              <a:off x="4805450"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Parallelogram 18"/>
            <p:cNvSpPr/>
            <p:nvPr/>
          </p:nvSpPr>
          <p:spPr bwMode="auto">
            <a:xfrm>
              <a:off x="5034656"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63" name="TextBox 62"/>
          <p:cNvSpPr txBox="1"/>
          <p:nvPr/>
        </p:nvSpPr>
        <p:spPr>
          <a:xfrm>
            <a:off x="3950353" y="2445800"/>
            <a:ext cx="1481496" cy="369332"/>
          </a:xfrm>
          <a:prstGeom prst="rect">
            <a:avLst/>
          </a:prstGeom>
          <a:noFill/>
        </p:spPr>
        <p:txBody>
          <a:bodyPr wrap="none" rtlCol="0">
            <a:spAutoFit/>
          </a:bodyPr>
          <a:lstStyle/>
          <a:p>
            <a:r>
              <a:rPr lang="en-US" b="1" dirty="0">
                <a:solidFill>
                  <a:schemeClr val="bg1"/>
                </a:solidFill>
                <a:latin typeface="Candara" panose="020E0502030303020204" pitchFamily="34" charset="0"/>
              </a:rPr>
              <a:t>Lorem Ipsum</a:t>
            </a:r>
          </a:p>
        </p:txBody>
      </p:sp>
      <p:sp>
        <p:nvSpPr>
          <p:cNvPr id="75" name="TextBox 74"/>
          <p:cNvSpPr txBox="1"/>
          <p:nvPr/>
        </p:nvSpPr>
        <p:spPr>
          <a:xfrm>
            <a:off x="3950353" y="3127323"/>
            <a:ext cx="1481496" cy="369332"/>
          </a:xfrm>
          <a:prstGeom prst="rect">
            <a:avLst/>
          </a:prstGeom>
          <a:noFill/>
        </p:spPr>
        <p:txBody>
          <a:bodyPr wrap="none" rtlCol="0">
            <a:spAutoFit/>
          </a:bodyPr>
          <a:lstStyle/>
          <a:p>
            <a:r>
              <a:rPr lang="en-US" b="1" dirty="0">
                <a:solidFill>
                  <a:schemeClr val="bg1"/>
                </a:solidFill>
                <a:latin typeface="Candara" panose="020E0502030303020204" pitchFamily="34" charset="0"/>
              </a:rPr>
              <a:t>Lorem Ipsum</a:t>
            </a:r>
          </a:p>
        </p:txBody>
      </p:sp>
      <p:sp>
        <p:nvSpPr>
          <p:cNvPr id="87" name="TextBox 86"/>
          <p:cNvSpPr txBox="1"/>
          <p:nvPr/>
        </p:nvSpPr>
        <p:spPr>
          <a:xfrm>
            <a:off x="3950353" y="3808845"/>
            <a:ext cx="1481496" cy="369332"/>
          </a:xfrm>
          <a:prstGeom prst="rect">
            <a:avLst/>
          </a:prstGeom>
          <a:noFill/>
        </p:spPr>
        <p:txBody>
          <a:bodyPr wrap="none" rtlCol="0">
            <a:spAutoFit/>
          </a:bodyPr>
          <a:lstStyle/>
          <a:p>
            <a:r>
              <a:rPr lang="en-US" b="1" dirty="0">
                <a:solidFill>
                  <a:schemeClr val="bg1"/>
                </a:solidFill>
                <a:latin typeface="Candara" panose="020E0502030303020204" pitchFamily="34" charset="0"/>
              </a:rPr>
              <a:t>Lorem Ipsum</a:t>
            </a:r>
          </a:p>
        </p:txBody>
      </p:sp>
      <p:sp>
        <p:nvSpPr>
          <p:cNvPr id="99" name="TextBox 98"/>
          <p:cNvSpPr txBox="1"/>
          <p:nvPr/>
        </p:nvSpPr>
        <p:spPr>
          <a:xfrm>
            <a:off x="3950353" y="4490369"/>
            <a:ext cx="1481496" cy="369332"/>
          </a:xfrm>
          <a:prstGeom prst="rect">
            <a:avLst/>
          </a:prstGeom>
          <a:noFill/>
        </p:spPr>
        <p:txBody>
          <a:bodyPr wrap="none" rtlCol="0">
            <a:spAutoFit/>
          </a:bodyPr>
          <a:lstStyle/>
          <a:p>
            <a:r>
              <a:rPr lang="en-US" b="1" dirty="0">
                <a:solidFill>
                  <a:schemeClr val="bg1"/>
                </a:solidFill>
                <a:latin typeface="Candara" panose="020E0502030303020204" pitchFamily="34" charset="0"/>
              </a:rPr>
              <a:t>Lorem Ipsum</a:t>
            </a:r>
          </a:p>
        </p:txBody>
      </p:sp>
      <p:grpSp>
        <p:nvGrpSpPr>
          <p:cNvPr id="119" name="Group 16"/>
          <p:cNvGrpSpPr/>
          <p:nvPr/>
        </p:nvGrpSpPr>
        <p:grpSpPr>
          <a:xfrm>
            <a:off x="8200803" y="1854137"/>
            <a:ext cx="3228503" cy="1104200"/>
            <a:chOff x="5638262" y="1516826"/>
            <a:chExt cx="3034077" cy="828150"/>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chemeClr val="bg1"/>
                  </a:solidFill>
                  <a:latin typeface="Candara" panose="020E0502030303020204" pitchFamily="34" charset="0"/>
                </a:rPr>
                <a:t>Title Goes Here</a:t>
              </a:r>
            </a:p>
          </p:txBody>
        </p:sp>
        <p:sp>
          <p:nvSpPr>
            <p:cNvPr id="121" name="TextBox 120"/>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8"/>
            <a:ext cx="3228503" cy="1104200"/>
            <a:chOff x="5638262" y="1516826"/>
            <a:chExt cx="3034077" cy="828150"/>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chemeClr val="bg1"/>
                  </a:solidFill>
                  <a:latin typeface="Candara" panose="020E0502030303020204" pitchFamily="34" charset="0"/>
                </a:rPr>
                <a:t>Title Goes Here</a:t>
              </a:r>
            </a:p>
          </p:txBody>
        </p:sp>
        <p:sp>
          <p:nvSpPr>
            <p:cNvPr id="124" name="TextBox 123"/>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7"/>
            <a:ext cx="3228503" cy="1104200"/>
            <a:chOff x="5638262" y="1516826"/>
            <a:chExt cx="3034077" cy="828150"/>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chemeClr val="bg1"/>
                  </a:solidFill>
                  <a:latin typeface="Candara" panose="020E0502030303020204" pitchFamily="34" charset="0"/>
                </a:rPr>
                <a:t>Title Goes Here</a:t>
              </a:r>
            </a:p>
          </p:txBody>
        </p:sp>
        <p:sp>
          <p:nvSpPr>
            <p:cNvPr id="127" name="TextBox 126"/>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7"/>
            <a:ext cx="3228503" cy="1104200"/>
            <a:chOff x="5638262" y="1516826"/>
            <a:chExt cx="3034077" cy="828150"/>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chemeClr val="bg1"/>
                  </a:solidFill>
                  <a:latin typeface="Candara" panose="020E0502030303020204" pitchFamily="34" charset="0"/>
                </a:rPr>
                <a:t>Title Goes Here</a:t>
              </a:r>
            </a:p>
          </p:txBody>
        </p:sp>
        <p:sp>
          <p:nvSpPr>
            <p:cNvPr id="130" name="TextBox 129"/>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8397B1"/>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4" name="Parallelogram 18"/>
            <p:cNvSpPr/>
            <p:nvPr/>
          </p:nvSpPr>
          <p:spPr bwMode="auto">
            <a:xfrm>
              <a:off x="3201007" y="1799903"/>
              <a:ext cx="211868" cy="213112"/>
            </a:xfrm>
            <a:prstGeom prst="ellipse">
              <a:avLst/>
            </a:prstGeom>
            <a:solidFill>
              <a:srgbClr val="8397B1"/>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Parallelogram 18"/>
            <p:cNvSpPr/>
            <p:nvPr/>
          </p:nvSpPr>
          <p:spPr bwMode="auto">
            <a:xfrm>
              <a:off x="3430214" y="1799903"/>
              <a:ext cx="211868" cy="213112"/>
            </a:xfrm>
            <a:prstGeom prst="ellipse">
              <a:avLst/>
            </a:prstGeom>
            <a:solidFill>
              <a:srgbClr val="8397B1"/>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6" name="Parallelogram 18"/>
            <p:cNvSpPr/>
            <p:nvPr/>
          </p:nvSpPr>
          <p:spPr bwMode="auto">
            <a:xfrm>
              <a:off x="3659421" y="1799903"/>
              <a:ext cx="211868" cy="213112"/>
            </a:xfrm>
            <a:prstGeom prst="ellipse">
              <a:avLst/>
            </a:prstGeom>
            <a:solidFill>
              <a:srgbClr val="8397B1"/>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7" name="Parallelogram 18"/>
            <p:cNvSpPr/>
            <p:nvPr/>
          </p:nvSpPr>
          <p:spPr bwMode="auto">
            <a:xfrm>
              <a:off x="388862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8" name="Parallelogram 18"/>
            <p:cNvSpPr/>
            <p:nvPr/>
          </p:nvSpPr>
          <p:spPr bwMode="auto">
            <a:xfrm>
              <a:off x="4117835"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9" name="Parallelogram 18"/>
            <p:cNvSpPr/>
            <p:nvPr/>
          </p:nvSpPr>
          <p:spPr bwMode="auto">
            <a:xfrm>
              <a:off x="434703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0" name="Parallelogram 18"/>
            <p:cNvSpPr/>
            <p:nvPr/>
          </p:nvSpPr>
          <p:spPr bwMode="auto">
            <a:xfrm>
              <a:off x="4576244"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1" name="Parallelogram 18"/>
            <p:cNvSpPr/>
            <p:nvPr/>
          </p:nvSpPr>
          <p:spPr bwMode="auto">
            <a:xfrm>
              <a:off x="4805450"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2" name="Parallelogram 18"/>
            <p:cNvSpPr/>
            <p:nvPr/>
          </p:nvSpPr>
          <p:spPr bwMode="auto">
            <a:xfrm>
              <a:off x="5034656"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Parallelogram 18"/>
            <p:cNvSpPr/>
            <p:nvPr/>
          </p:nvSpPr>
          <p:spPr bwMode="auto">
            <a:xfrm>
              <a:off x="434703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Parallelogram 18"/>
            <p:cNvSpPr/>
            <p:nvPr/>
          </p:nvSpPr>
          <p:spPr bwMode="auto">
            <a:xfrm>
              <a:off x="4576244"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Parallelogram 18"/>
            <p:cNvSpPr/>
            <p:nvPr/>
          </p:nvSpPr>
          <p:spPr bwMode="auto">
            <a:xfrm>
              <a:off x="4805450"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Parallelogram 18"/>
            <p:cNvSpPr/>
            <p:nvPr/>
          </p:nvSpPr>
          <p:spPr bwMode="auto">
            <a:xfrm>
              <a:off x="5034656"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333E50"/>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6" name="Parallelogram 18"/>
            <p:cNvSpPr/>
            <p:nvPr/>
          </p:nvSpPr>
          <p:spPr bwMode="auto">
            <a:xfrm>
              <a:off x="3201007" y="1799903"/>
              <a:ext cx="211868" cy="213112"/>
            </a:xfrm>
            <a:prstGeom prst="ellipse">
              <a:avLst/>
            </a:prstGeom>
            <a:solidFill>
              <a:srgbClr val="333E50"/>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7" name="Parallelogram 18"/>
            <p:cNvSpPr/>
            <p:nvPr/>
          </p:nvSpPr>
          <p:spPr bwMode="auto">
            <a:xfrm>
              <a:off x="3430214" y="1799903"/>
              <a:ext cx="211868" cy="213112"/>
            </a:xfrm>
            <a:prstGeom prst="ellipse">
              <a:avLst/>
            </a:prstGeom>
            <a:solidFill>
              <a:srgbClr val="333E50"/>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8" name="Parallelogram 18"/>
            <p:cNvSpPr/>
            <p:nvPr/>
          </p:nvSpPr>
          <p:spPr bwMode="auto">
            <a:xfrm>
              <a:off x="3659421" y="1799903"/>
              <a:ext cx="211868" cy="213112"/>
            </a:xfrm>
            <a:prstGeom prst="ellipse">
              <a:avLst/>
            </a:prstGeom>
            <a:solidFill>
              <a:srgbClr val="333E50"/>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9" name="Parallelogram 18"/>
            <p:cNvSpPr/>
            <p:nvPr/>
          </p:nvSpPr>
          <p:spPr bwMode="auto">
            <a:xfrm>
              <a:off x="388862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0" name="Parallelogram 18"/>
            <p:cNvSpPr/>
            <p:nvPr/>
          </p:nvSpPr>
          <p:spPr bwMode="auto">
            <a:xfrm>
              <a:off x="4117835"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1" name="Parallelogram 18"/>
            <p:cNvSpPr/>
            <p:nvPr/>
          </p:nvSpPr>
          <p:spPr bwMode="auto">
            <a:xfrm>
              <a:off x="434703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2" name="Parallelogram 18"/>
            <p:cNvSpPr/>
            <p:nvPr/>
          </p:nvSpPr>
          <p:spPr bwMode="auto">
            <a:xfrm>
              <a:off x="4576244"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3" name="Parallelogram 18"/>
            <p:cNvSpPr/>
            <p:nvPr/>
          </p:nvSpPr>
          <p:spPr bwMode="auto">
            <a:xfrm>
              <a:off x="4805450"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4" name="Parallelogram 18"/>
            <p:cNvSpPr/>
            <p:nvPr/>
          </p:nvSpPr>
          <p:spPr bwMode="auto">
            <a:xfrm>
              <a:off x="5034656"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sz="2000" dirty="0">
                <a:solidFill>
                  <a:schemeClr val="bg1"/>
                </a:solidFill>
                <a:latin typeface="Candara" panose="020E0502030303020204" pitchFamily="34" charset="0"/>
              </a:rPr>
              <a:t>James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sz="1800"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lumMod val="85000"/>
                  </a:schemeClr>
                </a:solidFill>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a:effectLst>
            <a:outerShdw blurRad="50800" dist="38100" dir="2700000" algn="tl" rotWithShape="0">
              <a:prstClr val="black">
                <a:alpha val="40000"/>
              </a:prstClr>
            </a:outerShdw>
          </a:effectLst>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6" name="Group 15"/>
          <p:cNvGrpSpPr/>
          <p:nvPr/>
        </p:nvGrpSpPr>
        <p:grpSpPr>
          <a:xfrm>
            <a:off x="7399953" y="1870330"/>
            <a:ext cx="620408" cy="620408"/>
            <a:chOff x="7399953" y="2284999"/>
            <a:chExt cx="620408" cy="620408"/>
          </a:xfrm>
          <a:effectLst>
            <a:outerShdw blurRad="50800" dist="38100" dir="2700000" algn="tl" rotWithShape="0">
              <a:prstClr val="black">
                <a:alpha val="40000"/>
              </a:prstClr>
            </a:outerShdw>
          </a:effectLst>
        </p:grpSpPr>
        <p:sp>
          <p:nvSpPr>
            <p:cNvPr id="101" name="Rounded Rectangle 100"/>
            <p:cNvSpPr/>
            <p:nvPr/>
          </p:nvSpPr>
          <p:spPr bwMode="auto">
            <a:xfrm>
              <a:off x="7399953" y="2284999"/>
              <a:ext cx="620408" cy="620408"/>
            </a:xfrm>
            <a:prstGeom prst="roundRect">
              <a:avLst/>
            </a:prstGeom>
            <a:solidFill>
              <a:srgbClr val="EF3425"/>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7" name="Group 16"/>
          <p:cNvGrpSpPr/>
          <p:nvPr/>
        </p:nvGrpSpPr>
        <p:grpSpPr>
          <a:xfrm>
            <a:off x="7399953" y="3052940"/>
            <a:ext cx="620408" cy="620408"/>
            <a:chOff x="7399953" y="3223068"/>
            <a:chExt cx="620408" cy="620408"/>
          </a:xfrm>
          <a:effectLst>
            <a:outerShdw blurRad="50800" dist="38100" dir="2700000" algn="tl" rotWithShape="0">
              <a:prstClr val="black">
                <a:alpha val="40000"/>
              </a:prstClr>
            </a:outerShdw>
          </a:effectLst>
        </p:grpSpPr>
        <p:sp>
          <p:nvSpPr>
            <p:cNvPr id="114" name="Rounded Rectangle 113"/>
            <p:cNvSpPr/>
            <p:nvPr/>
          </p:nvSpPr>
          <p:spPr bwMode="auto">
            <a:xfrm>
              <a:off x="7399953" y="3223068"/>
              <a:ext cx="620408" cy="620408"/>
            </a:xfrm>
            <a:prstGeom prst="roundRect">
              <a:avLst/>
            </a:prstGeom>
            <a:solidFill>
              <a:srgbClr val="8397B1"/>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9" name="Group 18"/>
          <p:cNvGrpSpPr/>
          <p:nvPr/>
        </p:nvGrpSpPr>
        <p:grpSpPr>
          <a:xfrm>
            <a:off x="7411117" y="5439449"/>
            <a:ext cx="620408" cy="620408"/>
            <a:chOff x="7411117" y="5099205"/>
            <a:chExt cx="620408" cy="620408"/>
          </a:xfrm>
          <a:effectLst>
            <a:outerShdw blurRad="50800" dist="38100" dir="2700000" algn="tl" rotWithShape="0">
              <a:prstClr val="black">
                <a:alpha val="40000"/>
              </a:prstClr>
            </a:outerShdw>
          </a:effectLst>
        </p:grpSpPr>
        <p:sp>
          <p:nvSpPr>
            <p:cNvPr id="104" name="Rounded Rectangle 103"/>
            <p:cNvSpPr/>
            <p:nvPr/>
          </p:nvSpPr>
          <p:spPr bwMode="auto">
            <a:xfrm>
              <a:off x="7411117" y="5099205"/>
              <a:ext cx="620408" cy="620408"/>
            </a:xfrm>
            <a:prstGeom prst="roundRect">
              <a:avLst/>
            </a:prstGeom>
            <a:solidFill>
              <a:srgbClr val="333E50"/>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85" name="Group 84"/>
          <p:cNvGrpSpPr/>
          <p:nvPr/>
        </p:nvGrpSpPr>
        <p:grpSpPr>
          <a:xfrm>
            <a:off x="3341511" y="258228"/>
            <a:ext cx="5508978" cy="954108"/>
            <a:chOff x="3341511" y="258228"/>
            <a:chExt cx="5508978" cy="954108"/>
          </a:xfrm>
        </p:grpSpPr>
        <p:sp>
          <p:nvSpPr>
            <p:cNvPr id="86" name="TextBox 8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8" name="TextBox 87"/>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89" name="Picture 8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36253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35484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665173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31356161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318043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2394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58829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2713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97598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1277669" y="1890027"/>
            <a:ext cx="1598508" cy="1546577"/>
          </a:xfrm>
          <a:prstGeom prst="rect">
            <a:avLst/>
          </a:prstGeom>
          <a:blipFill>
            <a:blip r:embed="rId3"/>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644019" y="1890026"/>
            <a:ext cx="1598508" cy="1546577"/>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8010369" y="1890026"/>
            <a:ext cx="1598508" cy="1546577"/>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2960844" y="3493048"/>
            <a:ext cx="1598508" cy="1546577"/>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6327194" y="3493048"/>
            <a:ext cx="1598508" cy="1546577"/>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9704833" y="3508142"/>
            <a:ext cx="1598508" cy="1546577"/>
          </a:xfrm>
          <a:prstGeom prst="rect">
            <a:avLst/>
          </a:prstGeom>
          <a:blipFill>
            <a:blip r:embed="rId8"/>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p:cNvGrpSpPr/>
          <p:nvPr/>
        </p:nvGrpSpPr>
        <p:grpSpPr>
          <a:xfrm>
            <a:off x="2960844" y="1890026"/>
            <a:ext cx="1598508" cy="1546577"/>
            <a:chOff x="3124535" y="1946472"/>
            <a:chExt cx="1598508" cy="1546577"/>
          </a:xfrm>
        </p:grpSpPr>
        <p:sp>
          <p:nvSpPr>
            <p:cNvPr id="15" name="Rectangle 14"/>
            <p:cNvSpPr/>
            <p:nvPr/>
          </p:nvSpPr>
          <p:spPr>
            <a:xfrm>
              <a:off x="3124535" y="1946472"/>
              <a:ext cx="1598508" cy="1546577"/>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Box 10"/>
            <p:cNvSpPr txBox="1">
              <a:spLocks noChangeArrowheads="1"/>
            </p:cNvSpPr>
            <p:nvPr/>
          </p:nvSpPr>
          <p:spPr bwMode="auto">
            <a:xfrm>
              <a:off x="3255487"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10" name="Group 9"/>
          <p:cNvGrpSpPr/>
          <p:nvPr/>
        </p:nvGrpSpPr>
        <p:grpSpPr>
          <a:xfrm>
            <a:off x="370046" y="304456"/>
            <a:ext cx="5845156" cy="1077095"/>
            <a:chOff x="587022" y="976809"/>
            <a:chExt cx="5845156" cy="1077095"/>
          </a:xfrm>
        </p:grpSpPr>
        <p:sp>
          <p:nvSpPr>
            <p:cNvPr id="11" name="TextBox 1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2" name="TextBox 11"/>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4" name="TextBox 13"/>
          <p:cNvSpPr txBox="1"/>
          <p:nvPr/>
        </p:nvSpPr>
        <p:spPr>
          <a:xfrm>
            <a:off x="1907822" y="5363321"/>
            <a:ext cx="8139289"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grpSp>
        <p:nvGrpSpPr>
          <p:cNvPr id="31" name="Group 30"/>
          <p:cNvGrpSpPr/>
          <p:nvPr/>
        </p:nvGrpSpPr>
        <p:grpSpPr>
          <a:xfrm>
            <a:off x="6327194" y="1890026"/>
            <a:ext cx="1598508" cy="1546577"/>
            <a:chOff x="6310262" y="1946472"/>
            <a:chExt cx="1598508" cy="1546577"/>
          </a:xfrm>
        </p:grpSpPr>
        <p:sp>
          <p:nvSpPr>
            <p:cNvPr id="17" name="Rectangle 16"/>
            <p:cNvSpPr/>
            <p:nvPr/>
          </p:nvSpPr>
          <p:spPr>
            <a:xfrm>
              <a:off x="6310262" y="1946472"/>
              <a:ext cx="1598508" cy="1546577"/>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6441214"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2" name="Group 31"/>
          <p:cNvGrpSpPr/>
          <p:nvPr/>
        </p:nvGrpSpPr>
        <p:grpSpPr>
          <a:xfrm>
            <a:off x="9693544" y="1890026"/>
            <a:ext cx="1598508" cy="1546577"/>
            <a:chOff x="9507278" y="1946472"/>
            <a:chExt cx="1598508" cy="1546577"/>
          </a:xfrm>
        </p:grpSpPr>
        <p:sp>
          <p:nvSpPr>
            <p:cNvPr id="19" name="Rectangle 18"/>
            <p:cNvSpPr/>
            <p:nvPr/>
          </p:nvSpPr>
          <p:spPr>
            <a:xfrm>
              <a:off x="9507278" y="1946472"/>
              <a:ext cx="1598508" cy="1546577"/>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 Box 10"/>
            <p:cNvSpPr txBox="1">
              <a:spLocks noChangeArrowheads="1"/>
            </p:cNvSpPr>
            <p:nvPr/>
          </p:nvSpPr>
          <p:spPr bwMode="auto">
            <a:xfrm>
              <a:off x="9638230" y="2067605"/>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3" name="Group 32"/>
          <p:cNvGrpSpPr/>
          <p:nvPr/>
        </p:nvGrpSpPr>
        <p:grpSpPr>
          <a:xfrm>
            <a:off x="1277669" y="3493048"/>
            <a:ext cx="1598508" cy="1546577"/>
            <a:chOff x="1526027" y="3493048"/>
            <a:chExt cx="1598508" cy="1546577"/>
          </a:xfrm>
        </p:grpSpPr>
        <p:sp>
          <p:nvSpPr>
            <p:cNvPr id="20" name="Rectangle 19"/>
            <p:cNvSpPr/>
            <p:nvPr/>
          </p:nvSpPr>
          <p:spPr>
            <a:xfrm>
              <a:off x="1526027" y="3493048"/>
              <a:ext cx="1598508" cy="1546577"/>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p:cNvSpPr txBox="1">
              <a:spLocks noChangeArrowheads="1"/>
            </p:cNvSpPr>
            <p:nvPr/>
          </p:nvSpPr>
          <p:spPr bwMode="auto">
            <a:xfrm>
              <a:off x="1645690" y="3601538"/>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4" name="Group 33"/>
          <p:cNvGrpSpPr/>
          <p:nvPr/>
        </p:nvGrpSpPr>
        <p:grpSpPr>
          <a:xfrm>
            <a:off x="4644019" y="3493048"/>
            <a:ext cx="1598508" cy="1546577"/>
            <a:chOff x="4711754" y="3493048"/>
            <a:chExt cx="1598508" cy="1546577"/>
          </a:xfrm>
        </p:grpSpPr>
        <p:sp>
          <p:nvSpPr>
            <p:cNvPr id="22" name="Rectangle 21"/>
            <p:cNvSpPr/>
            <p:nvPr/>
          </p:nvSpPr>
          <p:spPr>
            <a:xfrm>
              <a:off x="4711754" y="3493048"/>
              <a:ext cx="1598508" cy="1546577"/>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p:cNvSpPr txBox="1">
              <a:spLocks noChangeArrowheads="1"/>
            </p:cNvSpPr>
            <p:nvPr/>
          </p:nvSpPr>
          <p:spPr bwMode="auto">
            <a:xfrm>
              <a:off x="4842706" y="3601537"/>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5" name="Group 34"/>
          <p:cNvGrpSpPr/>
          <p:nvPr/>
        </p:nvGrpSpPr>
        <p:grpSpPr>
          <a:xfrm>
            <a:off x="8010369" y="3493048"/>
            <a:ext cx="1598508" cy="1546577"/>
            <a:chOff x="7908770" y="3493048"/>
            <a:chExt cx="1598508" cy="1546577"/>
          </a:xfrm>
        </p:grpSpPr>
        <p:sp>
          <p:nvSpPr>
            <p:cNvPr id="24" name="Rectangle 23"/>
            <p:cNvSpPr/>
            <p:nvPr/>
          </p:nvSpPr>
          <p:spPr>
            <a:xfrm>
              <a:off x="7908770" y="3493048"/>
              <a:ext cx="1598508" cy="1546577"/>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p:cNvSpPr txBox="1">
              <a:spLocks noChangeArrowheads="1"/>
            </p:cNvSpPr>
            <p:nvPr/>
          </p:nvSpPr>
          <p:spPr bwMode="auto">
            <a:xfrm>
              <a:off x="8039722" y="360153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pic>
        <p:nvPicPr>
          <p:cNvPr id="36" name="Picture 35">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50542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1000"/>
                                        <p:tgtEl>
                                          <p:spTgt spid="33"/>
                                        </p:tgtEl>
                                      </p:cBhvr>
                                    </p:animEffect>
                                    <p:anim calcmode="lin" valueType="num">
                                      <p:cBhvr>
                                        <p:cTn id="18" dur="1000" fill="hold"/>
                                        <p:tgtEl>
                                          <p:spTgt spid="33"/>
                                        </p:tgtEl>
                                        <p:attrNameLst>
                                          <p:attrName>ppt_x</p:attrName>
                                        </p:attrNameLst>
                                      </p:cBhvr>
                                      <p:tavLst>
                                        <p:tav tm="0">
                                          <p:val>
                                            <p:strVal val="#ppt_x"/>
                                          </p:val>
                                        </p:tav>
                                        <p:tav tm="100000">
                                          <p:val>
                                            <p:strVal val="#ppt_x"/>
                                          </p:val>
                                        </p:tav>
                                      </p:tavLst>
                                    </p:anim>
                                    <p:anim calcmode="lin" valueType="num">
                                      <p:cBhvr>
                                        <p:cTn id="19" dur="900" decel="100000" fill="hold"/>
                                        <p:tgtEl>
                                          <p:spTgt spid="3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37" presetClass="entr" presetSubtype="0"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1000"/>
                                        <p:tgtEl>
                                          <p:spTgt spid="3"/>
                                        </p:tgtEl>
                                      </p:cBhvr>
                                    </p:animEffect>
                                    <p:anim calcmode="lin" valueType="num">
                                      <p:cBhvr>
                                        <p:cTn id="25" dur="1000" fill="hold"/>
                                        <p:tgtEl>
                                          <p:spTgt spid="3"/>
                                        </p:tgtEl>
                                        <p:attrNameLst>
                                          <p:attrName>ppt_x</p:attrName>
                                        </p:attrNameLst>
                                      </p:cBhvr>
                                      <p:tavLst>
                                        <p:tav tm="0">
                                          <p:val>
                                            <p:strVal val="#ppt_x"/>
                                          </p:val>
                                        </p:tav>
                                        <p:tav tm="100000">
                                          <p:val>
                                            <p:strVal val="#ppt_x"/>
                                          </p:val>
                                        </p:tav>
                                      </p:tavLst>
                                    </p:anim>
                                    <p:anim calcmode="lin" valueType="num">
                                      <p:cBhvr>
                                        <p:cTn id="26" dur="900" decel="100000" fill="hold"/>
                                        <p:tgtEl>
                                          <p:spTgt spid="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28" presetID="37" presetClass="entr" presetSubtype="0" fill="hold" grpId="0"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1000"/>
                                        <p:tgtEl>
                                          <p:spTgt spid="21"/>
                                        </p:tgtEl>
                                      </p:cBhvr>
                                    </p:animEffect>
                                    <p:anim calcmode="lin" valueType="num">
                                      <p:cBhvr>
                                        <p:cTn id="31" dur="1000" fill="hold"/>
                                        <p:tgtEl>
                                          <p:spTgt spid="21"/>
                                        </p:tgtEl>
                                        <p:attrNameLst>
                                          <p:attrName>ppt_x</p:attrName>
                                        </p:attrNameLst>
                                      </p:cBhvr>
                                      <p:tavLst>
                                        <p:tav tm="0">
                                          <p:val>
                                            <p:strVal val="#ppt_x"/>
                                          </p:val>
                                        </p:tav>
                                        <p:tav tm="100000">
                                          <p:val>
                                            <p:strVal val="#ppt_x"/>
                                          </p:val>
                                        </p:tav>
                                      </p:tavLst>
                                    </p:anim>
                                    <p:anim calcmode="lin" valueType="num">
                                      <p:cBhvr>
                                        <p:cTn id="32" dur="900" decel="100000" fill="hold"/>
                                        <p:tgtEl>
                                          <p:spTgt spid="21"/>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4" fill="hold">
                            <p:stCondLst>
                              <p:cond delay="2750"/>
                            </p:stCondLst>
                            <p:childTnLst>
                              <p:par>
                                <p:cTn id="35" presetID="37" presetClass="entr" presetSubtype="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1000"/>
                                        <p:tgtEl>
                                          <p:spTgt spid="16"/>
                                        </p:tgtEl>
                                      </p:cBhvr>
                                    </p:animEffect>
                                    <p:anim calcmode="lin" valueType="num">
                                      <p:cBhvr>
                                        <p:cTn id="38" dur="1000" fill="hold"/>
                                        <p:tgtEl>
                                          <p:spTgt spid="16"/>
                                        </p:tgtEl>
                                        <p:attrNameLst>
                                          <p:attrName>ppt_x</p:attrName>
                                        </p:attrNameLst>
                                      </p:cBhvr>
                                      <p:tavLst>
                                        <p:tav tm="0">
                                          <p:val>
                                            <p:strVal val="#ppt_x"/>
                                          </p:val>
                                        </p:tav>
                                        <p:tav tm="100000">
                                          <p:val>
                                            <p:strVal val="#ppt_x"/>
                                          </p:val>
                                        </p:tav>
                                      </p:tavLst>
                                    </p:anim>
                                    <p:anim calcmode="lin" valueType="num">
                                      <p:cBhvr>
                                        <p:cTn id="39" dur="900" decel="100000" fill="hold"/>
                                        <p:tgtEl>
                                          <p:spTgt spid="1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41" presetID="37" presetClass="entr" presetSubtype="0" fill="hold"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fade">
                                      <p:cBhvr>
                                        <p:cTn id="43" dur="1000"/>
                                        <p:tgtEl>
                                          <p:spTgt spid="34"/>
                                        </p:tgtEl>
                                      </p:cBhvr>
                                    </p:animEffect>
                                    <p:anim calcmode="lin" valueType="num">
                                      <p:cBhvr>
                                        <p:cTn id="44" dur="1000" fill="hold"/>
                                        <p:tgtEl>
                                          <p:spTgt spid="34"/>
                                        </p:tgtEl>
                                        <p:attrNameLst>
                                          <p:attrName>ppt_x</p:attrName>
                                        </p:attrNameLst>
                                      </p:cBhvr>
                                      <p:tavLst>
                                        <p:tav tm="0">
                                          <p:val>
                                            <p:strVal val="#ppt_x"/>
                                          </p:val>
                                        </p:tav>
                                        <p:tav tm="100000">
                                          <p:val>
                                            <p:strVal val="#ppt_x"/>
                                          </p:val>
                                        </p:tav>
                                      </p:tavLst>
                                    </p:anim>
                                    <p:anim calcmode="lin" valueType="num">
                                      <p:cBhvr>
                                        <p:cTn id="45" dur="900" decel="100000" fill="hold"/>
                                        <p:tgtEl>
                                          <p:spTgt spid="3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47" fill="hold">
                            <p:stCondLst>
                              <p:cond delay="3750"/>
                            </p:stCondLst>
                            <p:childTnLst>
                              <p:par>
                                <p:cTn id="48" presetID="37" presetClass="entr" presetSubtype="0" fill="hold" nodeType="afterEffect">
                                  <p:stCondLst>
                                    <p:cond delay="0"/>
                                  </p:stCondLst>
                                  <p:childTnLst>
                                    <p:set>
                                      <p:cBhvr>
                                        <p:cTn id="49" dur="1" fill="hold">
                                          <p:stCondLst>
                                            <p:cond delay="0"/>
                                          </p:stCondLst>
                                        </p:cTn>
                                        <p:tgtEl>
                                          <p:spTgt spid="31"/>
                                        </p:tgtEl>
                                        <p:attrNameLst>
                                          <p:attrName>style.visibility</p:attrName>
                                        </p:attrNameLst>
                                      </p:cBhvr>
                                      <p:to>
                                        <p:strVal val="visible"/>
                                      </p:to>
                                    </p:set>
                                    <p:animEffect transition="in" filter="fade">
                                      <p:cBhvr>
                                        <p:cTn id="50" dur="1000"/>
                                        <p:tgtEl>
                                          <p:spTgt spid="31"/>
                                        </p:tgtEl>
                                      </p:cBhvr>
                                    </p:animEffect>
                                    <p:anim calcmode="lin" valueType="num">
                                      <p:cBhvr>
                                        <p:cTn id="51" dur="1000" fill="hold"/>
                                        <p:tgtEl>
                                          <p:spTgt spid="31"/>
                                        </p:tgtEl>
                                        <p:attrNameLst>
                                          <p:attrName>ppt_x</p:attrName>
                                        </p:attrNameLst>
                                      </p:cBhvr>
                                      <p:tavLst>
                                        <p:tav tm="0">
                                          <p:val>
                                            <p:strVal val="#ppt_x"/>
                                          </p:val>
                                        </p:tav>
                                        <p:tav tm="100000">
                                          <p:val>
                                            <p:strVal val="#ppt_x"/>
                                          </p:val>
                                        </p:tav>
                                      </p:tavLst>
                                    </p:anim>
                                    <p:anim calcmode="lin" valueType="num">
                                      <p:cBhvr>
                                        <p:cTn id="52" dur="900" decel="100000" fill="hold"/>
                                        <p:tgtEl>
                                          <p:spTgt spid="31"/>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54" presetID="37" presetClass="entr" presetSubtype="0" fill="hold" grpId="0" nodeType="with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900" decel="100000" fill="hold"/>
                                        <p:tgtEl>
                                          <p:spTgt spid="23"/>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0" fill="hold">
                            <p:stCondLst>
                              <p:cond delay="4750"/>
                            </p:stCondLst>
                            <p:childTnLst>
                              <p:par>
                                <p:cTn id="61" presetID="37" presetClass="entr" presetSubtype="0" fill="hold" grpId="0" nodeType="after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fade">
                                      <p:cBhvr>
                                        <p:cTn id="63" dur="1000"/>
                                        <p:tgtEl>
                                          <p:spTgt spid="18"/>
                                        </p:tgtEl>
                                      </p:cBhvr>
                                    </p:animEffect>
                                    <p:anim calcmode="lin" valueType="num">
                                      <p:cBhvr>
                                        <p:cTn id="64" dur="1000" fill="hold"/>
                                        <p:tgtEl>
                                          <p:spTgt spid="18"/>
                                        </p:tgtEl>
                                        <p:attrNameLst>
                                          <p:attrName>ppt_x</p:attrName>
                                        </p:attrNameLst>
                                      </p:cBhvr>
                                      <p:tavLst>
                                        <p:tav tm="0">
                                          <p:val>
                                            <p:strVal val="#ppt_x"/>
                                          </p:val>
                                        </p:tav>
                                        <p:tav tm="100000">
                                          <p:val>
                                            <p:strVal val="#ppt_x"/>
                                          </p:val>
                                        </p:tav>
                                      </p:tavLst>
                                    </p:anim>
                                    <p:anim calcmode="lin" valueType="num">
                                      <p:cBhvr>
                                        <p:cTn id="65" dur="900" decel="100000" fill="hold"/>
                                        <p:tgtEl>
                                          <p:spTgt spid="18"/>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67" presetID="37" presetClass="entr" presetSubtype="0" fill="hold" nodeType="with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900" decel="100000" fill="hold"/>
                                        <p:tgtEl>
                                          <p:spTgt spid="35"/>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73" fill="hold">
                            <p:stCondLst>
                              <p:cond delay="5750"/>
                            </p:stCondLst>
                            <p:childTnLst>
                              <p:par>
                                <p:cTn id="74" presetID="37" presetClass="entr" presetSubtype="0" fill="hold" nodeType="afterEffect">
                                  <p:stCondLst>
                                    <p:cond delay="0"/>
                                  </p:stCondLst>
                                  <p:childTnLst>
                                    <p:set>
                                      <p:cBhvr>
                                        <p:cTn id="75" dur="1" fill="hold">
                                          <p:stCondLst>
                                            <p:cond delay="0"/>
                                          </p:stCondLst>
                                        </p:cTn>
                                        <p:tgtEl>
                                          <p:spTgt spid="32"/>
                                        </p:tgtEl>
                                        <p:attrNameLst>
                                          <p:attrName>style.visibility</p:attrName>
                                        </p:attrNameLst>
                                      </p:cBhvr>
                                      <p:to>
                                        <p:strVal val="visible"/>
                                      </p:to>
                                    </p:set>
                                    <p:animEffect transition="in" filter="fade">
                                      <p:cBhvr>
                                        <p:cTn id="76" dur="1000"/>
                                        <p:tgtEl>
                                          <p:spTgt spid="32"/>
                                        </p:tgtEl>
                                      </p:cBhvr>
                                    </p:animEffect>
                                    <p:anim calcmode="lin" valueType="num">
                                      <p:cBhvr>
                                        <p:cTn id="77" dur="1000" fill="hold"/>
                                        <p:tgtEl>
                                          <p:spTgt spid="32"/>
                                        </p:tgtEl>
                                        <p:attrNameLst>
                                          <p:attrName>ppt_x</p:attrName>
                                        </p:attrNameLst>
                                      </p:cBhvr>
                                      <p:tavLst>
                                        <p:tav tm="0">
                                          <p:val>
                                            <p:strVal val="#ppt_x"/>
                                          </p:val>
                                        </p:tav>
                                        <p:tav tm="100000">
                                          <p:val>
                                            <p:strVal val="#ppt_x"/>
                                          </p:val>
                                        </p:tav>
                                      </p:tavLst>
                                    </p:anim>
                                    <p:anim calcmode="lin" valueType="num">
                                      <p:cBhvr>
                                        <p:cTn id="78" dur="900" decel="100000" fill="hold"/>
                                        <p:tgtEl>
                                          <p:spTgt spid="32"/>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fade">
                                      <p:cBhvr>
                                        <p:cTn id="82" dur="1000"/>
                                        <p:tgtEl>
                                          <p:spTgt spid="25"/>
                                        </p:tgtEl>
                                      </p:cBhvr>
                                    </p:animEffect>
                                    <p:anim calcmode="lin" valueType="num">
                                      <p:cBhvr>
                                        <p:cTn id="83" dur="1000" fill="hold"/>
                                        <p:tgtEl>
                                          <p:spTgt spid="25"/>
                                        </p:tgtEl>
                                        <p:attrNameLst>
                                          <p:attrName>ppt_x</p:attrName>
                                        </p:attrNameLst>
                                      </p:cBhvr>
                                      <p:tavLst>
                                        <p:tav tm="0">
                                          <p:val>
                                            <p:strVal val="#ppt_x"/>
                                          </p:val>
                                        </p:tav>
                                        <p:tav tm="100000">
                                          <p:val>
                                            <p:strVal val="#ppt_x"/>
                                          </p:val>
                                        </p:tav>
                                      </p:tavLst>
                                    </p:anim>
                                    <p:anim calcmode="lin" valueType="num">
                                      <p:cBhvr>
                                        <p:cTn id="84" dur="900" decel="100000" fill="hold"/>
                                        <p:tgtEl>
                                          <p:spTgt spid="25"/>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6" fill="hold">
                            <p:stCondLst>
                              <p:cond delay="6750"/>
                            </p:stCondLst>
                            <p:childTnLst>
                              <p:par>
                                <p:cTn id="87" presetID="22" presetClass="entr" presetSubtype="1"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Effect transition="in" filter="wipe(up)">
                                      <p:cBhvr>
                                        <p:cTn id="8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animBg="1"/>
      <p:bldP spid="18" grpId="0" animBg="1"/>
      <p:bldP spid="21" grpId="0" animBg="1"/>
      <p:bldP spid="23" grpId="0" animBg="1"/>
      <p:bldP spid="25" grpId="0" animBg="1"/>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0" name="Freeform 69"/>
          <p:cNvSpPr/>
          <p:nvPr/>
        </p:nvSpPr>
        <p:spPr>
          <a:xfrm>
            <a:off x="8723470"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2C374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Placeholder 3"/>
          <p:cNvSpPr txBox="1">
            <a:spLocks/>
          </p:cNvSpPr>
          <p:nvPr/>
        </p:nvSpPr>
        <p:spPr>
          <a:xfrm flipH="1">
            <a:off x="8670609"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dirty="0">
                <a:solidFill>
                  <a:srgbClr val="364153"/>
                </a:solidFill>
                <a:latin typeface="Candara" panose="020E0502030303020204" pitchFamily="34" charset="0"/>
              </a:rPr>
              <a:t>LOREM IPSUM</a:t>
            </a:r>
          </a:p>
        </p:txBody>
      </p:sp>
      <p:grpSp>
        <p:nvGrpSpPr>
          <p:cNvPr id="72" name="Group 71"/>
          <p:cNvGrpSpPr/>
          <p:nvPr/>
        </p:nvGrpSpPr>
        <p:grpSpPr>
          <a:xfrm>
            <a:off x="8518209" y="4735228"/>
            <a:ext cx="2438400" cy="1261817"/>
            <a:chOff x="1224845" y="4735228"/>
            <a:chExt cx="2438400" cy="1261817"/>
          </a:xfrm>
        </p:grpSpPr>
        <p:sp>
          <p:nvSpPr>
            <p:cNvPr id="73"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latin typeface="Candara" panose="020E0502030303020204" pitchFamily="34" charset="0"/>
                </a:rPr>
                <a:t>Lorem Ipsum</a:t>
              </a:r>
            </a:p>
          </p:txBody>
        </p:sp>
        <p:cxnSp>
          <p:nvCxnSpPr>
            <p:cNvPr id="74" name="Straight Connector 73"/>
            <p:cNvCxnSpPr/>
            <p:nvPr/>
          </p:nvCxnSpPr>
          <p:spPr>
            <a:xfrm>
              <a:off x="1529645" y="5052785"/>
              <a:ext cx="1828800" cy="2117"/>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5"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sp>
        <p:nvSpPr>
          <p:cNvPr id="76" name="Freeform 75"/>
          <p:cNvSpPr>
            <a:spLocks noChangeAspect="1"/>
          </p:cNvSpPr>
          <p:nvPr/>
        </p:nvSpPr>
        <p:spPr>
          <a:xfrm>
            <a:off x="8914449"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p:cNvSpPr txBox="1"/>
          <p:nvPr/>
        </p:nvSpPr>
        <p:spPr>
          <a:xfrm>
            <a:off x="9143048"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sp>
        <p:nvSpPr>
          <p:cNvPr id="61" name="Freeform 60"/>
          <p:cNvSpPr/>
          <p:nvPr/>
        </p:nvSpPr>
        <p:spPr>
          <a:xfrm>
            <a:off x="6325901"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 Placeholder 3"/>
          <p:cNvSpPr txBox="1">
            <a:spLocks/>
          </p:cNvSpPr>
          <p:nvPr/>
        </p:nvSpPr>
        <p:spPr>
          <a:xfrm flipH="1">
            <a:off x="6273040"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dirty="0">
                <a:solidFill>
                  <a:srgbClr val="44546B"/>
                </a:solidFill>
                <a:latin typeface="Candara" panose="020E0502030303020204" pitchFamily="34" charset="0"/>
              </a:rPr>
              <a:t>LOREM IPSUM</a:t>
            </a:r>
          </a:p>
        </p:txBody>
      </p:sp>
      <p:grpSp>
        <p:nvGrpSpPr>
          <p:cNvPr id="63" name="Group 62"/>
          <p:cNvGrpSpPr/>
          <p:nvPr/>
        </p:nvGrpSpPr>
        <p:grpSpPr>
          <a:xfrm>
            <a:off x="6120640" y="4735228"/>
            <a:ext cx="2438400" cy="1261817"/>
            <a:chOff x="1224845" y="4735228"/>
            <a:chExt cx="2438400" cy="1261817"/>
          </a:xfrm>
        </p:grpSpPr>
        <p:sp>
          <p:nvSpPr>
            <p:cNvPr id="64"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latin typeface="Candara" panose="020E0502030303020204" pitchFamily="34" charset="0"/>
                </a:rPr>
                <a:t>Lorem Ipsum</a:t>
              </a:r>
            </a:p>
          </p:txBody>
        </p:sp>
        <p:cxnSp>
          <p:nvCxnSpPr>
            <p:cNvPr id="65" name="Straight Connector 64"/>
            <p:cNvCxnSpPr/>
            <p:nvPr/>
          </p:nvCxnSpPr>
          <p:spPr>
            <a:xfrm>
              <a:off x="1529645" y="5052785"/>
              <a:ext cx="1828800" cy="2117"/>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66"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sp>
        <p:nvSpPr>
          <p:cNvPr id="67" name="Freeform 66"/>
          <p:cNvSpPr>
            <a:spLocks noChangeAspect="1"/>
          </p:cNvSpPr>
          <p:nvPr/>
        </p:nvSpPr>
        <p:spPr>
          <a:xfrm>
            <a:off x="6516880"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p:cNvSpPr txBox="1"/>
          <p:nvPr/>
        </p:nvSpPr>
        <p:spPr>
          <a:xfrm>
            <a:off x="6745479"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sp>
        <p:nvSpPr>
          <p:cNvPr id="52" name="Freeform 51"/>
          <p:cNvSpPr/>
          <p:nvPr/>
        </p:nvSpPr>
        <p:spPr>
          <a:xfrm>
            <a:off x="3857220"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Placeholder 3"/>
          <p:cNvSpPr txBox="1">
            <a:spLocks/>
          </p:cNvSpPr>
          <p:nvPr/>
        </p:nvSpPr>
        <p:spPr>
          <a:xfrm flipH="1">
            <a:off x="3804359"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dirty="0">
                <a:solidFill>
                  <a:srgbClr val="8397B1"/>
                </a:solidFill>
                <a:latin typeface="Candara" panose="020E0502030303020204" pitchFamily="34" charset="0"/>
              </a:rPr>
              <a:t>LOREM IPSUM</a:t>
            </a:r>
          </a:p>
        </p:txBody>
      </p:sp>
      <p:grpSp>
        <p:nvGrpSpPr>
          <p:cNvPr id="54" name="Group 53"/>
          <p:cNvGrpSpPr/>
          <p:nvPr/>
        </p:nvGrpSpPr>
        <p:grpSpPr>
          <a:xfrm>
            <a:off x="3651959" y="4735228"/>
            <a:ext cx="2438400" cy="1261817"/>
            <a:chOff x="1224845" y="4735228"/>
            <a:chExt cx="2438400" cy="1261817"/>
          </a:xfrm>
        </p:grpSpPr>
        <p:sp>
          <p:nvSpPr>
            <p:cNvPr id="55"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latin typeface="Candara" panose="020E0502030303020204" pitchFamily="34" charset="0"/>
                </a:rPr>
                <a:t>Lorem Ipsum</a:t>
              </a:r>
            </a:p>
          </p:txBody>
        </p:sp>
        <p:cxnSp>
          <p:nvCxnSpPr>
            <p:cNvPr id="56" name="Straight Connector 55"/>
            <p:cNvCxnSpPr/>
            <p:nvPr/>
          </p:nvCxnSpPr>
          <p:spPr>
            <a:xfrm>
              <a:off x="1529645" y="5052785"/>
              <a:ext cx="1828800" cy="2117"/>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7"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sp>
        <p:nvSpPr>
          <p:cNvPr id="58" name="Freeform 57"/>
          <p:cNvSpPr>
            <a:spLocks noChangeAspect="1"/>
          </p:cNvSpPr>
          <p:nvPr/>
        </p:nvSpPr>
        <p:spPr>
          <a:xfrm>
            <a:off x="4048199"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p:cNvSpPr txBox="1"/>
          <p:nvPr/>
        </p:nvSpPr>
        <p:spPr>
          <a:xfrm>
            <a:off x="4276798"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Freeform 8"/>
          <p:cNvSpPr/>
          <p:nvPr/>
        </p:nvSpPr>
        <p:spPr>
          <a:xfrm>
            <a:off x="1430106"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3"/>
          <p:cNvSpPr txBox="1">
            <a:spLocks/>
          </p:cNvSpPr>
          <p:nvPr/>
        </p:nvSpPr>
        <p:spPr>
          <a:xfrm flipH="1">
            <a:off x="1377245"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dirty="0">
                <a:solidFill>
                  <a:srgbClr val="EF3425"/>
                </a:solidFill>
                <a:latin typeface="Candara" panose="020E0502030303020204" pitchFamily="34" charset="0"/>
              </a:rPr>
              <a:t>LOREM IPSUM</a:t>
            </a:r>
          </a:p>
        </p:txBody>
      </p:sp>
      <p:grpSp>
        <p:nvGrpSpPr>
          <p:cNvPr id="21" name="Group 20"/>
          <p:cNvGrpSpPr/>
          <p:nvPr/>
        </p:nvGrpSpPr>
        <p:grpSpPr>
          <a:xfrm>
            <a:off x="1224845" y="4735228"/>
            <a:ext cx="2438400" cy="1261817"/>
            <a:chOff x="1224845" y="4735228"/>
            <a:chExt cx="2438400" cy="1261817"/>
          </a:xfrm>
        </p:grpSpPr>
        <p:sp>
          <p:nvSpPr>
            <p:cNvPr id="17"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latin typeface="Candara" panose="020E0502030303020204" pitchFamily="34" charset="0"/>
                </a:rPr>
                <a:t>Lorem Ipsum</a:t>
              </a:r>
            </a:p>
          </p:txBody>
        </p:sp>
        <p:cxnSp>
          <p:nvCxnSpPr>
            <p:cNvPr id="19" name="Straight Connector 18"/>
            <p:cNvCxnSpPr/>
            <p:nvPr/>
          </p:nvCxnSpPr>
          <p:spPr>
            <a:xfrm>
              <a:off x="1529645" y="5052785"/>
              <a:ext cx="1828800" cy="2117"/>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0"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sp>
        <p:nvSpPr>
          <p:cNvPr id="39" name="Freeform 38"/>
          <p:cNvSpPr>
            <a:spLocks noChangeAspect="1"/>
          </p:cNvSpPr>
          <p:nvPr/>
        </p:nvSpPr>
        <p:spPr>
          <a:xfrm>
            <a:off x="1621085"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223"/>
          <p:cNvSpPr>
            <a:spLocks noChangeAspect="1" noEditPoints="1"/>
          </p:cNvSpPr>
          <p:nvPr/>
        </p:nvSpPr>
        <p:spPr bwMode="auto">
          <a:xfrm>
            <a:off x="2162779" y="2847277"/>
            <a:ext cx="562530" cy="548640"/>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1" name="TextBox 40"/>
          <p:cNvSpPr txBox="1"/>
          <p:nvPr/>
        </p:nvSpPr>
        <p:spPr>
          <a:xfrm>
            <a:off x="1849684"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grpSp>
        <p:nvGrpSpPr>
          <p:cNvPr id="79" name="Group 78"/>
          <p:cNvGrpSpPr>
            <a:grpSpLocks noChangeAspect="1"/>
          </p:cNvGrpSpPr>
          <p:nvPr/>
        </p:nvGrpSpPr>
        <p:grpSpPr>
          <a:xfrm>
            <a:off x="4608691" y="2808052"/>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80"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0" name="Freeform 211"/>
          <p:cNvSpPr>
            <a:spLocks noChangeAspect="1" noEditPoints="1"/>
          </p:cNvSpPr>
          <p:nvPr/>
        </p:nvSpPr>
        <p:spPr bwMode="auto">
          <a:xfrm>
            <a:off x="6963358" y="2849532"/>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01" name="Group 100"/>
          <p:cNvGrpSpPr>
            <a:grpSpLocks noChangeAspect="1"/>
          </p:cNvGrpSpPr>
          <p:nvPr/>
        </p:nvGrpSpPr>
        <p:grpSpPr>
          <a:xfrm>
            <a:off x="9453525" y="2802802"/>
            <a:ext cx="629757" cy="548640"/>
            <a:chOff x="2075371" y="2625301"/>
            <a:chExt cx="929273" cy="809577"/>
          </a:xfrm>
          <a:effectLst>
            <a:outerShdw blurRad="50800" dist="38100" dir="2700000" algn="tl" rotWithShape="0">
              <a:prstClr val="black">
                <a:alpha val="40000"/>
              </a:prstClr>
            </a:outerShdw>
          </a:effectLst>
        </p:grpSpPr>
        <p:sp>
          <p:nvSpPr>
            <p:cNvPr id="102"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3"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4"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5"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6"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7"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8"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pic>
        <p:nvPicPr>
          <p:cNvPr id="68" name="Picture 6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52491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3">
                                            <p:txEl>
                                              <p:pRg st="0" end="0"/>
                                            </p:txEl>
                                          </p:spTgt>
                                        </p:tgtEl>
                                        <p:attrNameLst>
                                          <p:attrName>style.visibility</p:attrName>
                                        </p:attrNameLst>
                                      </p:cBhvr>
                                      <p:to>
                                        <p:strVal val="visible"/>
                                      </p:to>
                                    </p:set>
                                    <p:animEffect transition="in" filter="fade">
                                      <p:cBhvr>
                                        <p:cTn id="11" dur="1000"/>
                                        <p:tgtEl>
                                          <p:spTgt spid="13">
                                            <p:txEl>
                                              <p:pRg st="0" end="0"/>
                                            </p:txEl>
                                          </p:spTgt>
                                        </p:tgtEl>
                                      </p:cBhvr>
                                    </p:animEffect>
                                    <p:anim calcmode="lin" valueType="num">
                                      <p:cBhvr>
                                        <p:cTn id="1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900" decel="100000" fill="hold"/>
                                        <p:tgtEl>
                                          <p:spTgt spid="9"/>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wipe(up)">
                                      <p:cBhvr>
                                        <p:cTn id="30" dur="500"/>
                                        <p:tgtEl>
                                          <p:spTgt spid="39"/>
                                        </p:tgtEl>
                                      </p:cBhvr>
                                    </p:animEffect>
                                  </p:childTnLst>
                                </p:cTn>
                              </p:par>
                            </p:childTnLst>
                          </p:cTn>
                        </p:par>
                        <p:par>
                          <p:cTn id="31" fill="hold">
                            <p:stCondLst>
                              <p:cond delay="3750"/>
                            </p:stCondLst>
                            <p:childTnLst>
                              <p:par>
                                <p:cTn id="32" presetID="22" presetClass="entr" presetSubtype="8"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left)">
                                      <p:cBhvr>
                                        <p:cTn id="34" dur="500"/>
                                        <p:tgtEl>
                                          <p:spTgt spid="41"/>
                                        </p:tgtEl>
                                      </p:cBhvr>
                                    </p:animEffect>
                                  </p:childTnLst>
                                </p:cTn>
                              </p:par>
                            </p:childTnLst>
                          </p:cTn>
                        </p:par>
                        <p:par>
                          <p:cTn id="35" fill="hold">
                            <p:stCondLst>
                              <p:cond delay="4250"/>
                            </p:stCondLst>
                            <p:childTnLst>
                              <p:par>
                                <p:cTn id="36" presetID="37"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900" decel="100000" fill="hold"/>
                                        <p:tgtEl>
                                          <p:spTgt spid="2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2" fill="hold">
                            <p:stCondLst>
                              <p:cond delay="5250"/>
                            </p:stCondLst>
                            <p:childTnLst>
                              <p:par>
                                <p:cTn id="43" presetID="42" presetClass="entr" presetSubtype="0" fill="hold" grpId="0" nodeType="afterEffect">
                                  <p:stCondLst>
                                    <p:cond delay="0"/>
                                  </p:stCondLst>
                                  <p:childTnLst>
                                    <p:set>
                                      <p:cBhvr>
                                        <p:cTn id="44" dur="1" fill="hold">
                                          <p:stCondLst>
                                            <p:cond delay="0"/>
                                          </p:stCondLst>
                                        </p:cTn>
                                        <p:tgtEl>
                                          <p:spTgt spid="53">
                                            <p:txEl>
                                              <p:pRg st="0" end="0"/>
                                            </p:txEl>
                                          </p:spTgt>
                                        </p:tgtEl>
                                        <p:attrNameLst>
                                          <p:attrName>style.visibility</p:attrName>
                                        </p:attrNameLst>
                                      </p:cBhvr>
                                      <p:to>
                                        <p:strVal val="visible"/>
                                      </p:to>
                                    </p:set>
                                    <p:animEffect transition="in" filter="fade">
                                      <p:cBhvr>
                                        <p:cTn id="45" dur="1000"/>
                                        <p:tgtEl>
                                          <p:spTgt spid="53">
                                            <p:txEl>
                                              <p:pRg st="0" end="0"/>
                                            </p:txEl>
                                          </p:spTgt>
                                        </p:tgtEl>
                                      </p:cBhvr>
                                    </p:animEffect>
                                    <p:anim calcmode="lin" valueType="num">
                                      <p:cBhvr>
                                        <p:cTn id="46"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47"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48" fill="hold">
                            <p:stCondLst>
                              <p:cond delay="6250"/>
                            </p:stCondLst>
                            <p:childTnLst>
                              <p:par>
                                <p:cTn id="49" presetID="37" presetClass="entr" presetSubtype="0" fill="hold" grpId="0" nodeType="afterEffect">
                                  <p:stCondLst>
                                    <p:cond delay="0"/>
                                  </p:stCondLst>
                                  <p:childTnLst>
                                    <p:set>
                                      <p:cBhvr>
                                        <p:cTn id="50" dur="1" fill="hold">
                                          <p:stCondLst>
                                            <p:cond delay="0"/>
                                          </p:stCondLst>
                                        </p:cTn>
                                        <p:tgtEl>
                                          <p:spTgt spid="52"/>
                                        </p:tgtEl>
                                        <p:attrNameLst>
                                          <p:attrName>style.visibility</p:attrName>
                                        </p:attrNameLst>
                                      </p:cBhvr>
                                      <p:to>
                                        <p:strVal val="visible"/>
                                      </p:to>
                                    </p:set>
                                    <p:animEffect transition="in" filter="fade">
                                      <p:cBhvr>
                                        <p:cTn id="51" dur="1000"/>
                                        <p:tgtEl>
                                          <p:spTgt spid="52"/>
                                        </p:tgtEl>
                                      </p:cBhvr>
                                    </p:animEffect>
                                    <p:anim calcmode="lin" valueType="num">
                                      <p:cBhvr>
                                        <p:cTn id="52" dur="1000" fill="hold"/>
                                        <p:tgtEl>
                                          <p:spTgt spid="52"/>
                                        </p:tgtEl>
                                        <p:attrNameLst>
                                          <p:attrName>ppt_x</p:attrName>
                                        </p:attrNameLst>
                                      </p:cBhvr>
                                      <p:tavLst>
                                        <p:tav tm="0">
                                          <p:val>
                                            <p:strVal val="#ppt_x"/>
                                          </p:val>
                                        </p:tav>
                                        <p:tav tm="100000">
                                          <p:val>
                                            <p:strVal val="#ppt_x"/>
                                          </p:val>
                                        </p:tav>
                                      </p:tavLst>
                                    </p:anim>
                                    <p:anim calcmode="lin" valueType="num">
                                      <p:cBhvr>
                                        <p:cTn id="53" dur="900" decel="100000" fill="hold"/>
                                        <p:tgtEl>
                                          <p:spTgt spid="52"/>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55" fill="hold">
                            <p:stCondLst>
                              <p:cond delay="7250"/>
                            </p:stCondLst>
                            <p:childTnLst>
                              <p:par>
                                <p:cTn id="56" presetID="53" presetClass="entr" presetSubtype="16" fill="hold" nodeType="afterEffect">
                                  <p:stCondLst>
                                    <p:cond delay="0"/>
                                  </p:stCondLst>
                                  <p:childTnLst>
                                    <p:set>
                                      <p:cBhvr>
                                        <p:cTn id="57" dur="1" fill="hold">
                                          <p:stCondLst>
                                            <p:cond delay="0"/>
                                          </p:stCondLst>
                                        </p:cTn>
                                        <p:tgtEl>
                                          <p:spTgt spid="79"/>
                                        </p:tgtEl>
                                        <p:attrNameLst>
                                          <p:attrName>style.visibility</p:attrName>
                                        </p:attrNameLst>
                                      </p:cBhvr>
                                      <p:to>
                                        <p:strVal val="visible"/>
                                      </p:to>
                                    </p:set>
                                    <p:anim calcmode="lin" valueType="num">
                                      <p:cBhvr>
                                        <p:cTn id="58" dur="500" fill="hold"/>
                                        <p:tgtEl>
                                          <p:spTgt spid="79"/>
                                        </p:tgtEl>
                                        <p:attrNameLst>
                                          <p:attrName>ppt_w</p:attrName>
                                        </p:attrNameLst>
                                      </p:cBhvr>
                                      <p:tavLst>
                                        <p:tav tm="0">
                                          <p:val>
                                            <p:fltVal val="0"/>
                                          </p:val>
                                        </p:tav>
                                        <p:tav tm="100000">
                                          <p:val>
                                            <p:strVal val="#ppt_w"/>
                                          </p:val>
                                        </p:tav>
                                      </p:tavLst>
                                    </p:anim>
                                    <p:anim calcmode="lin" valueType="num">
                                      <p:cBhvr>
                                        <p:cTn id="59" dur="500" fill="hold"/>
                                        <p:tgtEl>
                                          <p:spTgt spid="79"/>
                                        </p:tgtEl>
                                        <p:attrNameLst>
                                          <p:attrName>ppt_h</p:attrName>
                                        </p:attrNameLst>
                                      </p:cBhvr>
                                      <p:tavLst>
                                        <p:tav tm="0">
                                          <p:val>
                                            <p:fltVal val="0"/>
                                          </p:val>
                                        </p:tav>
                                        <p:tav tm="100000">
                                          <p:val>
                                            <p:strVal val="#ppt_h"/>
                                          </p:val>
                                        </p:tav>
                                      </p:tavLst>
                                    </p:anim>
                                    <p:animEffect transition="in" filter="fade">
                                      <p:cBhvr>
                                        <p:cTn id="60" dur="500"/>
                                        <p:tgtEl>
                                          <p:spTgt spid="79"/>
                                        </p:tgtEl>
                                      </p:cBhvr>
                                    </p:animEffect>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58"/>
                                        </p:tgtEl>
                                        <p:attrNameLst>
                                          <p:attrName>style.visibility</p:attrName>
                                        </p:attrNameLst>
                                      </p:cBhvr>
                                      <p:to>
                                        <p:strVal val="visible"/>
                                      </p:to>
                                    </p:set>
                                    <p:animEffect transition="in" filter="wipe(up)">
                                      <p:cBhvr>
                                        <p:cTn id="64" dur="500"/>
                                        <p:tgtEl>
                                          <p:spTgt spid="58"/>
                                        </p:tgtEl>
                                      </p:cBhvr>
                                    </p:animEffect>
                                  </p:childTnLst>
                                </p:cTn>
                              </p:par>
                            </p:childTnLst>
                          </p:cTn>
                        </p:par>
                        <p:par>
                          <p:cTn id="65" fill="hold">
                            <p:stCondLst>
                              <p:cond delay="8250"/>
                            </p:stCondLst>
                            <p:childTnLst>
                              <p:par>
                                <p:cTn id="66" presetID="22" presetClass="entr" presetSubtype="8" fill="hold" grpId="0" nodeType="afterEffect">
                                  <p:stCondLst>
                                    <p:cond delay="0"/>
                                  </p:stCondLst>
                                  <p:childTnLst>
                                    <p:set>
                                      <p:cBhvr>
                                        <p:cTn id="67" dur="1" fill="hold">
                                          <p:stCondLst>
                                            <p:cond delay="0"/>
                                          </p:stCondLst>
                                        </p:cTn>
                                        <p:tgtEl>
                                          <p:spTgt spid="60"/>
                                        </p:tgtEl>
                                        <p:attrNameLst>
                                          <p:attrName>style.visibility</p:attrName>
                                        </p:attrNameLst>
                                      </p:cBhvr>
                                      <p:to>
                                        <p:strVal val="visible"/>
                                      </p:to>
                                    </p:set>
                                    <p:animEffect transition="in" filter="wipe(left)">
                                      <p:cBhvr>
                                        <p:cTn id="68" dur="500"/>
                                        <p:tgtEl>
                                          <p:spTgt spid="60"/>
                                        </p:tgtEl>
                                      </p:cBhvr>
                                    </p:animEffect>
                                  </p:childTnLst>
                                </p:cTn>
                              </p:par>
                            </p:childTnLst>
                          </p:cTn>
                        </p:par>
                        <p:par>
                          <p:cTn id="69" fill="hold">
                            <p:stCondLst>
                              <p:cond delay="8750"/>
                            </p:stCondLst>
                            <p:childTnLst>
                              <p:par>
                                <p:cTn id="70" presetID="37" presetClass="entr" presetSubtype="0" fill="hold" nodeType="afterEffect">
                                  <p:stCondLst>
                                    <p:cond delay="0"/>
                                  </p:stCondLst>
                                  <p:childTnLst>
                                    <p:set>
                                      <p:cBhvr>
                                        <p:cTn id="71" dur="1" fill="hold">
                                          <p:stCondLst>
                                            <p:cond delay="0"/>
                                          </p:stCondLst>
                                        </p:cTn>
                                        <p:tgtEl>
                                          <p:spTgt spid="54"/>
                                        </p:tgtEl>
                                        <p:attrNameLst>
                                          <p:attrName>style.visibility</p:attrName>
                                        </p:attrNameLst>
                                      </p:cBhvr>
                                      <p:to>
                                        <p:strVal val="visible"/>
                                      </p:to>
                                    </p:set>
                                    <p:animEffect transition="in" filter="fade">
                                      <p:cBhvr>
                                        <p:cTn id="72" dur="1000"/>
                                        <p:tgtEl>
                                          <p:spTgt spid="54"/>
                                        </p:tgtEl>
                                      </p:cBhvr>
                                    </p:animEffect>
                                    <p:anim calcmode="lin" valueType="num">
                                      <p:cBhvr>
                                        <p:cTn id="73" dur="1000" fill="hold"/>
                                        <p:tgtEl>
                                          <p:spTgt spid="54"/>
                                        </p:tgtEl>
                                        <p:attrNameLst>
                                          <p:attrName>ppt_x</p:attrName>
                                        </p:attrNameLst>
                                      </p:cBhvr>
                                      <p:tavLst>
                                        <p:tav tm="0">
                                          <p:val>
                                            <p:strVal val="#ppt_x"/>
                                          </p:val>
                                        </p:tav>
                                        <p:tav tm="100000">
                                          <p:val>
                                            <p:strVal val="#ppt_x"/>
                                          </p:val>
                                        </p:tav>
                                      </p:tavLst>
                                    </p:anim>
                                    <p:anim calcmode="lin" valueType="num">
                                      <p:cBhvr>
                                        <p:cTn id="74" dur="900" decel="100000" fill="hold"/>
                                        <p:tgtEl>
                                          <p:spTgt spid="5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62">
                                            <p:txEl>
                                              <p:pRg st="0" end="0"/>
                                            </p:txEl>
                                          </p:spTgt>
                                        </p:tgtEl>
                                        <p:attrNameLst>
                                          <p:attrName>style.visibility</p:attrName>
                                        </p:attrNameLst>
                                      </p:cBhvr>
                                      <p:to>
                                        <p:strVal val="visible"/>
                                      </p:to>
                                    </p:set>
                                    <p:animEffect transition="in" filter="fade">
                                      <p:cBhvr>
                                        <p:cTn id="79" dur="1000"/>
                                        <p:tgtEl>
                                          <p:spTgt spid="62">
                                            <p:txEl>
                                              <p:pRg st="0" end="0"/>
                                            </p:txEl>
                                          </p:spTgt>
                                        </p:tgtEl>
                                      </p:cBhvr>
                                    </p:animEffect>
                                    <p:anim calcmode="lin" valueType="num">
                                      <p:cBhvr>
                                        <p:cTn id="80"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37" presetClass="entr" presetSubtype="0" fill="hold" grpId="0" nodeType="afterEffect">
                                  <p:stCondLst>
                                    <p:cond delay="0"/>
                                  </p:stCondLst>
                                  <p:childTnLst>
                                    <p:set>
                                      <p:cBhvr>
                                        <p:cTn id="84" dur="1" fill="hold">
                                          <p:stCondLst>
                                            <p:cond delay="0"/>
                                          </p:stCondLst>
                                        </p:cTn>
                                        <p:tgtEl>
                                          <p:spTgt spid="61"/>
                                        </p:tgtEl>
                                        <p:attrNameLst>
                                          <p:attrName>style.visibility</p:attrName>
                                        </p:attrNameLst>
                                      </p:cBhvr>
                                      <p:to>
                                        <p:strVal val="visible"/>
                                      </p:to>
                                    </p:set>
                                    <p:animEffect transition="in" filter="fade">
                                      <p:cBhvr>
                                        <p:cTn id="85" dur="1000"/>
                                        <p:tgtEl>
                                          <p:spTgt spid="61"/>
                                        </p:tgtEl>
                                      </p:cBhvr>
                                    </p:animEffect>
                                    <p:anim calcmode="lin" valueType="num">
                                      <p:cBhvr>
                                        <p:cTn id="86" dur="1000" fill="hold"/>
                                        <p:tgtEl>
                                          <p:spTgt spid="61"/>
                                        </p:tgtEl>
                                        <p:attrNameLst>
                                          <p:attrName>ppt_x</p:attrName>
                                        </p:attrNameLst>
                                      </p:cBhvr>
                                      <p:tavLst>
                                        <p:tav tm="0">
                                          <p:val>
                                            <p:strVal val="#ppt_x"/>
                                          </p:val>
                                        </p:tav>
                                        <p:tav tm="100000">
                                          <p:val>
                                            <p:strVal val="#ppt_x"/>
                                          </p:val>
                                        </p:tav>
                                      </p:tavLst>
                                    </p:anim>
                                    <p:anim calcmode="lin" valueType="num">
                                      <p:cBhvr>
                                        <p:cTn id="87" dur="900" decel="100000" fill="hold"/>
                                        <p:tgtEl>
                                          <p:spTgt spid="61"/>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9" fill="hold">
                            <p:stCondLst>
                              <p:cond delay="11750"/>
                            </p:stCondLst>
                            <p:childTnLst>
                              <p:par>
                                <p:cTn id="90" presetID="53" presetClass="entr" presetSubtype="16" fill="hold" grpId="0" nodeType="afterEffect">
                                  <p:stCondLst>
                                    <p:cond delay="0"/>
                                  </p:stCondLst>
                                  <p:childTnLst>
                                    <p:set>
                                      <p:cBhvr>
                                        <p:cTn id="91" dur="1" fill="hold">
                                          <p:stCondLst>
                                            <p:cond delay="0"/>
                                          </p:stCondLst>
                                        </p:cTn>
                                        <p:tgtEl>
                                          <p:spTgt spid="100"/>
                                        </p:tgtEl>
                                        <p:attrNameLst>
                                          <p:attrName>style.visibility</p:attrName>
                                        </p:attrNameLst>
                                      </p:cBhvr>
                                      <p:to>
                                        <p:strVal val="visible"/>
                                      </p:to>
                                    </p:set>
                                    <p:anim calcmode="lin" valueType="num">
                                      <p:cBhvr>
                                        <p:cTn id="92" dur="170" fill="hold"/>
                                        <p:tgtEl>
                                          <p:spTgt spid="100"/>
                                        </p:tgtEl>
                                        <p:attrNameLst>
                                          <p:attrName>ppt_w</p:attrName>
                                        </p:attrNameLst>
                                      </p:cBhvr>
                                      <p:tavLst>
                                        <p:tav tm="0">
                                          <p:val>
                                            <p:fltVal val="0"/>
                                          </p:val>
                                        </p:tav>
                                        <p:tav tm="100000">
                                          <p:val>
                                            <p:strVal val="#ppt_w"/>
                                          </p:val>
                                        </p:tav>
                                      </p:tavLst>
                                    </p:anim>
                                    <p:anim calcmode="lin" valueType="num">
                                      <p:cBhvr>
                                        <p:cTn id="93" dur="170" fill="hold"/>
                                        <p:tgtEl>
                                          <p:spTgt spid="100"/>
                                        </p:tgtEl>
                                        <p:attrNameLst>
                                          <p:attrName>ppt_h</p:attrName>
                                        </p:attrNameLst>
                                      </p:cBhvr>
                                      <p:tavLst>
                                        <p:tav tm="0">
                                          <p:val>
                                            <p:fltVal val="0"/>
                                          </p:val>
                                        </p:tav>
                                        <p:tav tm="100000">
                                          <p:val>
                                            <p:strVal val="#ppt_h"/>
                                          </p:val>
                                        </p:tav>
                                      </p:tavLst>
                                    </p:anim>
                                    <p:animEffect transition="in" filter="fade">
                                      <p:cBhvr>
                                        <p:cTn id="94" dur="170"/>
                                        <p:tgtEl>
                                          <p:spTgt spid="100"/>
                                        </p:tgtEl>
                                      </p:cBhvr>
                                    </p:animEffect>
                                  </p:childTnLst>
                                </p:cTn>
                              </p:par>
                            </p:childTnLst>
                          </p:cTn>
                        </p:par>
                        <p:par>
                          <p:cTn id="95" fill="hold">
                            <p:stCondLst>
                              <p:cond delay="11920"/>
                            </p:stCondLst>
                            <p:childTnLst>
                              <p:par>
                                <p:cTn id="96" presetID="22" presetClass="entr" presetSubtype="1" fill="hold" grpId="0" nodeType="afterEffect">
                                  <p:stCondLst>
                                    <p:cond delay="0"/>
                                  </p:stCondLst>
                                  <p:childTnLst>
                                    <p:set>
                                      <p:cBhvr>
                                        <p:cTn id="97" dur="1" fill="hold">
                                          <p:stCondLst>
                                            <p:cond delay="0"/>
                                          </p:stCondLst>
                                        </p:cTn>
                                        <p:tgtEl>
                                          <p:spTgt spid="67"/>
                                        </p:tgtEl>
                                        <p:attrNameLst>
                                          <p:attrName>style.visibility</p:attrName>
                                        </p:attrNameLst>
                                      </p:cBhvr>
                                      <p:to>
                                        <p:strVal val="visible"/>
                                      </p:to>
                                    </p:set>
                                    <p:animEffect transition="in" filter="wipe(up)">
                                      <p:cBhvr>
                                        <p:cTn id="98" dur="500"/>
                                        <p:tgtEl>
                                          <p:spTgt spid="67"/>
                                        </p:tgtEl>
                                      </p:cBhvr>
                                    </p:animEffect>
                                  </p:childTnLst>
                                </p:cTn>
                              </p:par>
                            </p:childTnLst>
                          </p:cTn>
                        </p:par>
                        <p:par>
                          <p:cTn id="99" fill="hold">
                            <p:stCondLst>
                              <p:cond delay="12420"/>
                            </p:stCondLst>
                            <p:childTnLst>
                              <p:par>
                                <p:cTn id="100" presetID="22" presetClass="entr" presetSubtype="8" fill="hold" grpId="0" nodeType="afterEffect">
                                  <p:stCondLst>
                                    <p:cond delay="0"/>
                                  </p:stCondLst>
                                  <p:childTnLst>
                                    <p:set>
                                      <p:cBhvr>
                                        <p:cTn id="101" dur="1" fill="hold">
                                          <p:stCondLst>
                                            <p:cond delay="0"/>
                                          </p:stCondLst>
                                        </p:cTn>
                                        <p:tgtEl>
                                          <p:spTgt spid="69"/>
                                        </p:tgtEl>
                                        <p:attrNameLst>
                                          <p:attrName>style.visibility</p:attrName>
                                        </p:attrNameLst>
                                      </p:cBhvr>
                                      <p:to>
                                        <p:strVal val="visible"/>
                                      </p:to>
                                    </p:set>
                                    <p:animEffect transition="in" filter="wipe(left)">
                                      <p:cBhvr>
                                        <p:cTn id="102" dur="500"/>
                                        <p:tgtEl>
                                          <p:spTgt spid="69"/>
                                        </p:tgtEl>
                                      </p:cBhvr>
                                    </p:animEffect>
                                  </p:childTnLst>
                                </p:cTn>
                              </p:par>
                            </p:childTnLst>
                          </p:cTn>
                        </p:par>
                        <p:par>
                          <p:cTn id="103" fill="hold">
                            <p:stCondLst>
                              <p:cond delay="12920"/>
                            </p:stCondLst>
                            <p:childTnLst>
                              <p:par>
                                <p:cTn id="104" presetID="37" presetClass="entr" presetSubtype="0" fill="hold" nodeType="after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fade">
                                      <p:cBhvr>
                                        <p:cTn id="106" dur="1000"/>
                                        <p:tgtEl>
                                          <p:spTgt spid="63"/>
                                        </p:tgtEl>
                                      </p:cBhvr>
                                    </p:animEffect>
                                    <p:anim calcmode="lin" valueType="num">
                                      <p:cBhvr>
                                        <p:cTn id="107" dur="1000" fill="hold"/>
                                        <p:tgtEl>
                                          <p:spTgt spid="63"/>
                                        </p:tgtEl>
                                        <p:attrNameLst>
                                          <p:attrName>ppt_x</p:attrName>
                                        </p:attrNameLst>
                                      </p:cBhvr>
                                      <p:tavLst>
                                        <p:tav tm="0">
                                          <p:val>
                                            <p:strVal val="#ppt_x"/>
                                          </p:val>
                                        </p:tav>
                                        <p:tav tm="100000">
                                          <p:val>
                                            <p:strVal val="#ppt_x"/>
                                          </p:val>
                                        </p:tav>
                                      </p:tavLst>
                                    </p:anim>
                                    <p:anim calcmode="lin" valueType="num">
                                      <p:cBhvr>
                                        <p:cTn id="108" dur="900" decel="100000" fill="hold"/>
                                        <p:tgtEl>
                                          <p:spTgt spid="63"/>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110" fill="hold">
                            <p:stCondLst>
                              <p:cond delay="13920"/>
                            </p:stCondLst>
                            <p:childTnLst>
                              <p:par>
                                <p:cTn id="111" presetID="42" presetClass="entr" presetSubtype="0" fill="hold" grpId="0" nodeType="afterEffect">
                                  <p:stCondLst>
                                    <p:cond delay="0"/>
                                  </p:stCondLst>
                                  <p:childTnLst>
                                    <p:set>
                                      <p:cBhvr>
                                        <p:cTn id="112" dur="1" fill="hold">
                                          <p:stCondLst>
                                            <p:cond delay="0"/>
                                          </p:stCondLst>
                                        </p:cTn>
                                        <p:tgtEl>
                                          <p:spTgt spid="71">
                                            <p:txEl>
                                              <p:pRg st="0" end="0"/>
                                            </p:txEl>
                                          </p:spTgt>
                                        </p:tgtEl>
                                        <p:attrNameLst>
                                          <p:attrName>style.visibility</p:attrName>
                                        </p:attrNameLst>
                                      </p:cBhvr>
                                      <p:to>
                                        <p:strVal val="visible"/>
                                      </p:to>
                                    </p:set>
                                    <p:animEffect transition="in" filter="fade">
                                      <p:cBhvr>
                                        <p:cTn id="113" dur="1000"/>
                                        <p:tgtEl>
                                          <p:spTgt spid="71">
                                            <p:txEl>
                                              <p:pRg st="0" end="0"/>
                                            </p:txEl>
                                          </p:spTgt>
                                        </p:tgtEl>
                                      </p:cBhvr>
                                    </p:animEffect>
                                    <p:anim calcmode="lin" valueType="num">
                                      <p:cBhvr>
                                        <p:cTn id="114"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15"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920"/>
                            </p:stCondLst>
                            <p:childTnLst>
                              <p:par>
                                <p:cTn id="117" presetID="37" presetClass="entr" presetSubtype="0" fill="hold" grpId="0" nodeType="afterEffect">
                                  <p:stCondLst>
                                    <p:cond delay="0"/>
                                  </p:stCondLst>
                                  <p:childTnLst>
                                    <p:set>
                                      <p:cBhvr>
                                        <p:cTn id="118" dur="1" fill="hold">
                                          <p:stCondLst>
                                            <p:cond delay="0"/>
                                          </p:stCondLst>
                                        </p:cTn>
                                        <p:tgtEl>
                                          <p:spTgt spid="70"/>
                                        </p:tgtEl>
                                        <p:attrNameLst>
                                          <p:attrName>style.visibility</p:attrName>
                                        </p:attrNameLst>
                                      </p:cBhvr>
                                      <p:to>
                                        <p:strVal val="visible"/>
                                      </p:to>
                                    </p:set>
                                    <p:animEffect transition="in" filter="fade">
                                      <p:cBhvr>
                                        <p:cTn id="119" dur="1000"/>
                                        <p:tgtEl>
                                          <p:spTgt spid="70"/>
                                        </p:tgtEl>
                                      </p:cBhvr>
                                    </p:animEffect>
                                    <p:anim calcmode="lin" valueType="num">
                                      <p:cBhvr>
                                        <p:cTn id="120" dur="1000" fill="hold"/>
                                        <p:tgtEl>
                                          <p:spTgt spid="70"/>
                                        </p:tgtEl>
                                        <p:attrNameLst>
                                          <p:attrName>ppt_x</p:attrName>
                                        </p:attrNameLst>
                                      </p:cBhvr>
                                      <p:tavLst>
                                        <p:tav tm="0">
                                          <p:val>
                                            <p:strVal val="#ppt_x"/>
                                          </p:val>
                                        </p:tav>
                                        <p:tav tm="100000">
                                          <p:val>
                                            <p:strVal val="#ppt_x"/>
                                          </p:val>
                                        </p:tav>
                                      </p:tavLst>
                                    </p:anim>
                                    <p:anim calcmode="lin" valueType="num">
                                      <p:cBhvr>
                                        <p:cTn id="121" dur="900" decel="100000" fill="hold"/>
                                        <p:tgtEl>
                                          <p:spTgt spid="70"/>
                                        </p:tgtEl>
                                        <p:attrNameLst>
                                          <p:attrName>ppt_y</p:attrName>
                                        </p:attrNameLst>
                                      </p:cBhvr>
                                      <p:tavLst>
                                        <p:tav tm="0">
                                          <p:val>
                                            <p:strVal val="#ppt_y+1"/>
                                          </p:val>
                                        </p:tav>
                                        <p:tav tm="100000">
                                          <p:val>
                                            <p:strVal val="#ppt_y-.03"/>
                                          </p:val>
                                        </p:tav>
                                      </p:tavLst>
                                    </p:anim>
                                    <p:anim calcmode="lin" valueType="num">
                                      <p:cBhvr>
                                        <p:cTn id="122"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23" fill="hold">
                            <p:stCondLst>
                              <p:cond delay="15920"/>
                            </p:stCondLst>
                            <p:childTnLst>
                              <p:par>
                                <p:cTn id="124" presetID="53" presetClass="entr" presetSubtype="16" fill="hold" nodeType="afterEffect">
                                  <p:stCondLst>
                                    <p:cond delay="0"/>
                                  </p:stCondLst>
                                  <p:childTnLst>
                                    <p:set>
                                      <p:cBhvr>
                                        <p:cTn id="125" dur="1" fill="hold">
                                          <p:stCondLst>
                                            <p:cond delay="0"/>
                                          </p:stCondLst>
                                        </p:cTn>
                                        <p:tgtEl>
                                          <p:spTgt spid="101"/>
                                        </p:tgtEl>
                                        <p:attrNameLst>
                                          <p:attrName>style.visibility</p:attrName>
                                        </p:attrNameLst>
                                      </p:cBhvr>
                                      <p:to>
                                        <p:strVal val="visible"/>
                                      </p:to>
                                    </p:set>
                                    <p:anim calcmode="lin" valueType="num">
                                      <p:cBhvr>
                                        <p:cTn id="126" dur="500" fill="hold"/>
                                        <p:tgtEl>
                                          <p:spTgt spid="101"/>
                                        </p:tgtEl>
                                        <p:attrNameLst>
                                          <p:attrName>ppt_w</p:attrName>
                                        </p:attrNameLst>
                                      </p:cBhvr>
                                      <p:tavLst>
                                        <p:tav tm="0">
                                          <p:val>
                                            <p:fltVal val="0"/>
                                          </p:val>
                                        </p:tav>
                                        <p:tav tm="100000">
                                          <p:val>
                                            <p:strVal val="#ppt_w"/>
                                          </p:val>
                                        </p:tav>
                                      </p:tavLst>
                                    </p:anim>
                                    <p:anim calcmode="lin" valueType="num">
                                      <p:cBhvr>
                                        <p:cTn id="127" dur="500" fill="hold"/>
                                        <p:tgtEl>
                                          <p:spTgt spid="101"/>
                                        </p:tgtEl>
                                        <p:attrNameLst>
                                          <p:attrName>ppt_h</p:attrName>
                                        </p:attrNameLst>
                                      </p:cBhvr>
                                      <p:tavLst>
                                        <p:tav tm="0">
                                          <p:val>
                                            <p:fltVal val="0"/>
                                          </p:val>
                                        </p:tav>
                                        <p:tav tm="100000">
                                          <p:val>
                                            <p:strVal val="#ppt_h"/>
                                          </p:val>
                                        </p:tav>
                                      </p:tavLst>
                                    </p:anim>
                                    <p:animEffect transition="in" filter="fade">
                                      <p:cBhvr>
                                        <p:cTn id="128" dur="500"/>
                                        <p:tgtEl>
                                          <p:spTgt spid="101"/>
                                        </p:tgtEl>
                                      </p:cBhvr>
                                    </p:animEffect>
                                  </p:childTnLst>
                                </p:cTn>
                              </p:par>
                            </p:childTnLst>
                          </p:cTn>
                        </p:par>
                        <p:par>
                          <p:cTn id="129" fill="hold">
                            <p:stCondLst>
                              <p:cond delay="16420"/>
                            </p:stCondLst>
                            <p:childTnLst>
                              <p:par>
                                <p:cTn id="130" presetID="22" presetClass="entr" presetSubtype="1" fill="hold" grpId="0" nodeType="afterEffect">
                                  <p:stCondLst>
                                    <p:cond delay="0"/>
                                  </p:stCondLst>
                                  <p:childTnLst>
                                    <p:set>
                                      <p:cBhvr>
                                        <p:cTn id="131" dur="1" fill="hold">
                                          <p:stCondLst>
                                            <p:cond delay="0"/>
                                          </p:stCondLst>
                                        </p:cTn>
                                        <p:tgtEl>
                                          <p:spTgt spid="76"/>
                                        </p:tgtEl>
                                        <p:attrNameLst>
                                          <p:attrName>style.visibility</p:attrName>
                                        </p:attrNameLst>
                                      </p:cBhvr>
                                      <p:to>
                                        <p:strVal val="visible"/>
                                      </p:to>
                                    </p:set>
                                    <p:animEffect transition="in" filter="wipe(up)">
                                      <p:cBhvr>
                                        <p:cTn id="132" dur="500"/>
                                        <p:tgtEl>
                                          <p:spTgt spid="76"/>
                                        </p:tgtEl>
                                      </p:cBhvr>
                                    </p:animEffect>
                                  </p:childTnLst>
                                </p:cTn>
                              </p:par>
                            </p:childTnLst>
                          </p:cTn>
                        </p:par>
                        <p:par>
                          <p:cTn id="133" fill="hold">
                            <p:stCondLst>
                              <p:cond delay="16920"/>
                            </p:stCondLst>
                            <p:childTnLst>
                              <p:par>
                                <p:cTn id="134" presetID="22" presetClass="entr" presetSubtype="8" fill="hold" grpId="0" nodeType="afterEffect">
                                  <p:stCondLst>
                                    <p:cond delay="0"/>
                                  </p:stCondLst>
                                  <p:childTnLst>
                                    <p:set>
                                      <p:cBhvr>
                                        <p:cTn id="135" dur="1" fill="hold">
                                          <p:stCondLst>
                                            <p:cond delay="0"/>
                                          </p:stCondLst>
                                        </p:cTn>
                                        <p:tgtEl>
                                          <p:spTgt spid="78"/>
                                        </p:tgtEl>
                                        <p:attrNameLst>
                                          <p:attrName>style.visibility</p:attrName>
                                        </p:attrNameLst>
                                      </p:cBhvr>
                                      <p:to>
                                        <p:strVal val="visible"/>
                                      </p:to>
                                    </p:set>
                                    <p:animEffect transition="in" filter="wipe(left)">
                                      <p:cBhvr>
                                        <p:cTn id="136" dur="500"/>
                                        <p:tgtEl>
                                          <p:spTgt spid="78"/>
                                        </p:tgtEl>
                                      </p:cBhvr>
                                    </p:animEffect>
                                  </p:childTnLst>
                                </p:cTn>
                              </p:par>
                            </p:childTnLst>
                          </p:cTn>
                        </p:par>
                        <p:par>
                          <p:cTn id="137" fill="hold">
                            <p:stCondLst>
                              <p:cond delay="17420"/>
                            </p:stCondLst>
                            <p:childTnLst>
                              <p:par>
                                <p:cTn id="138" presetID="37" presetClass="entr" presetSubtype="0" fill="hold" nodeType="afterEffect">
                                  <p:stCondLst>
                                    <p:cond delay="0"/>
                                  </p:stCondLst>
                                  <p:childTnLst>
                                    <p:set>
                                      <p:cBhvr>
                                        <p:cTn id="139" dur="1" fill="hold">
                                          <p:stCondLst>
                                            <p:cond delay="0"/>
                                          </p:stCondLst>
                                        </p:cTn>
                                        <p:tgtEl>
                                          <p:spTgt spid="72"/>
                                        </p:tgtEl>
                                        <p:attrNameLst>
                                          <p:attrName>style.visibility</p:attrName>
                                        </p:attrNameLst>
                                      </p:cBhvr>
                                      <p:to>
                                        <p:strVal val="visible"/>
                                      </p:to>
                                    </p:set>
                                    <p:animEffect transition="in" filter="fade">
                                      <p:cBhvr>
                                        <p:cTn id="140" dur="1000"/>
                                        <p:tgtEl>
                                          <p:spTgt spid="72"/>
                                        </p:tgtEl>
                                      </p:cBhvr>
                                    </p:animEffect>
                                    <p:anim calcmode="lin" valueType="num">
                                      <p:cBhvr>
                                        <p:cTn id="141" dur="1000" fill="hold"/>
                                        <p:tgtEl>
                                          <p:spTgt spid="72"/>
                                        </p:tgtEl>
                                        <p:attrNameLst>
                                          <p:attrName>ppt_x</p:attrName>
                                        </p:attrNameLst>
                                      </p:cBhvr>
                                      <p:tavLst>
                                        <p:tav tm="0">
                                          <p:val>
                                            <p:strVal val="#ppt_x"/>
                                          </p:val>
                                        </p:tav>
                                        <p:tav tm="100000">
                                          <p:val>
                                            <p:strVal val="#ppt_x"/>
                                          </p:val>
                                        </p:tav>
                                      </p:tavLst>
                                    </p:anim>
                                    <p:anim calcmode="lin" valueType="num">
                                      <p:cBhvr>
                                        <p:cTn id="142" dur="900" decel="100000" fill="hold"/>
                                        <p:tgtEl>
                                          <p:spTgt spid="72"/>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71" grpId="0" build="p"/>
      <p:bldP spid="76" grpId="0" animBg="1"/>
      <p:bldP spid="78" grpId="0"/>
      <p:bldP spid="61" grpId="0" animBg="1"/>
      <p:bldP spid="62" grpId="0" build="p"/>
      <p:bldP spid="67" grpId="0" animBg="1"/>
      <p:bldP spid="69" grpId="0"/>
      <p:bldP spid="52" grpId="0" animBg="1"/>
      <p:bldP spid="53" grpId="0" build="p"/>
      <p:bldP spid="58" grpId="0" animBg="1"/>
      <p:bldP spid="60" grpId="0"/>
      <p:bldP spid="9" grpId="0" animBg="1"/>
      <p:bldP spid="13" grpId="0" build="p"/>
      <p:bldP spid="39" grpId="0" animBg="1"/>
      <p:bldP spid="40" grpId="0" animBg="1"/>
      <p:bldP spid="41" grpId="0"/>
      <p:bldP spid="10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859626"/>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EF342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37684"/>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859626"/>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37684"/>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859626"/>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8397B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37684"/>
          <a:ext cx="3238579" cy="2872689"/>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13"/>
          <p:cNvSpPr txBox="1"/>
          <p:nvPr/>
        </p:nvSpPr>
        <p:spPr>
          <a:xfrm>
            <a:off x="387496" y="305067"/>
            <a:ext cx="3543288" cy="861774"/>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dirty="0"/>
          </a:p>
        </p:txBody>
      </p:sp>
      <p:pic>
        <p:nvPicPr>
          <p:cNvPr id="15" name="Picture 1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63253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50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50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50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50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50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50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50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50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50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50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50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50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50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50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50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50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50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50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50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50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50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50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50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50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50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50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50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50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50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50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4870027" y="1622168"/>
            <a:ext cx="7355840" cy="4673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2431627"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2431627"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Round Single Corner Rectangle 9"/>
          <p:cNvSpPr/>
          <p:nvPr/>
        </p:nvSpPr>
        <p:spPr>
          <a:xfrm>
            <a:off x="4870027" y="5610578"/>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Text Placeholder 3"/>
          <p:cNvSpPr txBox="1">
            <a:spLocks/>
          </p:cNvSpPr>
          <p:nvPr/>
        </p:nvSpPr>
        <p:spPr>
          <a:xfrm>
            <a:off x="5487755" y="5823954"/>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5" name="Freeform 45"/>
          <p:cNvSpPr>
            <a:spLocks noChangeAspect="1" noEditPoints="1"/>
          </p:cNvSpPr>
          <p:nvPr/>
        </p:nvSpPr>
        <p:spPr bwMode="auto">
          <a:xfrm>
            <a:off x="4996011" y="5778177"/>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62768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Round Single Corner Rectangle 15"/>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18"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342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Round Single Corner Rectangle 18"/>
          <p:cNvSpPr/>
          <p:nvPr/>
        </p:nvSpPr>
        <p:spPr>
          <a:xfrm>
            <a:off x="2438400" y="3554368"/>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0" name="Text Placeholder 3"/>
          <p:cNvSpPr txBox="1">
            <a:spLocks/>
          </p:cNvSpPr>
          <p:nvPr/>
        </p:nvSpPr>
        <p:spPr>
          <a:xfrm>
            <a:off x="2955911" y="3635803"/>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2560386" y="3610813"/>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8397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Round Single Corner Rectangle 21"/>
          <p:cNvSpPr/>
          <p:nvPr/>
        </p:nvSpPr>
        <p:spPr>
          <a:xfrm>
            <a:off x="-688" y="5898653"/>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 Placeholder 3"/>
          <p:cNvSpPr txBox="1">
            <a:spLocks/>
          </p:cNvSpPr>
          <p:nvPr/>
        </p:nvSpPr>
        <p:spPr>
          <a:xfrm>
            <a:off x="528546" y="5980088"/>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33021" y="5955098"/>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Round Single Corner Rectangle 24"/>
          <p:cNvSpPr/>
          <p:nvPr/>
        </p:nvSpPr>
        <p:spPr>
          <a:xfrm>
            <a:off x="2431193" y="5898653"/>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 Placeholder 3"/>
          <p:cNvSpPr txBox="1">
            <a:spLocks/>
          </p:cNvSpPr>
          <p:nvPr/>
        </p:nvSpPr>
        <p:spPr>
          <a:xfrm>
            <a:off x="2960427" y="5980088"/>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2564902" y="5955098"/>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C374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28" name="Picture 27">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1613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fill="hold"/>
                                        <p:tgtEl>
                                          <p:spTgt spid="16"/>
                                        </p:tgtEl>
                                        <p:attrNameLst>
                                          <p:attrName>ppt_x</p:attrName>
                                        </p:attrNameLst>
                                      </p:cBhvr>
                                      <p:tavLst>
                                        <p:tav tm="0">
                                          <p:val>
                                            <p:strVal val="0-#ppt_w/2"/>
                                          </p:val>
                                        </p:tav>
                                        <p:tav tm="100000">
                                          <p:val>
                                            <p:strVal val="#ppt_x"/>
                                          </p:val>
                                        </p:tav>
                                      </p:tavLst>
                                    </p:anim>
                                    <p:anim calcmode="lin" valueType="num">
                                      <p:cBhvr additive="base">
                                        <p:cTn id="18" dur="500" fill="hold"/>
                                        <p:tgtEl>
                                          <p:spTgt spid="16"/>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1+#ppt_w/2"/>
                                          </p:val>
                                        </p:tav>
                                        <p:tav tm="100000">
                                          <p:val>
                                            <p:strVal val="#ppt_x"/>
                                          </p:val>
                                        </p:tav>
                                      </p:tavLst>
                                    </p:anim>
                                    <p:anim calcmode="lin" valueType="num">
                                      <p:cBhvr additive="base">
                                        <p:cTn id="28" dur="500" fill="hold"/>
                                        <p:tgtEl>
                                          <p:spTgt spid="17"/>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additive="base">
                                        <p:cTn id="59" dur="500" fill="hold"/>
                                        <p:tgtEl>
                                          <p:spTgt spid="19"/>
                                        </p:tgtEl>
                                        <p:attrNameLst>
                                          <p:attrName>ppt_x</p:attrName>
                                        </p:attrNameLst>
                                      </p:cBhvr>
                                      <p:tavLst>
                                        <p:tav tm="0">
                                          <p:val>
                                            <p:strVal val="0-#ppt_w/2"/>
                                          </p:val>
                                        </p:tav>
                                        <p:tav tm="100000">
                                          <p:val>
                                            <p:strVal val="#ppt_x"/>
                                          </p:val>
                                        </p:tav>
                                      </p:tavLst>
                                    </p:anim>
                                    <p:anim calcmode="lin" valueType="num">
                                      <p:cBhvr additive="base">
                                        <p:cTn id="60" dur="500" fill="hold"/>
                                        <p:tgtEl>
                                          <p:spTgt spid="19"/>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0" fill="hold" grpId="0" nodeType="afterEffect">
                                  <p:stCondLst>
                                    <p:cond delay="0"/>
                                  </p:stCondLst>
                                  <p:childTnLst>
                                    <p:set>
                                      <p:cBhvr>
                                        <p:cTn id="63" dur="1" fill="hold">
                                          <p:stCondLst>
                                            <p:cond delay="0"/>
                                          </p:stCondLst>
                                        </p:cTn>
                                        <p:tgtEl>
                                          <p:spTgt spid="21"/>
                                        </p:tgtEl>
                                        <p:attrNameLst>
                                          <p:attrName>style.visibility</p:attrName>
                                        </p:attrNameLst>
                                      </p:cBhvr>
                                      <p:to>
                                        <p:strVal val="visible"/>
                                      </p:to>
                                    </p:set>
                                    <p:anim calcmode="lin" valueType="num">
                                      <p:cBhvr>
                                        <p:cTn id="64" dur="500" fill="hold"/>
                                        <p:tgtEl>
                                          <p:spTgt spid="21"/>
                                        </p:tgtEl>
                                        <p:attrNameLst>
                                          <p:attrName>ppt_w</p:attrName>
                                        </p:attrNameLst>
                                      </p:cBhvr>
                                      <p:tavLst>
                                        <p:tav tm="0">
                                          <p:val>
                                            <p:fltVal val="0"/>
                                          </p:val>
                                        </p:tav>
                                        <p:tav tm="100000">
                                          <p:val>
                                            <p:strVal val="#ppt_w"/>
                                          </p:val>
                                        </p:tav>
                                      </p:tavLst>
                                    </p:anim>
                                    <p:anim calcmode="lin" valueType="num">
                                      <p:cBhvr>
                                        <p:cTn id="65" dur="500" fill="hold"/>
                                        <p:tgtEl>
                                          <p:spTgt spid="21"/>
                                        </p:tgtEl>
                                        <p:attrNameLst>
                                          <p:attrName>ppt_h</p:attrName>
                                        </p:attrNameLst>
                                      </p:cBhvr>
                                      <p:tavLst>
                                        <p:tav tm="0">
                                          <p:val>
                                            <p:fltVal val="0"/>
                                          </p:val>
                                        </p:tav>
                                        <p:tav tm="100000">
                                          <p:val>
                                            <p:strVal val="#ppt_h"/>
                                          </p:val>
                                        </p:tav>
                                      </p:tavLst>
                                    </p:anim>
                                    <p:animEffect transition="in" filter="fade">
                                      <p:cBhvr>
                                        <p:cTn id="66" dur="500"/>
                                        <p:tgtEl>
                                          <p:spTgt spid="21"/>
                                        </p:tgtEl>
                                      </p:cBhvr>
                                    </p:animEffect>
                                  </p:childTnLst>
                                </p:cTn>
                              </p:par>
                              <p:par>
                                <p:cTn id="67" presetID="2" presetClass="entr" presetSubtype="2" accel="50000" decel="50000" fill="hold" grpId="0" nodeType="withEffect">
                                  <p:stCondLst>
                                    <p:cond delay="0"/>
                                  </p:stCondLst>
                                  <p:childTnLst>
                                    <p:set>
                                      <p:cBhvr>
                                        <p:cTn id="68" dur="1" fill="hold">
                                          <p:stCondLst>
                                            <p:cond delay="0"/>
                                          </p:stCondLst>
                                        </p:cTn>
                                        <p:tgtEl>
                                          <p:spTgt spid="20"/>
                                        </p:tgtEl>
                                        <p:attrNameLst>
                                          <p:attrName>style.visibility</p:attrName>
                                        </p:attrNameLst>
                                      </p:cBhvr>
                                      <p:to>
                                        <p:strVal val="visible"/>
                                      </p:to>
                                    </p:set>
                                    <p:anim calcmode="lin" valueType="num">
                                      <p:cBhvr additive="base">
                                        <p:cTn id="69" dur="500" fill="hold"/>
                                        <p:tgtEl>
                                          <p:spTgt spid="20"/>
                                        </p:tgtEl>
                                        <p:attrNameLst>
                                          <p:attrName>ppt_x</p:attrName>
                                        </p:attrNameLst>
                                      </p:cBhvr>
                                      <p:tavLst>
                                        <p:tav tm="0">
                                          <p:val>
                                            <p:strVal val="1+#ppt_w/2"/>
                                          </p:val>
                                        </p:tav>
                                        <p:tav tm="100000">
                                          <p:val>
                                            <p:strVal val="#ppt_x"/>
                                          </p:val>
                                        </p:tav>
                                      </p:tavLst>
                                    </p:anim>
                                    <p:anim calcmode="lin" valueType="num">
                                      <p:cBhvr additive="base">
                                        <p:cTn id="70" dur="500" fill="hold"/>
                                        <p:tgtEl>
                                          <p:spTgt spid="20"/>
                                        </p:tgtEl>
                                        <p:attrNameLst>
                                          <p:attrName>ppt_y</p:attrName>
                                        </p:attrNameLst>
                                      </p:cBhvr>
                                      <p:tavLst>
                                        <p:tav tm="0">
                                          <p:val>
                                            <p:strVal val="#ppt_y"/>
                                          </p:val>
                                        </p:tav>
                                        <p:tav tm="100000">
                                          <p:val>
                                            <p:strVal val="#ppt_y"/>
                                          </p:val>
                                        </p:tav>
                                      </p:tavLst>
                                    </p:anim>
                                  </p:childTnLst>
                                </p:cTn>
                              </p:par>
                            </p:childTnLst>
                          </p:cTn>
                        </p:par>
                        <p:par>
                          <p:cTn id="71" fill="hold">
                            <p:stCondLst>
                              <p:cond delay="5250"/>
                            </p:stCondLst>
                            <p:childTnLst>
                              <p:par>
                                <p:cTn id="72" presetID="53" presetClass="entr" presetSubtype="16" fill="hold" grpId="0"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500" fill="hold"/>
                                        <p:tgtEl>
                                          <p:spTgt spid="5"/>
                                        </p:tgtEl>
                                        <p:attrNameLst>
                                          <p:attrName>ppt_w</p:attrName>
                                        </p:attrNameLst>
                                      </p:cBhvr>
                                      <p:tavLst>
                                        <p:tav tm="0">
                                          <p:val>
                                            <p:fltVal val="0"/>
                                          </p:val>
                                        </p:tav>
                                        <p:tav tm="100000">
                                          <p:val>
                                            <p:strVal val="#ppt_w"/>
                                          </p:val>
                                        </p:tav>
                                      </p:tavLst>
                                    </p:anim>
                                    <p:anim calcmode="lin" valueType="num">
                                      <p:cBhvr>
                                        <p:cTn id="75" dur="500" fill="hold"/>
                                        <p:tgtEl>
                                          <p:spTgt spid="5"/>
                                        </p:tgtEl>
                                        <p:attrNameLst>
                                          <p:attrName>ppt_h</p:attrName>
                                        </p:attrNameLst>
                                      </p:cBhvr>
                                      <p:tavLst>
                                        <p:tav tm="0">
                                          <p:val>
                                            <p:fltVal val="0"/>
                                          </p:val>
                                        </p:tav>
                                        <p:tav tm="100000">
                                          <p:val>
                                            <p:strVal val="#ppt_h"/>
                                          </p:val>
                                        </p:tav>
                                      </p:tavLst>
                                    </p:anim>
                                    <p:animEffect transition="in" filter="fade">
                                      <p:cBhvr>
                                        <p:cTn id="76" dur="500"/>
                                        <p:tgtEl>
                                          <p:spTgt spid="5"/>
                                        </p:tgtEl>
                                      </p:cBhvr>
                                    </p:animEffect>
                                  </p:childTnLst>
                                </p:cTn>
                              </p:par>
                            </p:childTnLst>
                          </p:cTn>
                        </p:par>
                        <p:par>
                          <p:cTn id="77" fill="hold">
                            <p:stCondLst>
                              <p:cond delay="5750"/>
                            </p:stCondLst>
                            <p:childTnLst>
                              <p:par>
                                <p:cTn id="78" presetID="2" presetClass="entr" presetSubtype="8" accel="50000" decel="50000" fill="hold" nodeType="after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additive="base">
                                        <p:cTn id="80" dur="500" fill="hold"/>
                                        <p:tgtEl>
                                          <p:spTgt spid="25"/>
                                        </p:tgtEl>
                                        <p:attrNameLst>
                                          <p:attrName>ppt_x</p:attrName>
                                        </p:attrNameLst>
                                      </p:cBhvr>
                                      <p:tavLst>
                                        <p:tav tm="0">
                                          <p:val>
                                            <p:strVal val="0-#ppt_w/2"/>
                                          </p:val>
                                        </p:tav>
                                        <p:tav tm="100000">
                                          <p:val>
                                            <p:strVal val="#ppt_x"/>
                                          </p:val>
                                        </p:tav>
                                      </p:tavLst>
                                    </p:anim>
                                    <p:anim calcmode="lin" valueType="num">
                                      <p:cBhvr additive="base">
                                        <p:cTn id="81" dur="500" fill="hold"/>
                                        <p:tgtEl>
                                          <p:spTgt spid="25"/>
                                        </p:tgtEl>
                                        <p:attrNameLst>
                                          <p:attrName>ppt_y</p:attrName>
                                        </p:attrNameLst>
                                      </p:cBhvr>
                                      <p:tavLst>
                                        <p:tav tm="0">
                                          <p:val>
                                            <p:strVal val="#ppt_y"/>
                                          </p:val>
                                        </p:tav>
                                        <p:tav tm="100000">
                                          <p:val>
                                            <p:strVal val="#ppt_y"/>
                                          </p:val>
                                        </p:tav>
                                      </p:tavLst>
                                    </p:anim>
                                  </p:childTnLst>
                                </p:cTn>
                              </p:par>
                            </p:childTnLst>
                          </p:cTn>
                        </p:par>
                        <p:par>
                          <p:cTn id="82" fill="hold">
                            <p:stCondLst>
                              <p:cond delay="6250"/>
                            </p:stCondLst>
                            <p:childTnLst>
                              <p:par>
                                <p:cTn id="83" presetID="53" presetClass="entr" presetSubtype="0"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 calcmode="lin" valueType="num">
                                      <p:cBhvr>
                                        <p:cTn id="85" dur="500" fill="hold"/>
                                        <p:tgtEl>
                                          <p:spTgt spid="27"/>
                                        </p:tgtEl>
                                        <p:attrNameLst>
                                          <p:attrName>ppt_w</p:attrName>
                                        </p:attrNameLst>
                                      </p:cBhvr>
                                      <p:tavLst>
                                        <p:tav tm="0">
                                          <p:val>
                                            <p:fltVal val="0"/>
                                          </p:val>
                                        </p:tav>
                                        <p:tav tm="100000">
                                          <p:val>
                                            <p:strVal val="#ppt_w"/>
                                          </p:val>
                                        </p:tav>
                                      </p:tavLst>
                                    </p:anim>
                                    <p:anim calcmode="lin" valueType="num">
                                      <p:cBhvr>
                                        <p:cTn id="86" dur="500" fill="hold"/>
                                        <p:tgtEl>
                                          <p:spTgt spid="27"/>
                                        </p:tgtEl>
                                        <p:attrNameLst>
                                          <p:attrName>ppt_h</p:attrName>
                                        </p:attrNameLst>
                                      </p:cBhvr>
                                      <p:tavLst>
                                        <p:tav tm="0">
                                          <p:val>
                                            <p:fltVal val="0"/>
                                          </p:val>
                                        </p:tav>
                                        <p:tav tm="100000">
                                          <p:val>
                                            <p:strVal val="#ppt_h"/>
                                          </p:val>
                                        </p:tav>
                                      </p:tavLst>
                                    </p:anim>
                                    <p:animEffect transition="in" filter="fade">
                                      <p:cBhvr>
                                        <p:cTn id="87" dur="500"/>
                                        <p:tgtEl>
                                          <p:spTgt spid="27"/>
                                        </p:tgtEl>
                                      </p:cBhvr>
                                    </p:animEffect>
                                  </p:childTnLst>
                                </p:cTn>
                              </p:par>
                              <p:par>
                                <p:cTn id="88" presetID="2" presetClass="entr" presetSubtype="2" accel="50000" decel="50000" fill="hold" grpId="0" nodeType="with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additive="base">
                                        <p:cTn id="90" dur="500" fill="hold"/>
                                        <p:tgtEl>
                                          <p:spTgt spid="26"/>
                                        </p:tgtEl>
                                        <p:attrNameLst>
                                          <p:attrName>ppt_x</p:attrName>
                                        </p:attrNameLst>
                                      </p:cBhvr>
                                      <p:tavLst>
                                        <p:tav tm="0">
                                          <p:val>
                                            <p:strVal val="1+#ppt_w/2"/>
                                          </p:val>
                                        </p:tav>
                                        <p:tav tm="100000">
                                          <p:val>
                                            <p:strVal val="#ppt_x"/>
                                          </p:val>
                                        </p:tav>
                                      </p:tavLst>
                                    </p:anim>
                                    <p:anim calcmode="lin" valueType="num">
                                      <p:cBhvr additive="base">
                                        <p:cTn id="91" dur="500" fill="hold"/>
                                        <p:tgtEl>
                                          <p:spTgt spid="26"/>
                                        </p:tgtEl>
                                        <p:attrNameLst>
                                          <p:attrName>ppt_y</p:attrName>
                                        </p:attrNameLst>
                                      </p:cBhvr>
                                      <p:tavLst>
                                        <p:tav tm="0">
                                          <p:val>
                                            <p:strVal val="#ppt_y"/>
                                          </p:val>
                                        </p:tav>
                                        <p:tav tm="100000">
                                          <p:val>
                                            <p:strVal val="#ppt_y"/>
                                          </p:val>
                                        </p:tav>
                                      </p:tavLst>
                                    </p:anim>
                                  </p:childTnLst>
                                </p:cTn>
                              </p:par>
                            </p:childTnLst>
                          </p:cTn>
                        </p:par>
                        <p:par>
                          <p:cTn id="92" fill="hold">
                            <p:stCondLst>
                              <p:cond delay="6750"/>
                            </p:stCondLst>
                            <p:childTnLst>
                              <p:par>
                                <p:cTn id="93" presetID="53" presetClass="entr" presetSubtype="16" fill="hold" grpId="0" nodeType="afterEffect">
                                  <p:stCondLst>
                                    <p:cond delay="0"/>
                                  </p:stCondLst>
                                  <p:childTnLst>
                                    <p:set>
                                      <p:cBhvr>
                                        <p:cTn id="94" dur="1" fill="hold">
                                          <p:stCondLst>
                                            <p:cond delay="0"/>
                                          </p:stCondLst>
                                        </p:cTn>
                                        <p:tgtEl>
                                          <p:spTgt spid="2"/>
                                        </p:tgtEl>
                                        <p:attrNameLst>
                                          <p:attrName>style.visibility</p:attrName>
                                        </p:attrNameLst>
                                      </p:cBhvr>
                                      <p:to>
                                        <p:strVal val="visible"/>
                                      </p:to>
                                    </p:set>
                                    <p:anim calcmode="lin" valueType="num">
                                      <p:cBhvr>
                                        <p:cTn id="95" dur="500" fill="hold"/>
                                        <p:tgtEl>
                                          <p:spTgt spid="2"/>
                                        </p:tgtEl>
                                        <p:attrNameLst>
                                          <p:attrName>ppt_w</p:attrName>
                                        </p:attrNameLst>
                                      </p:cBhvr>
                                      <p:tavLst>
                                        <p:tav tm="0">
                                          <p:val>
                                            <p:fltVal val="0"/>
                                          </p:val>
                                        </p:tav>
                                        <p:tav tm="100000">
                                          <p:val>
                                            <p:strVal val="#ppt_w"/>
                                          </p:val>
                                        </p:tav>
                                      </p:tavLst>
                                    </p:anim>
                                    <p:anim calcmode="lin" valueType="num">
                                      <p:cBhvr>
                                        <p:cTn id="96" dur="500" fill="hold"/>
                                        <p:tgtEl>
                                          <p:spTgt spid="2"/>
                                        </p:tgtEl>
                                        <p:attrNameLst>
                                          <p:attrName>ppt_h</p:attrName>
                                        </p:attrNameLst>
                                      </p:cBhvr>
                                      <p:tavLst>
                                        <p:tav tm="0">
                                          <p:val>
                                            <p:fltVal val="0"/>
                                          </p:val>
                                        </p:tav>
                                        <p:tav tm="100000">
                                          <p:val>
                                            <p:strVal val="#ppt_h"/>
                                          </p:val>
                                        </p:tav>
                                      </p:tavLst>
                                    </p:anim>
                                    <p:animEffect transition="in" filter="fade">
                                      <p:cBhvr>
                                        <p:cTn id="97" dur="500"/>
                                        <p:tgtEl>
                                          <p:spTgt spid="2"/>
                                        </p:tgtEl>
                                      </p:cBhvr>
                                    </p:animEffect>
                                  </p:childTnLst>
                                </p:cTn>
                              </p:par>
                            </p:childTnLst>
                          </p:cTn>
                        </p:par>
                        <p:par>
                          <p:cTn id="98" fill="hold">
                            <p:stCondLst>
                              <p:cond delay="7250"/>
                            </p:stCondLst>
                            <p:childTnLst>
                              <p:par>
                                <p:cTn id="99" presetID="2" presetClass="entr" presetSubtype="8" accel="50000" decel="50000" fill="hold" nodeType="afterEffect">
                                  <p:stCondLst>
                                    <p:cond delay="0"/>
                                  </p:stCondLst>
                                  <p:childTnLst>
                                    <p:set>
                                      <p:cBhvr>
                                        <p:cTn id="100" dur="1" fill="hold">
                                          <p:stCondLst>
                                            <p:cond delay="0"/>
                                          </p:stCondLst>
                                        </p:cTn>
                                        <p:tgtEl>
                                          <p:spTgt spid="10"/>
                                        </p:tgtEl>
                                        <p:attrNameLst>
                                          <p:attrName>style.visibility</p:attrName>
                                        </p:attrNameLst>
                                      </p:cBhvr>
                                      <p:to>
                                        <p:strVal val="visible"/>
                                      </p:to>
                                    </p:set>
                                    <p:anim calcmode="lin" valueType="num">
                                      <p:cBhvr additive="base">
                                        <p:cTn id="101" dur="500" fill="hold"/>
                                        <p:tgtEl>
                                          <p:spTgt spid="10"/>
                                        </p:tgtEl>
                                        <p:attrNameLst>
                                          <p:attrName>ppt_x</p:attrName>
                                        </p:attrNameLst>
                                      </p:cBhvr>
                                      <p:tavLst>
                                        <p:tav tm="0">
                                          <p:val>
                                            <p:strVal val="0-#ppt_w/2"/>
                                          </p:val>
                                        </p:tav>
                                        <p:tav tm="100000">
                                          <p:val>
                                            <p:strVal val="#ppt_x"/>
                                          </p:val>
                                        </p:tav>
                                      </p:tavLst>
                                    </p:anim>
                                    <p:anim calcmode="lin" valueType="num">
                                      <p:cBhvr additive="base">
                                        <p:cTn id="102" dur="500" fill="hold"/>
                                        <p:tgtEl>
                                          <p:spTgt spid="10"/>
                                        </p:tgtEl>
                                        <p:attrNameLst>
                                          <p:attrName>ppt_y</p:attrName>
                                        </p:attrNameLst>
                                      </p:cBhvr>
                                      <p:tavLst>
                                        <p:tav tm="0">
                                          <p:val>
                                            <p:strVal val="#ppt_y"/>
                                          </p:val>
                                        </p:tav>
                                        <p:tav tm="100000">
                                          <p:val>
                                            <p:strVal val="#ppt_y"/>
                                          </p:val>
                                        </p:tav>
                                      </p:tavLst>
                                    </p:anim>
                                  </p:childTnLst>
                                </p:cTn>
                              </p:par>
                            </p:childTnLst>
                          </p:cTn>
                        </p:par>
                        <p:par>
                          <p:cTn id="103" fill="hold">
                            <p:stCondLst>
                              <p:cond delay="7750"/>
                            </p:stCondLst>
                            <p:childTnLst>
                              <p:par>
                                <p:cTn id="104" presetID="53" presetClass="entr" presetSubtype="0" fill="hold" grpId="0" nodeType="afterEffect">
                                  <p:stCondLst>
                                    <p:cond delay="0"/>
                                  </p:stCondLst>
                                  <p:childTnLst>
                                    <p:set>
                                      <p:cBhvr>
                                        <p:cTn id="105" dur="1" fill="hold">
                                          <p:stCondLst>
                                            <p:cond delay="0"/>
                                          </p:stCondLst>
                                        </p:cTn>
                                        <p:tgtEl>
                                          <p:spTgt spid="15"/>
                                        </p:tgtEl>
                                        <p:attrNameLst>
                                          <p:attrName>style.visibility</p:attrName>
                                        </p:attrNameLst>
                                      </p:cBhvr>
                                      <p:to>
                                        <p:strVal val="visible"/>
                                      </p:to>
                                    </p:set>
                                    <p:anim calcmode="lin" valueType="num">
                                      <p:cBhvr>
                                        <p:cTn id="106" dur="500" fill="hold"/>
                                        <p:tgtEl>
                                          <p:spTgt spid="15"/>
                                        </p:tgtEl>
                                        <p:attrNameLst>
                                          <p:attrName>ppt_w</p:attrName>
                                        </p:attrNameLst>
                                      </p:cBhvr>
                                      <p:tavLst>
                                        <p:tav tm="0">
                                          <p:val>
                                            <p:fltVal val="0"/>
                                          </p:val>
                                        </p:tav>
                                        <p:tav tm="100000">
                                          <p:val>
                                            <p:strVal val="#ppt_w"/>
                                          </p:val>
                                        </p:tav>
                                      </p:tavLst>
                                    </p:anim>
                                    <p:anim calcmode="lin" valueType="num">
                                      <p:cBhvr>
                                        <p:cTn id="107" dur="500" fill="hold"/>
                                        <p:tgtEl>
                                          <p:spTgt spid="15"/>
                                        </p:tgtEl>
                                        <p:attrNameLst>
                                          <p:attrName>ppt_h</p:attrName>
                                        </p:attrNameLst>
                                      </p:cBhvr>
                                      <p:tavLst>
                                        <p:tav tm="0">
                                          <p:val>
                                            <p:fltVal val="0"/>
                                          </p:val>
                                        </p:tav>
                                        <p:tav tm="100000">
                                          <p:val>
                                            <p:strVal val="#ppt_h"/>
                                          </p:val>
                                        </p:tav>
                                      </p:tavLst>
                                    </p:anim>
                                    <p:animEffect transition="in" filter="fade">
                                      <p:cBhvr>
                                        <p:cTn id="108" dur="500"/>
                                        <p:tgtEl>
                                          <p:spTgt spid="15"/>
                                        </p:tgtEl>
                                      </p:cBhvr>
                                    </p:animEffect>
                                  </p:childTnLst>
                                </p:cTn>
                              </p:par>
                              <p:par>
                                <p:cTn id="109" presetID="2" presetClass="entr" presetSubtype="2" accel="50000" decel="50000" fill="hold" grpId="0" nodeType="withEffect">
                                  <p:stCondLst>
                                    <p:cond delay="0"/>
                                  </p:stCondLst>
                                  <p:childTnLst>
                                    <p:set>
                                      <p:cBhvr>
                                        <p:cTn id="110" dur="1" fill="hold">
                                          <p:stCondLst>
                                            <p:cond delay="0"/>
                                          </p:stCondLst>
                                        </p:cTn>
                                        <p:tgtEl>
                                          <p:spTgt spid="14"/>
                                        </p:tgtEl>
                                        <p:attrNameLst>
                                          <p:attrName>style.visibility</p:attrName>
                                        </p:attrNameLst>
                                      </p:cBhvr>
                                      <p:to>
                                        <p:strVal val="visible"/>
                                      </p:to>
                                    </p:set>
                                    <p:anim calcmode="lin" valueType="num">
                                      <p:cBhvr additive="base">
                                        <p:cTn id="111" dur="500" fill="hold"/>
                                        <p:tgtEl>
                                          <p:spTgt spid="14"/>
                                        </p:tgtEl>
                                        <p:attrNameLst>
                                          <p:attrName>ppt_x</p:attrName>
                                        </p:attrNameLst>
                                      </p:cBhvr>
                                      <p:tavLst>
                                        <p:tav tm="0">
                                          <p:val>
                                            <p:strVal val="1+#ppt_w/2"/>
                                          </p:val>
                                        </p:tav>
                                        <p:tav tm="100000">
                                          <p:val>
                                            <p:strVal val="#ppt_x"/>
                                          </p:val>
                                        </p:tav>
                                      </p:tavLst>
                                    </p:anim>
                                    <p:anim calcmode="lin" valueType="num">
                                      <p:cBhvr additive="base">
                                        <p:cTn id="112"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14" grpId="0"/>
      <p:bldP spid="15" grpId="0" animBg="1"/>
      <p:bldP spid="17" grpId="0"/>
      <p:bldP spid="18" grpId="0" animBg="1"/>
      <p:bldP spid="20" grpId="0"/>
      <p:bldP spid="21" grpId="0" animBg="1"/>
      <p:bldP spid="23" grpId="0"/>
      <p:bldP spid="24" grpId="0" animBg="1"/>
      <p:bldP spid="26" grpId="0"/>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p:cNvSpPr/>
          <p:nvPr/>
        </p:nvSpPr>
        <p:spPr>
          <a:xfrm rot="19093613" flipH="1">
            <a:off x="1670307" y="2720393"/>
            <a:ext cx="2525515" cy="3017520"/>
          </a:xfrm>
          <a:prstGeom prst="arc">
            <a:avLst/>
          </a:prstGeom>
          <a:ln w="25400">
            <a:solidFill>
              <a:schemeClr val="bg1"/>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9" name="Picture 3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45398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0" y="2829926"/>
            <a:ext cx="12192000" cy="4028074"/>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9305162" y="3063305"/>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3728521"/>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4436324"/>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5105893"/>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C3749"/>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3" name="TextBox 22"/>
          <p:cNvSpPr txBox="1"/>
          <p:nvPr/>
        </p:nvSpPr>
        <p:spPr>
          <a:xfrm>
            <a:off x="5802645" y="246389"/>
            <a:ext cx="2958025" cy="137160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endParaRPr lang="en-US" sz="4400" b="1" dirty="0">
              <a:latin typeface="Candara" panose="020E0502030303020204" pitchFamily="34" charset="0"/>
            </a:endParaRPr>
          </a:p>
        </p:txBody>
      </p:sp>
      <p:sp>
        <p:nvSpPr>
          <p:cNvPr id="24" name="TextBox 23"/>
          <p:cNvSpPr txBox="1"/>
          <p:nvPr/>
        </p:nvSpPr>
        <p:spPr>
          <a:xfrm>
            <a:off x="525560" y="1782976"/>
            <a:ext cx="8235110" cy="738664"/>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pic>
        <p:nvPicPr>
          <p:cNvPr id="25" name="Picture 2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93425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1000" fill="hold"/>
                                        <p:tgtEl>
                                          <p:spTgt spid="2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900" decel="100000" fill="hold"/>
                                        <p:tgtEl>
                                          <p:spTgt spid="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16" presetClass="entr" presetSubtype="42"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outHorizontal)">
                                      <p:cBhvr>
                                        <p:cTn id="24" dur="500"/>
                                        <p:tgtEl>
                                          <p:spTgt spid="3"/>
                                        </p:tgtEl>
                                      </p:cBhvr>
                                    </p:animEffect>
                                  </p:childTnLst>
                                </p:cTn>
                              </p:par>
                            </p:childTnLst>
                          </p:cTn>
                        </p:par>
                        <p:par>
                          <p:cTn id="25" fill="hold">
                            <p:stCondLst>
                              <p:cond delay="3250"/>
                            </p:stCondLst>
                            <p:childTnLst>
                              <p:par>
                                <p:cTn id="26" presetID="23" presetClass="entr" presetSubtype="52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 calcmode="lin" valueType="num">
                                      <p:cBhvr>
                                        <p:cTn id="30" dur="500" fill="hold"/>
                                        <p:tgtEl>
                                          <p:spTgt spid="13"/>
                                        </p:tgtEl>
                                        <p:attrNameLst>
                                          <p:attrName>ppt_x</p:attrName>
                                        </p:attrNameLst>
                                      </p:cBhvr>
                                      <p:tavLst>
                                        <p:tav tm="0">
                                          <p:val>
                                            <p:fltVal val="0.5"/>
                                          </p:val>
                                        </p:tav>
                                        <p:tav tm="100000">
                                          <p:val>
                                            <p:strVal val="#ppt_x"/>
                                          </p:val>
                                        </p:tav>
                                      </p:tavLst>
                                    </p:anim>
                                    <p:anim calcmode="lin" valueType="num">
                                      <p:cBhvr>
                                        <p:cTn id="31" dur="500" fill="hold"/>
                                        <p:tgtEl>
                                          <p:spTgt spid="13"/>
                                        </p:tgtEl>
                                        <p:attrNameLst>
                                          <p:attrName>ppt_y</p:attrName>
                                        </p:attrNameLst>
                                      </p:cBhvr>
                                      <p:tavLst>
                                        <p:tav tm="0">
                                          <p:val>
                                            <p:fltVal val="0.5"/>
                                          </p:val>
                                        </p:tav>
                                        <p:tav tm="100000">
                                          <p:val>
                                            <p:strVal val="#ppt_y"/>
                                          </p:val>
                                        </p:tav>
                                      </p:tavLst>
                                    </p:anim>
                                  </p:childTnLst>
                                </p:cTn>
                              </p:par>
                            </p:childTnLst>
                          </p:cTn>
                        </p:par>
                        <p:par>
                          <p:cTn id="32" fill="hold">
                            <p:stCondLst>
                              <p:cond delay="3750"/>
                            </p:stCondLst>
                            <p:childTnLst>
                              <p:par>
                                <p:cTn id="33" presetID="23" presetClass="entr" presetSubtype="528"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 calcmode="lin" valueType="num">
                                      <p:cBhvr>
                                        <p:cTn id="37" dur="500" fill="hold"/>
                                        <p:tgtEl>
                                          <p:spTgt spid="14"/>
                                        </p:tgtEl>
                                        <p:attrNameLst>
                                          <p:attrName>ppt_x</p:attrName>
                                        </p:attrNameLst>
                                      </p:cBhvr>
                                      <p:tavLst>
                                        <p:tav tm="0">
                                          <p:val>
                                            <p:fltVal val="0.5"/>
                                          </p:val>
                                        </p:tav>
                                        <p:tav tm="100000">
                                          <p:val>
                                            <p:strVal val="#ppt_x"/>
                                          </p:val>
                                        </p:tav>
                                      </p:tavLst>
                                    </p:anim>
                                    <p:anim calcmode="lin" valueType="num">
                                      <p:cBhvr>
                                        <p:cTn id="38" dur="500" fill="hold"/>
                                        <p:tgtEl>
                                          <p:spTgt spid="14"/>
                                        </p:tgtEl>
                                        <p:attrNameLst>
                                          <p:attrName>ppt_y</p:attrName>
                                        </p:attrNameLst>
                                      </p:cBhvr>
                                      <p:tavLst>
                                        <p:tav tm="0">
                                          <p:val>
                                            <p:fltVal val="0.5"/>
                                          </p:val>
                                        </p:tav>
                                        <p:tav tm="100000">
                                          <p:val>
                                            <p:strVal val="#ppt_y"/>
                                          </p:val>
                                        </p:tav>
                                      </p:tavLst>
                                    </p:anim>
                                  </p:childTnLst>
                                </p:cTn>
                              </p:par>
                            </p:childTnLst>
                          </p:cTn>
                        </p:par>
                        <p:par>
                          <p:cTn id="39" fill="hold">
                            <p:stCondLst>
                              <p:cond delay="4250"/>
                            </p:stCondLst>
                            <p:childTnLst>
                              <p:par>
                                <p:cTn id="40" presetID="23" presetClass="entr" presetSubtype="528"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 calcmode="lin" valueType="num">
                                      <p:cBhvr>
                                        <p:cTn id="44" dur="500" fill="hold"/>
                                        <p:tgtEl>
                                          <p:spTgt spid="17"/>
                                        </p:tgtEl>
                                        <p:attrNameLst>
                                          <p:attrName>ppt_x</p:attrName>
                                        </p:attrNameLst>
                                      </p:cBhvr>
                                      <p:tavLst>
                                        <p:tav tm="0">
                                          <p:val>
                                            <p:fltVal val="0.5"/>
                                          </p:val>
                                        </p:tav>
                                        <p:tav tm="100000">
                                          <p:val>
                                            <p:strVal val="#ppt_x"/>
                                          </p:val>
                                        </p:tav>
                                      </p:tavLst>
                                    </p:anim>
                                    <p:anim calcmode="lin" valueType="num">
                                      <p:cBhvr>
                                        <p:cTn id="45" dur="500" fill="hold"/>
                                        <p:tgtEl>
                                          <p:spTgt spid="17"/>
                                        </p:tgtEl>
                                        <p:attrNameLst>
                                          <p:attrName>ppt_y</p:attrName>
                                        </p:attrNameLst>
                                      </p:cBhvr>
                                      <p:tavLst>
                                        <p:tav tm="0">
                                          <p:val>
                                            <p:fltVal val="0.5"/>
                                          </p:val>
                                        </p:tav>
                                        <p:tav tm="100000">
                                          <p:val>
                                            <p:strVal val="#ppt_y"/>
                                          </p:val>
                                        </p:tav>
                                      </p:tavLst>
                                    </p:anim>
                                  </p:childTnLst>
                                </p:cTn>
                              </p:par>
                            </p:childTnLst>
                          </p:cTn>
                        </p:par>
                        <p:par>
                          <p:cTn id="46" fill="hold">
                            <p:stCondLst>
                              <p:cond delay="4750"/>
                            </p:stCondLst>
                            <p:childTnLst>
                              <p:par>
                                <p:cTn id="47" presetID="23" presetClass="entr" presetSubtype="528"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 calcmode="lin" valueType="num">
                                      <p:cBhvr>
                                        <p:cTn id="51" dur="500" fill="hold"/>
                                        <p:tgtEl>
                                          <p:spTgt spid="20"/>
                                        </p:tgtEl>
                                        <p:attrNameLst>
                                          <p:attrName>ppt_x</p:attrName>
                                        </p:attrNameLst>
                                      </p:cBhvr>
                                      <p:tavLst>
                                        <p:tav tm="0">
                                          <p:val>
                                            <p:fltVal val="0.5"/>
                                          </p:val>
                                        </p:tav>
                                        <p:tav tm="100000">
                                          <p:val>
                                            <p:strVal val="#ppt_x"/>
                                          </p:val>
                                        </p:tav>
                                      </p:tavLst>
                                    </p:anim>
                                    <p:anim calcmode="lin" valueType="num">
                                      <p:cBhvr>
                                        <p:cTn id="52"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23" grpId="0"/>
      <p:bldP spid="2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383" name="Freeform 39"/>
          <p:cNvSpPr>
            <a:spLocks/>
          </p:cNvSpPr>
          <p:nvPr/>
        </p:nvSpPr>
        <p:spPr bwMode="auto">
          <a:xfrm>
            <a:off x="11474746" y="2043642"/>
            <a:ext cx="456572" cy="209085"/>
          </a:xfrm>
          <a:custGeom>
            <a:avLst/>
            <a:gdLst/>
            <a:ahLst/>
            <a:cxnLst>
              <a:cxn ang="0">
                <a:pos x="127" y="31"/>
              </a:cxn>
              <a:cxn ang="0">
                <a:pos x="108" y="47"/>
              </a:cxn>
              <a:cxn ang="0">
                <a:pos x="74" y="58"/>
              </a:cxn>
              <a:cxn ang="0">
                <a:pos x="34" y="50"/>
              </a:cxn>
              <a:cxn ang="0">
                <a:pos x="14" y="42"/>
              </a:cxn>
              <a:cxn ang="0">
                <a:pos x="18" y="40"/>
              </a:cxn>
              <a:cxn ang="0">
                <a:pos x="21" y="27"/>
              </a:cxn>
              <a:cxn ang="0">
                <a:pos x="2" y="25"/>
              </a:cxn>
              <a:cxn ang="0">
                <a:pos x="25" y="21"/>
              </a:cxn>
              <a:cxn ang="0">
                <a:pos x="23" y="18"/>
              </a:cxn>
              <a:cxn ang="0">
                <a:pos x="0" y="8"/>
              </a:cxn>
              <a:cxn ang="0">
                <a:pos x="9" y="9"/>
              </a:cxn>
              <a:cxn ang="0">
                <a:pos x="9" y="5"/>
              </a:cxn>
              <a:cxn ang="0">
                <a:pos x="17" y="0"/>
              </a:cxn>
              <a:cxn ang="0">
                <a:pos x="21" y="0"/>
              </a:cxn>
              <a:cxn ang="0">
                <a:pos x="23" y="7"/>
              </a:cxn>
              <a:cxn ang="0">
                <a:pos x="30" y="16"/>
              </a:cxn>
              <a:cxn ang="0">
                <a:pos x="38" y="13"/>
              </a:cxn>
              <a:cxn ang="0">
                <a:pos x="38" y="8"/>
              </a:cxn>
              <a:cxn ang="0">
                <a:pos x="44" y="12"/>
              </a:cxn>
              <a:cxn ang="0">
                <a:pos x="54" y="9"/>
              </a:cxn>
              <a:cxn ang="0">
                <a:pos x="60" y="12"/>
              </a:cxn>
              <a:cxn ang="0">
                <a:pos x="60" y="8"/>
              </a:cxn>
              <a:cxn ang="0">
                <a:pos x="74" y="9"/>
              </a:cxn>
              <a:cxn ang="0">
                <a:pos x="89" y="8"/>
              </a:cxn>
              <a:cxn ang="0">
                <a:pos x="91" y="1"/>
              </a:cxn>
              <a:cxn ang="0">
                <a:pos x="96" y="1"/>
              </a:cxn>
              <a:cxn ang="0">
                <a:pos x="104" y="7"/>
              </a:cxn>
              <a:cxn ang="0">
                <a:pos x="115" y="4"/>
              </a:cxn>
              <a:cxn ang="0">
                <a:pos x="112" y="8"/>
              </a:cxn>
              <a:cxn ang="0">
                <a:pos x="128" y="30"/>
              </a:cxn>
              <a:cxn ang="0">
                <a:pos x="127" y="31"/>
              </a:cxn>
            </a:cxnLst>
            <a:rect l="0" t="0" r="r" b="b"/>
            <a:pathLst>
              <a:path w="128" h="58">
                <a:moveTo>
                  <a:pt x="127" y="31"/>
                </a:moveTo>
                <a:cubicBezTo>
                  <a:pt x="124" y="38"/>
                  <a:pt x="113" y="45"/>
                  <a:pt x="108" y="47"/>
                </a:cubicBezTo>
                <a:cubicBezTo>
                  <a:pt x="97" y="51"/>
                  <a:pt x="89" y="58"/>
                  <a:pt x="74" y="58"/>
                </a:cubicBezTo>
                <a:cubicBezTo>
                  <a:pt x="57" y="58"/>
                  <a:pt x="46" y="54"/>
                  <a:pt x="34" y="50"/>
                </a:cubicBezTo>
                <a:cubicBezTo>
                  <a:pt x="28" y="49"/>
                  <a:pt x="24" y="42"/>
                  <a:pt x="14" y="42"/>
                </a:cubicBezTo>
                <a:cubicBezTo>
                  <a:pt x="16" y="41"/>
                  <a:pt x="17" y="40"/>
                  <a:pt x="18" y="40"/>
                </a:cubicBezTo>
                <a:cubicBezTo>
                  <a:pt x="18" y="34"/>
                  <a:pt x="20" y="32"/>
                  <a:pt x="21" y="27"/>
                </a:cubicBezTo>
                <a:cubicBezTo>
                  <a:pt x="14" y="25"/>
                  <a:pt x="6" y="30"/>
                  <a:pt x="2" y="25"/>
                </a:cubicBezTo>
                <a:cubicBezTo>
                  <a:pt x="8" y="25"/>
                  <a:pt x="20" y="23"/>
                  <a:pt x="25" y="21"/>
                </a:cubicBezTo>
                <a:cubicBezTo>
                  <a:pt x="23" y="20"/>
                  <a:pt x="23" y="19"/>
                  <a:pt x="23" y="18"/>
                </a:cubicBezTo>
                <a:cubicBezTo>
                  <a:pt x="18" y="18"/>
                  <a:pt x="1" y="13"/>
                  <a:pt x="0" y="8"/>
                </a:cubicBezTo>
                <a:cubicBezTo>
                  <a:pt x="4" y="7"/>
                  <a:pt x="7" y="8"/>
                  <a:pt x="9" y="9"/>
                </a:cubicBezTo>
                <a:cubicBezTo>
                  <a:pt x="9" y="8"/>
                  <a:pt x="9" y="7"/>
                  <a:pt x="9" y="5"/>
                </a:cubicBezTo>
                <a:cubicBezTo>
                  <a:pt x="13" y="5"/>
                  <a:pt x="14" y="0"/>
                  <a:pt x="17" y="0"/>
                </a:cubicBezTo>
                <a:cubicBezTo>
                  <a:pt x="18" y="0"/>
                  <a:pt x="19" y="0"/>
                  <a:pt x="21" y="0"/>
                </a:cubicBezTo>
                <a:cubicBezTo>
                  <a:pt x="21" y="3"/>
                  <a:pt x="23" y="4"/>
                  <a:pt x="23" y="7"/>
                </a:cubicBezTo>
                <a:cubicBezTo>
                  <a:pt x="23" y="10"/>
                  <a:pt x="27" y="16"/>
                  <a:pt x="30" y="16"/>
                </a:cubicBezTo>
                <a:cubicBezTo>
                  <a:pt x="33" y="16"/>
                  <a:pt x="36" y="14"/>
                  <a:pt x="38" y="13"/>
                </a:cubicBezTo>
                <a:cubicBezTo>
                  <a:pt x="37" y="10"/>
                  <a:pt x="37" y="9"/>
                  <a:pt x="38" y="8"/>
                </a:cubicBezTo>
                <a:cubicBezTo>
                  <a:pt x="40" y="9"/>
                  <a:pt x="41" y="12"/>
                  <a:pt x="44" y="12"/>
                </a:cubicBezTo>
                <a:cubicBezTo>
                  <a:pt x="54" y="9"/>
                  <a:pt x="54" y="9"/>
                  <a:pt x="54" y="9"/>
                </a:cubicBezTo>
                <a:cubicBezTo>
                  <a:pt x="58" y="10"/>
                  <a:pt x="59" y="11"/>
                  <a:pt x="60" y="12"/>
                </a:cubicBezTo>
                <a:cubicBezTo>
                  <a:pt x="60" y="11"/>
                  <a:pt x="60" y="9"/>
                  <a:pt x="60" y="8"/>
                </a:cubicBezTo>
                <a:cubicBezTo>
                  <a:pt x="67" y="8"/>
                  <a:pt x="70" y="9"/>
                  <a:pt x="74" y="9"/>
                </a:cubicBezTo>
                <a:cubicBezTo>
                  <a:pt x="80" y="9"/>
                  <a:pt x="85" y="4"/>
                  <a:pt x="89" y="8"/>
                </a:cubicBezTo>
                <a:cubicBezTo>
                  <a:pt x="89" y="4"/>
                  <a:pt x="90" y="3"/>
                  <a:pt x="91" y="1"/>
                </a:cubicBezTo>
                <a:cubicBezTo>
                  <a:pt x="94" y="2"/>
                  <a:pt x="94" y="2"/>
                  <a:pt x="96" y="1"/>
                </a:cubicBezTo>
                <a:cubicBezTo>
                  <a:pt x="96" y="6"/>
                  <a:pt x="100" y="7"/>
                  <a:pt x="104" y="7"/>
                </a:cubicBezTo>
                <a:cubicBezTo>
                  <a:pt x="108" y="7"/>
                  <a:pt x="111" y="4"/>
                  <a:pt x="115" y="4"/>
                </a:cubicBezTo>
                <a:cubicBezTo>
                  <a:pt x="113" y="5"/>
                  <a:pt x="112" y="7"/>
                  <a:pt x="112" y="8"/>
                </a:cubicBezTo>
                <a:cubicBezTo>
                  <a:pt x="112" y="21"/>
                  <a:pt x="128" y="18"/>
                  <a:pt x="128" y="30"/>
                </a:cubicBezTo>
                <a:lnTo>
                  <a:pt x="127" y="31"/>
                </a:lnTo>
                <a:close/>
              </a:path>
            </a:pathLst>
          </a:custGeom>
          <a:solidFill>
            <a:srgbClr val="62768F"/>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7" name="Group 26"/>
          <p:cNvGrpSpPr/>
          <p:nvPr/>
        </p:nvGrpSpPr>
        <p:grpSpPr>
          <a:xfrm>
            <a:off x="8739589" y="4381964"/>
            <a:ext cx="1075287" cy="793667"/>
            <a:chOff x="8750259" y="5209339"/>
            <a:chExt cx="1075287" cy="793667"/>
          </a:xfrm>
          <a:effectLst>
            <a:outerShdw blurRad="50800" dist="38100" dir="18900000" algn="bl" rotWithShape="0">
              <a:prstClr val="black">
                <a:alpha val="40000"/>
              </a:prstClr>
            </a:outerShdw>
          </a:effectLst>
        </p:grpSpPr>
        <p:sp>
          <p:nvSpPr>
            <p:cNvPr id="390" name="Freeform 46"/>
            <p:cNvSpPr>
              <a:spLocks/>
            </p:cNvSpPr>
            <p:nvPr/>
          </p:nvSpPr>
          <p:spPr bwMode="auto">
            <a:xfrm>
              <a:off x="9010548" y="5209339"/>
              <a:ext cx="38404" cy="12802"/>
            </a:xfrm>
            <a:custGeom>
              <a:avLst/>
              <a:gdLst/>
              <a:ahLst/>
              <a:cxnLst>
                <a:cxn ang="0">
                  <a:pos x="0" y="3"/>
                </a:cxn>
                <a:cxn ang="0">
                  <a:pos x="6" y="0"/>
                </a:cxn>
                <a:cxn ang="0">
                  <a:pos x="11" y="3"/>
                </a:cxn>
                <a:cxn ang="0">
                  <a:pos x="0" y="3"/>
                </a:cxn>
              </a:cxnLst>
              <a:rect l="0" t="0" r="r" b="b"/>
              <a:pathLst>
                <a:path w="11" h="4">
                  <a:moveTo>
                    <a:pt x="0" y="3"/>
                  </a:moveTo>
                  <a:cubicBezTo>
                    <a:pt x="1" y="2"/>
                    <a:pt x="4" y="0"/>
                    <a:pt x="6" y="0"/>
                  </a:cubicBezTo>
                  <a:cubicBezTo>
                    <a:pt x="9" y="0"/>
                    <a:pt x="10" y="2"/>
                    <a:pt x="11" y="3"/>
                  </a:cubicBezTo>
                  <a:cubicBezTo>
                    <a:pt x="7" y="4"/>
                    <a:pt x="2" y="3"/>
                    <a:pt x="0" y="3"/>
                  </a:cubicBez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6" name="Group 25"/>
            <p:cNvGrpSpPr/>
            <p:nvPr/>
          </p:nvGrpSpPr>
          <p:grpSpPr>
            <a:xfrm>
              <a:off x="8750259" y="5298948"/>
              <a:ext cx="1075287" cy="704058"/>
              <a:chOff x="8750259" y="5298948"/>
              <a:chExt cx="1075287" cy="704058"/>
            </a:xfrm>
          </p:grpSpPr>
          <p:grpSp>
            <p:nvGrpSpPr>
              <p:cNvPr id="25" name="Group 24"/>
              <p:cNvGrpSpPr/>
              <p:nvPr/>
            </p:nvGrpSpPr>
            <p:grpSpPr>
              <a:xfrm>
                <a:off x="8750259" y="5384288"/>
                <a:ext cx="1075287" cy="618718"/>
                <a:chOff x="8750259" y="5384288"/>
                <a:chExt cx="1075287" cy="618718"/>
              </a:xfrm>
            </p:grpSpPr>
            <p:sp>
              <p:nvSpPr>
                <p:cNvPr id="382" name="Freeform 21"/>
                <p:cNvSpPr>
                  <a:spLocks/>
                </p:cNvSpPr>
                <p:nvPr/>
              </p:nvSpPr>
              <p:spPr bwMode="auto">
                <a:xfrm>
                  <a:off x="9791410" y="5964602"/>
                  <a:ext cx="34136" cy="38404"/>
                </a:xfrm>
                <a:custGeom>
                  <a:avLst/>
                  <a:gdLst/>
                  <a:ahLst/>
                  <a:cxnLst>
                    <a:cxn ang="0">
                      <a:pos x="9" y="4"/>
                    </a:cxn>
                    <a:cxn ang="0">
                      <a:pos x="9" y="0"/>
                    </a:cxn>
                    <a:cxn ang="0">
                      <a:pos x="5" y="0"/>
                    </a:cxn>
                    <a:cxn ang="0">
                      <a:pos x="0" y="9"/>
                    </a:cxn>
                    <a:cxn ang="0">
                      <a:pos x="4" y="9"/>
                    </a:cxn>
                    <a:cxn ang="0">
                      <a:pos x="9" y="4"/>
                    </a:cxn>
                  </a:cxnLst>
                  <a:rect l="0" t="0" r="r" b="b"/>
                  <a:pathLst>
                    <a:path w="9" h="11">
                      <a:moveTo>
                        <a:pt x="9" y="4"/>
                      </a:moveTo>
                      <a:cubicBezTo>
                        <a:pt x="9" y="0"/>
                        <a:pt x="9" y="0"/>
                        <a:pt x="9" y="0"/>
                      </a:cubicBezTo>
                      <a:cubicBezTo>
                        <a:pt x="8" y="0"/>
                        <a:pt x="6" y="0"/>
                        <a:pt x="5" y="0"/>
                      </a:cubicBezTo>
                      <a:cubicBezTo>
                        <a:pt x="2" y="0"/>
                        <a:pt x="0" y="5"/>
                        <a:pt x="0" y="9"/>
                      </a:cubicBezTo>
                      <a:cubicBezTo>
                        <a:pt x="0" y="11"/>
                        <a:pt x="2" y="9"/>
                        <a:pt x="4" y="9"/>
                      </a:cubicBezTo>
                      <a:cubicBezTo>
                        <a:pt x="6" y="9"/>
                        <a:pt x="8" y="5"/>
                        <a:pt x="9" y="4"/>
                      </a:cubicBez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40"/>
                <p:cNvSpPr>
                  <a:spLocks/>
                </p:cNvSpPr>
                <p:nvPr/>
              </p:nvSpPr>
              <p:spPr bwMode="auto">
                <a:xfrm>
                  <a:off x="8750259" y="5384288"/>
                  <a:ext cx="469371" cy="162146"/>
                </a:xfrm>
                <a:custGeom>
                  <a:avLst/>
                  <a:gdLst/>
                  <a:ahLst/>
                  <a:cxnLst>
                    <a:cxn ang="0">
                      <a:pos x="131" y="40"/>
                    </a:cxn>
                    <a:cxn ang="0">
                      <a:pos x="114" y="45"/>
                    </a:cxn>
                    <a:cxn ang="0">
                      <a:pos x="88" y="42"/>
                    </a:cxn>
                    <a:cxn ang="0">
                      <a:pos x="88" y="39"/>
                    </a:cxn>
                    <a:cxn ang="0">
                      <a:pos x="93" y="35"/>
                    </a:cxn>
                    <a:cxn ang="0">
                      <a:pos x="78" y="26"/>
                    </a:cxn>
                    <a:cxn ang="0">
                      <a:pos x="73" y="22"/>
                    </a:cxn>
                    <a:cxn ang="0">
                      <a:pos x="64" y="22"/>
                    </a:cxn>
                    <a:cxn ang="0">
                      <a:pos x="48" y="15"/>
                    </a:cxn>
                    <a:cxn ang="0">
                      <a:pos x="35" y="15"/>
                    </a:cxn>
                    <a:cxn ang="0">
                      <a:pos x="34" y="10"/>
                    </a:cxn>
                    <a:cxn ang="0">
                      <a:pos x="28" y="9"/>
                    </a:cxn>
                    <a:cxn ang="0">
                      <a:pos x="4" y="20"/>
                    </a:cxn>
                    <a:cxn ang="0">
                      <a:pos x="0" y="20"/>
                    </a:cxn>
                    <a:cxn ang="0">
                      <a:pos x="36" y="0"/>
                    </a:cxn>
                    <a:cxn ang="0">
                      <a:pos x="79" y="11"/>
                    </a:cxn>
                    <a:cxn ang="0">
                      <a:pos x="86" y="17"/>
                    </a:cxn>
                    <a:cxn ang="0">
                      <a:pos x="114" y="28"/>
                    </a:cxn>
                    <a:cxn ang="0">
                      <a:pos x="114" y="31"/>
                    </a:cxn>
                    <a:cxn ang="0">
                      <a:pos x="120" y="31"/>
                    </a:cxn>
                    <a:cxn ang="0">
                      <a:pos x="131" y="40"/>
                    </a:cxn>
                  </a:cxnLst>
                  <a:rect l="0" t="0" r="r" b="b"/>
                  <a:pathLst>
                    <a:path w="131" h="45">
                      <a:moveTo>
                        <a:pt x="131" y="40"/>
                      </a:moveTo>
                      <a:cubicBezTo>
                        <a:pt x="127" y="45"/>
                        <a:pt x="119" y="45"/>
                        <a:pt x="114" y="45"/>
                      </a:cubicBezTo>
                      <a:cubicBezTo>
                        <a:pt x="104" y="45"/>
                        <a:pt x="97" y="42"/>
                        <a:pt x="88" y="42"/>
                      </a:cubicBezTo>
                      <a:cubicBezTo>
                        <a:pt x="88" y="41"/>
                        <a:pt x="88" y="40"/>
                        <a:pt x="88" y="39"/>
                      </a:cubicBezTo>
                      <a:cubicBezTo>
                        <a:pt x="90" y="39"/>
                        <a:pt x="92" y="38"/>
                        <a:pt x="93" y="35"/>
                      </a:cubicBezTo>
                      <a:cubicBezTo>
                        <a:pt x="86" y="32"/>
                        <a:pt x="79" y="33"/>
                        <a:pt x="78" y="26"/>
                      </a:cubicBezTo>
                      <a:cubicBezTo>
                        <a:pt x="74" y="26"/>
                        <a:pt x="75" y="23"/>
                        <a:pt x="73" y="22"/>
                      </a:cubicBezTo>
                      <a:cubicBezTo>
                        <a:pt x="69" y="20"/>
                        <a:pt x="67" y="22"/>
                        <a:pt x="64" y="22"/>
                      </a:cubicBezTo>
                      <a:cubicBezTo>
                        <a:pt x="57" y="22"/>
                        <a:pt x="54" y="15"/>
                        <a:pt x="48" y="15"/>
                      </a:cubicBezTo>
                      <a:cubicBezTo>
                        <a:pt x="35" y="15"/>
                        <a:pt x="35" y="15"/>
                        <a:pt x="35" y="15"/>
                      </a:cubicBezTo>
                      <a:cubicBezTo>
                        <a:pt x="33" y="13"/>
                        <a:pt x="33" y="12"/>
                        <a:pt x="34" y="10"/>
                      </a:cubicBezTo>
                      <a:cubicBezTo>
                        <a:pt x="33" y="9"/>
                        <a:pt x="30" y="9"/>
                        <a:pt x="28" y="9"/>
                      </a:cubicBezTo>
                      <a:cubicBezTo>
                        <a:pt x="20" y="9"/>
                        <a:pt x="8" y="15"/>
                        <a:pt x="4" y="20"/>
                      </a:cubicBezTo>
                      <a:cubicBezTo>
                        <a:pt x="0" y="20"/>
                        <a:pt x="0" y="20"/>
                        <a:pt x="0" y="20"/>
                      </a:cubicBezTo>
                      <a:cubicBezTo>
                        <a:pt x="7" y="8"/>
                        <a:pt x="16" y="0"/>
                        <a:pt x="36" y="0"/>
                      </a:cubicBezTo>
                      <a:cubicBezTo>
                        <a:pt x="55" y="0"/>
                        <a:pt x="64" y="11"/>
                        <a:pt x="79" y="11"/>
                      </a:cubicBezTo>
                      <a:cubicBezTo>
                        <a:pt x="82" y="11"/>
                        <a:pt x="86" y="16"/>
                        <a:pt x="86" y="17"/>
                      </a:cubicBezTo>
                      <a:cubicBezTo>
                        <a:pt x="93" y="23"/>
                        <a:pt x="104" y="28"/>
                        <a:pt x="114" y="28"/>
                      </a:cubicBezTo>
                      <a:cubicBezTo>
                        <a:pt x="114" y="28"/>
                        <a:pt x="113" y="30"/>
                        <a:pt x="114" y="31"/>
                      </a:cubicBezTo>
                      <a:cubicBezTo>
                        <a:pt x="120" y="31"/>
                        <a:pt x="120" y="31"/>
                        <a:pt x="120" y="31"/>
                      </a:cubicBezTo>
                      <a:cubicBezTo>
                        <a:pt x="125" y="32"/>
                        <a:pt x="127" y="39"/>
                        <a:pt x="131" y="40"/>
                      </a:cubicBez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41"/>
                <p:cNvSpPr>
                  <a:spLocks/>
                </p:cNvSpPr>
                <p:nvPr/>
              </p:nvSpPr>
              <p:spPr bwMode="auto">
                <a:xfrm>
                  <a:off x="8814266" y="5444026"/>
                  <a:ext cx="25602" cy="29870"/>
                </a:xfrm>
                <a:custGeom>
                  <a:avLst/>
                  <a:gdLst/>
                  <a:ahLst/>
                  <a:cxnLst>
                    <a:cxn ang="0">
                      <a:pos x="6" y="0"/>
                    </a:cxn>
                    <a:cxn ang="0">
                      <a:pos x="6" y="7"/>
                    </a:cxn>
                    <a:cxn ang="0">
                      <a:pos x="0" y="7"/>
                    </a:cxn>
                    <a:cxn ang="0">
                      <a:pos x="4" y="3"/>
                    </a:cxn>
                    <a:cxn ang="0">
                      <a:pos x="4" y="0"/>
                    </a:cxn>
                    <a:cxn ang="0">
                      <a:pos x="5" y="0"/>
                    </a:cxn>
                    <a:cxn ang="0">
                      <a:pos x="6" y="0"/>
                    </a:cxn>
                  </a:cxnLst>
                  <a:rect l="0" t="0" r="r" b="b"/>
                  <a:pathLst>
                    <a:path w="7" h="8">
                      <a:moveTo>
                        <a:pt x="6" y="0"/>
                      </a:moveTo>
                      <a:cubicBezTo>
                        <a:pt x="6" y="3"/>
                        <a:pt x="7" y="5"/>
                        <a:pt x="6" y="7"/>
                      </a:cubicBezTo>
                      <a:cubicBezTo>
                        <a:pt x="5" y="7"/>
                        <a:pt x="0" y="8"/>
                        <a:pt x="0" y="7"/>
                      </a:cubicBezTo>
                      <a:cubicBezTo>
                        <a:pt x="0" y="4"/>
                        <a:pt x="2" y="3"/>
                        <a:pt x="4" y="3"/>
                      </a:cubicBezTo>
                      <a:cubicBezTo>
                        <a:pt x="4" y="0"/>
                        <a:pt x="4" y="0"/>
                        <a:pt x="4" y="0"/>
                      </a:cubicBezTo>
                      <a:cubicBezTo>
                        <a:pt x="5" y="0"/>
                        <a:pt x="5" y="0"/>
                        <a:pt x="5" y="0"/>
                      </a:cubicBezTo>
                      <a:lnTo>
                        <a:pt x="6" y="0"/>
                      </a:ln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42"/>
                <p:cNvSpPr>
                  <a:spLocks/>
                </p:cNvSpPr>
                <p:nvPr/>
              </p:nvSpPr>
              <p:spPr bwMode="auto">
                <a:xfrm>
                  <a:off x="9048950" y="5601905"/>
                  <a:ext cx="76806" cy="38404"/>
                </a:xfrm>
                <a:custGeom>
                  <a:avLst/>
                  <a:gdLst/>
                  <a:ahLst/>
                  <a:cxnLst>
                    <a:cxn ang="0">
                      <a:pos x="18" y="3"/>
                    </a:cxn>
                    <a:cxn ang="0">
                      <a:pos x="22" y="7"/>
                    </a:cxn>
                    <a:cxn ang="0">
                      <a:pos x="7" y="10"/>
                    </a:cxn>
                    <a:cxn ang="0">
                      <a:pos x="0" y="3"/>
                    </a:cxn>
                    <a:cxn ang="0">
                      <a:pos x="5" y="0"/>
                    </a:cxn>
                    <a:cxn ang="0">
                      <a:pos x="19" y="4"/>
                    </a:cxn>
                    <a:cxn ang="0">
                      <a:pos x="18" y="3"/>
                    </a:cxn>
                  </a:cxnLst>
                  <a:rect l="0" t="0" r="r" b="b"/>
                  <a:pathLst>
                    <a:path w="22" h="10">
                      <a:moveTo>
                        <a:pt x="18" y="3"/>
                      </a:moveTo>
                      <a:cubicBezTo>
                        <a:pt x="21" y="4"/>
                        <a:pt x="22" y="5"/>
                        <a:pt x="22" y="7"/>
                      </a:cubicBezTo>
                      <a:cubicBezTo>
                        <a:pt x="17" y="8"/>
                        <a:pt x="13" y="10"/>
                        <a:pt x="7" y="10"/>
                      </a:cubicBezTo>
                      <a:cubicBezTo>
                        <a:pt x="4" y="10"/>
                        <a:pt x="0" y="7"/>
                        <a:pt x="0" y="3"/>
                      </a:cubicBezTo>
                      <a:cubicBezTo>
                        <a:pt x="0" y="1"/>
                        <a:pt x="3" y="0"/>
                        <a:pt x="5" y="0"/>
                      </a:cubicBezTo>
                      <a:cubicBezTo>
                        <a:pt x="10" y="0"/>
                        <a:pt x="16" y="3"/>
                        <a:pt x="19" y="4"/>
                      </a:cubicBezTo>
                      <a:lnTo>
                        <a:pt x="18" y="3"/>
                      </a:ln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43"/>
                <p:cNvSpPr>
                  <a:spLocks/>
                </p:cNvSpPr>
                <p:nvPr/>
              </p:nvSpPr>
              <p:spPr bwMode="auto">
                <a:xfrm>
                  <a:off x="9543924" y="5601905"/>
                  <a:ext cx="64007" cy="25602"/>
                </a:xfrm>
                <a:custGeom>
                  <a:avLst/>
                  <a:gdLst/>
                  <a:ahLst/>
                  <a:cxnLst>
                    <a:cxn ang="0">
                      <a:pos x="18" y="4"/>
                    </a:cxn>
                    <a:cxn ang="0">
                      <a:pos x="11" y="7"/>
                    </a:cxn>
                    <a:cxn ang="0">
                      <a:pos x="0" y="2"/>
                    </a:cxn>
                    <a:cxn ang="0">
                      <a:pos x="5" y="0"/>
                    </a:cxn>
                    <a:cxn ang="0">
                      <a:pos x="18" y="4"/>
                    </a:cxn>
                  </a:cxnLst>
                  <a:rect l="0" t="0" r="r" b="b"/>
                  <a:pathLst>
                    <a:path w="18" h="7">
                      <a:moveTo>
                        <a:pt x="18" y="4"/>
                      </a:moveTo>
                      <a:cubicBezTo>
                        <a:pt x="17" y="7"/>
                        <a:pt x="14" y="7"/>
                        <a:pt x="11" y="7"/>
                      </a:cubicBezTo>
                      <a:cubicBezTo>
                        <a:pt x="6" y="7"/>
                        <a:pt x="0" y="7"/>
                        <a:pt x="0" y="2"/>
                      </a:cubicBezTo>
                      <a:cubicBezTo>
                        <a:pt x="0" y="0"/>
                        <a:pt x="4" y="0"/>
                        <a:pt x="5" y="0"/>
                      </a:cubicBezTo>
                      <a:cubicBezTo>
                        <a:pt x="6" y="0"/>
                        <a:pt x="17" y="2"/>
                        <a:pt x="18" y="4"/>
                      </a:cubicBez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44"/>
                <p:cNvSpPr>
                  <a:spLocks/>
                </p:cNvSpPr>
                <p:nvPr/>
              </p:nvSpPr>
              <p:spPr bwMode="auto">
                <a:xfrm>
                  <a:off x="9219631" y="5533632"/>
                  <a:ext cx="268823" cy="106677"/>
                </a:xfrm>
                <a:custGeom>
                  <a:avLst/>
                  <a:gdLst/>
                  <a:ahLst/>
                  <a:cxnLst>
                    <a:cxn ang="0">
                      <a:pos x="64" y="11"/>
                    </a:cxn>
                    <a:cxn ang="0">
                      <a:pos x="75" y="21"/>
                    </a:cxn>
                    <a:cxn ang="0">
                      <a:pos x="59" y="21"/>
                    </a:cxn>
                    <a:cxn ang="0">
                      <a:pos x="51" y="24"/>
                    </a:cxn>
                    <a:cxn ang="0">
                      <a:pos x="47" y="22"/>
                    </a:cxn>
                    <a:cxn ang="0">
                      <a:pos x="37" y="30"/>
                    </a:cxn>
                    <a:cxn ang="0">
                      <a:pos x="31" y="24"/>
                    </a:cxn>
                    <a:cxn ang="0">
                      <a:pos x="11" y="23"/>
                    </a:cxn>
                    <a:cxn ang="0">
                      <a:pos x="6" y="23"/>
                    </a:cxn>
                    <a:cxn ang="0">
                      <a:pos x="6" y="27"/>
                    </a:cxn>
                    <a:cxn ang="0">
                      <a:pos x="0" y="19"/>
                    </a:cxn>
                    <a:cxn ang="0">
                      <a:pos x="3" y="18"/>
                    </a:cxn>
                    <a:cxn ang="0">
                      <a:pos x="22" y="17"/>
                    </a:cxn>
                    <a:cxn ang="0">
                      <a:pos x="19" y="8"/>
                    </a:cxn>
                    <a:cxn ang="0">
                      <a:pos x="14" y="3"/>
                    </a:cxn>
                    <a:cxn ang="0">
                      <a:pos x="17" y="0"/>
                    </a:cxn>
                    <a:cxn ang="0">
                      <a:pos x="28" y="3"/>
                    </a:cxn>
                    <a:cxn ang="0">
                      <a:pos x="41" y="1"/>
                    </a:cxn>
                    <a:cxn ang="0">
                      <a:pos x="66" y="13"/>
                    </a:cxn>
                    <a:cxn ang="0">
                      <a:pos x="64" y="11"/>
                    </a:cxn>
                  </a:cxnLst>
                  <a:rect l="0" t="0" r="r" b="b"/>
                  <a:pathLst>
                    <a:path w="75" h="30">
                      <a:moveTo>
                        <a:pt x="64" y="11"/>
                      </a:moveTo>
                      <a:cubicBezTo>
                        <a:pt x="68" y="15"/>
                        <a:pt x="72" y="16"/>
                        <a:pt x="75" y="21"/>
                      </a:cubicBezTo>
                      <a:cubicBezTo>
                        <a:pt x="59" y="21"/>
                        <a:pt x="59" y="21"/>
                        <a:pt x="59" y="21"/>
                      </a:cubicBezTo>
                      <a:cubicBezTo>
                        <a:pt x="56" y="23"/>
                        <a:pt x="54" y="24"/>
                        <a:pt x="51" y="24"/>
                      </a:cubicBezTo>
                      <a:cubicBezTo>
                        <a:pt x="49" y="24"/>
                        <a:pt x="49" y="22"/>
                        <a:pt x="47" y="22"/>
                      </a:cubicBezTo>
                      <a:cubicBezTo>
                        <a:pt x="41" y="22"/>
                        <a:pt x="41" y="30"/>
                        <a:pt x="37" y="30"/>
                      </a:cubicBezTo>
                      <a:cubicBezTo>
                        <a:pt x="33" y="30"/>
                        <a:pt x="34" y="26"/>
                        <a:pt x="31" y="24"/>
                      </a:cubicBezTo>
                      <a:cubicBezTo>
                        <a:pt x="27" y="22"/>
                        <a:pt x="17" y="23"/>
                        <a:pt x="11" y="23"/>
                      </a:cubicBezTo>
                      <a:cubicBezTo>
                        <a:pt x="8" y="23"/>
                        <a:pt x="8" y="24"/>
                        <a:pt x="6" y="23"/>
                      </a:cubicBezTo>
                      <a:cubicBezTo>
                        <a:pt x="6" y="24"/>
                        <a:pt x="6" y="25"/>
                        <a:pt x="6" y="27"/>
                      </a:cubicBezTo>
                      <a:cubicBezTo>
                        <a:pt x="3" y="26"/>
                        <a:pt x="0" y="22"/>
                        <a:pt x="0" y="19"/>
                      </a:cubicBezTo>
                      <a:cubicBezTo>
                        <a:pt x="1" y="19"/>
                        <a:pt x="2" y="18"/>
                        <a:pt x="3" y="18"/>
                      </a:cubicBezTo>
                      <a:cubicBezTo>
                        <a:pt x="13" y="18"/>
                        <a:pt x="17" y="20"/>
                        <a:pt x="22" y="17"/>
                      </a:cubicBezTo>
                      <a:cubicBezTo>
                        <a:pt x="20" y="15"/>
                        <a:pt x="19" y="12"/>
                        <a:pt x="19" y="8"/>
                      </a:cubicBezTo>
                      <a:cubicBezTo>
                        <a:pt x="17" y="8"/>
                        <a:pt x="14" y="6"/>
                        <a:pt x="14" y="3"/>
                      </a:cubicBezTo>
                      <a:cubicBezTo>
                        <a:pt x="14" y="2"/>
                        <a:pt x="16" y="0"/>
                        <a:pt x="17" y="0"/>
                      </a:cubicBezTo>
                      <a:cubicBezTo>
                        <a:pt x="21" y="0"/>
                        <a:pt x="24" y="3"/>
                        <a:pt x="28" y="3"/>
                      </a:cubicBezTo>
                      <a:cubicBezTo>
                        <a:pt x="34" y="3"/>
                        <a:pt x="36" y="1"/>
                        <a:pt x="41" y="1"/>
                      </a:cubicBezTo>
                      <a:cubicBezTo>
                        <a:pt x="55" y="1"/>
                        <a:pt x="58" y="9"/>
                        <a:pt x="66" y="13"/>
                      </a:cubicBezTo>
                      <a:lnTo>
                        <a:pt x="64" y="11"/>
                      </a:ln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389" name="Freeform 45"/>
              <p:cNvSpPr>
                <a:spLocks/>
              </p:cNvSpPr>
              <p:nvPr/>
            </p:nvSpPr>
            <p:spPr bwMode="auto">
              <a:xfrm>
                <a:off x="9031882" y="5298948"/>
                <a:ext cx="25602" cy="29870"/>
              </a:xfrm>
              <a:custGeom>
                <a:avLst/>
                <a:gdLst/>
                <a:ahLst/>
                <a:cxnLst>
                  <a:cxn ang="0">
                    <a:pos x="2" y="0"/>
                  </a:cxn>
                  <a:cxn ang="0">
                    <a:pos x="7" y="6"/>
                  </a:cxn>
                  <a:cxn ang="0">
                    <a:pos x="5" y="8"/>
                  </a:cxn>
                  <a:cxn ang="0">
                    <a:pos x="0" y="0"/>
                  </a:cxn>
                  <a:cxn ang="0">
                    <a:pos x="2" y="0"/>
                  </a:cxn>
                </a:cxnLst>
                <a:rect l="0" t="0" r="r" b="b"/>
                <a:pathLst>
                  <a:path w="7" h="8">
                    <a:moveTo>
                      <a:pt x="2" y="0"/>
                    </a:moveTo>
                    <a:cubicBezTo>
                      <a:pt x="6" y="0"/>
                      <a:pt x="7" y="3"/>
                      <a:pt x="7" y="6"/>
                    </a:cubicBezTo>
                    <a:cubicBezTo>
                      <a:pt x="7" y="7"/>
                      <a:pt x="6" y="8"/>
                      <a:pt x="5" y="8"/>
                    </a:cubicBezTo>
                    <a:cubicBezTo>
                      <a:pt x="0" y="8"/>
                      <a:pt x="0" y="3"/>
                      <a:pt x="0" y="0"/>
                    </a:cubicBezTo>
                    <a:cubicBezTo>
                      <a:pt x="0" y="0"/>
                      <a:pt x="2" y="0"/>
                      <a:pt x="2" y="0"/>
                    </a:cubicBezTo>
                    <a:close/>
                  </a:path>
                </a:pathLst>
              </a:custGeom>
              <a:solidFill>
                <a:srgbClr val="00B0F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48"/>
              <p:cNvSpPr>
                <a:spLocks/>
              </p:cNvSpPr>
              <p:nvPr/>
            </p:nvSpPr>
            <p:spPr bwMode="auto">
              <a:xfrm>
                <a:off x="9240967" y="5465360"/>
                <a:ext cx="29870" cy="21336"/>
              </a:xfrm>
              <a:custGeom>
                <a:avLst/>
                <a:gdLst/>
                <a:ahLst/>
                <a:cxnLst>
                  <a:cxn ang="0">
                    <a:pos x="0" y="4"/>
                  </a:cxn>
                  <a:cxn ang="0">
                    <a:pos x="0" y="7"/>
                  </a:cxn>
                  <a:cxn ang="0">
                    <a:pos x="2" y="7"/>
                  </a:cxn>
                  <a:cxn ang="0">
                    <a:pos x="9" y="4"/>
                  </a:cxn>
                  <a:cxn ang="0">
                    <a:pos x="9" y="0"/>
                  </a:cxn>
                  <a:cxn ang="0">
                    <a:pos x="0" y="4"/>
                  </a:cxn>
                </a:cxnLst>
                <a:rect l="0" t="0" r="r" b="b"/>
                <a:pathLst>
                  <a:path w="9" h="7">
                    <a:moveTo>
                      <a:pt x="0" y="4"/>
                    </a:moveTo>
                    <a:cubicBezTo>
                      <a:pt x="0" y="5"/>
                      <a:pt x="0" y="6"/>
                      <a:pt x="0" y="7"/>
                    </a:cubicBezTo>
                    <a:cubicBezTo>
                      <a:pt x="0" y="7"/>
                      <a:pt x="1" y="7"/>
                      <a:pt x="2" y="7"/>
                    </a:cubicBezTo>
                    <a:cubicBezTo>
                      <a:pt x="4" y="7"/>
                      <a:pt x="7" y="6"/>
                      <a:pt x="9" y="4"/>
                    </a:cubicBezTo>
                    <a:cubicBezTo>
                      <a:pt x="9" y="0"/>
                      <a:pt x="9" y="0"/>
                      <a:pt x="9" y="0"/>
                    </a:cubicBezTo>
                    <a:cubicBezTo>
                      <a:pt x="7" y="3"/>
                      <a:pt x="4" y="5"/>
                      <a:pt x="0" y="4"/>
                    </a:cubicBezTo>
                    <a:close/>
                  </a:path>
                </a:pathLst>
              </a:custGeom>
              <a:solidFill>
                <a:srgbClr val="00B0F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432" name="Freeform 88"/>
          <p:cNvSpPr>
            <a:spLocks/>
          </p:cNvSpPr>
          <p:nvPr/>
        </p:nvSpPr>
        <p:spPr bwMode="auto">
          <a:xfrm>
            <a:off x="9272967" y="452048"/>
            <a:ext cx="2705286" cy="2056700"/>
          </a:xfrm>
          <a:custGeom>
            <a:avLst/>
            <a:gdLst/>
            <a:ahLst/>
            <a:cxnLst>
              <a:cxn ang="0">
                <a:pos x="280" y="372"/>
              </a:cxn>
              <a:cxn ang="0">
                <a:pos x="267" y="360"/>
              </a:cxn>
              <a:cxn ang="0">
                <a:pos x="228" y="336"/>
              </a:cxn>
              <a:cxn ang="0">
                <a:pos x="215" y="302"/>
              </a:cxn>
              <a:cxn ang="0">
                <a:pos x="109" y="219"/>
              </a:cxn>
              <a:cxn ang="0">
                <a:pos x="73" y="223"/>
              </a:cxn>
              <a:cxn ang="0">
                <a:pos x="43" y="217"/>
              </a:cxn>
              <a:cxn ang="0">
                <a:pos x="19" y="202"/>
              </a:cxn>
              <a:cxn ang="0">
                <a:pos x="51" y="190"/>
              </a:cxn>
              <a:cxn ang="0">
                <a:pos x="64" y="180"/>
              </a:cxn>
              <a:cxn ang="0">
                <a:pos x="0" y="166"/>
              </a:cxn>
              <a:cxn ang="0">
                <a:pos x="84" y="141"/>
              </a:cxn>
              <a:cxn ang="0">
                <a:pos x="72" y="102"/>
              </a:cxn>
              <a:cxn ang="0">
                <a:pos x="144" y="59"/>
              </a:cxn>
              <a:cxn ang="0">
                <a:pos x="237" y="56"/>
              </a:cxn>
              <a:cxn ang="0">
                <a:pos x="260" y="53"/>
              </a:cxn>
              <a:cxn ang="0">
                <a:pos x="274" y="38"/>
              </a:cxn>
              <a:cxn ang="0">
                <a:pos x="309" y="36"/>
              </a:cxn>
              <a:cxn ang="0">
                <a:pos x="355" y="15"/>
              </a:cxn>
              <a:cxn ang="0">
                <a:pos x="391" y="13"/>
              </a:cxn>
              <a:cxn ang="0">
                <a:pos x="534" y="0"/>
              </a:cxn>
              <a:cxn ang="0">
                <a:pos x="594" y="48"/>
              </a:cxn>
              <a:cxn ang="0">
                <a:pos x="570" y="75"/>
              </a:cxn>
              <a:cxn ang="0">
                <a:pos x="603" y="102"/>
              </a:cxn>
              <a:cxn ang="0">
                <a:pos x="684" y="66"/>
              </a:cxn>
              <a:cxn ang="0">
                <a:pos x="730" y="51"/>
              </a:cxn>
              <a:cxn ang="0">
                <a:pos x="702" y="94"/>
              </a:cxn>
              <a:cxn ang="0">
                <a:pos x="691" y="114"/>
              </a:cxn>
              <a:cxn ang="0">
                <a:pos x="654" y="150"/>
              </a:cxn>
              <a:cxn ang="0">
                <a:pos x="677" y="178"/>
              </a:cxn>
              <a:cxn ang="0">
                <a:pos x="657" y="202"/>
              </a:cxn>
              <a:cxn ang="0">
                <a:pos x="669" y="236"/>
              </a:cxn>
              <a:cxn ang="0">
                <a:pos x="673" y="260"/>
              </a:cxn>
              <a:cxn ang="0">
                <a:pos x="633" y="295"/>
              </a:cxn>
              <a:cxn ang="0">
                <a:pos x="637" y="305"/>
              </a:cxn>
              <a:cxn ang="0">
                <a:pos x="601" y="297"/>
              </a:cxn>
              <a:cxn ang="0">
                <a:pos x="633" y="358"/>
              </a:cxn>
              <a:cxn ang="0">
                <a:pos x="596" y="347"/>
              </a:cxn>
              <a:cxn ang="0">
                <a:pos x="616" y="375"/>
              </a:cxn>
              <a:cxn ang="0">
                <a:pos x="518" y="408"/>
              </a:cxn>
              <a:cxn ang="0">
                <a:pos x="483" y="445"/>
              </a:cxn>
              <a:cxn ang="0">
                <a:pos x="443" y="449"/>
              </a:cxn>
              <a:cxn ang="0">
                <a:pos x="402" y="485"/>
              </a:cxn>
              <a:cxn ang="0">
                <a:pos x="384" y="523"/>
              </a:cxn>
              <a:cxn ang="0">
                <a:pos x="362" y="571"/>
              </a:cxn>
              <a:cxn ang="0">
                <a:pos x="313" y="560"/>
              </a:cxn>
              <a:cxn ang="0">
                <a:pos x="270" y="499"/>
              </a:cxn>
              <a:cxn ang="0">
                <a:pos x="256" y="475"/>
              </a:cxn>
              <a:cxn ang="0">
                <a:pos x="237" y="438"/>
              </a:cxn>
              <a:cxn ang="0">
                <a:pos x="255" y="403"/>
              </a:cxn>
            </a:cxnLst>
            <a:rect l="0" t="0" r="r" b="b"/>
            <a:pathLst>
              <a:path w="756" h="575">
                <a:moveTo>
                  <a:pt x="255" y="403"/>
                </a:moveTo>
                <a:cubicBezTo>
                  <a:pt x="261" y="400"/>
                  <a:pt x="261" y="400"/>
                  <a:pt x="267" y="402"/>
                </a:cubicBezTo>
                <a:cubicBezTo>
                  <a:pt x="270" y="389"/>
                  <a:pt x="276" y="385"/>
                  <a:pt x="280" y="372"/>
                </a:cubicBezTo>
                <a:cubicBezTo>
                  <a:pt x="266" y="368"/>
                  <a:pt x="234" y="366"/>
                  <a:pt x="233" y="353"/>
                </a:cubicBezTo>
                <a:cubicBezTo>
                  <a:pt x="237" y="352"/>
                  <a:pt x="236" y="353"/>
                  <a:pt x="240" y="353"/>
                </a:cubicBezTo>
                <a:cubicBezTo>
                  <a:pt x="250" y="353"/>
                  <a:pt x="256" y="360"/>
                  <a:pt x="267" y="360"/>
                </a:cubicBezTo>
                <a:cubicBezTo>
                  <a:pt x="271" y="360"/>
                  <a:pt x="271" y="356"/>
                  <a:pt x="271" y="353"/>
                </a:cubicBezTo>
                <a:cubicBezTo>
                  <a:pt x="258" y="349"/>
                  <a:pt x="254" y="328"/>
                  <a:pt x="239" y="328"/>
                </a:cubicBezTo>
                <a:cubicBezTo>
                  <a:pt x="235" y="328"/>
                  <a:pt x="234" y="336"/>
                  <a:pt x="228" y="336"/>
                </a:cubicBezTo>
                <a:cubicBezTo>
                  <a:pt x="220" y="336"/>
                  <a:pt x="216" y="335"/>
                  <a:pt x="216" y="328"/>
                </a:cubicBezTo>
                <a:cubicBezTo>
                  <a:pt x="216" y="318"/>
                  <a:pt x="226" y="319"/>
                  <a:pt x="226" y="309"/>
                </a:cubicBezTo>
                <a:cubicBezTo>
                  <a:pt x="226" y="303"/>
                  <a:pt x="219" y="302"/>
                  <a:pt x="215" y="302"/>
                </a:cubicBezTo>
                <a:cubicBezTo>
                  <a:pt x="215" y="295"/>
                  <a:pt x="215" y="295"/>
                  <a:pt x="215" y="295"/>
                </a:cubicBezTo>
                <a:cubicBezTo>
                  <a:pt x="203" y="257"/>
                  <a:pt x="172" y="219"/>
                  <a:pt x="122" y="219"/>
                </a:cubicBezTo>
                <a:cubicBezTo>
                  <a:pt x="115" y="219"/>
                  <a:pt x="113" y="219"/>
                  <a:pt x="109" y="219"/>
                </a:cubicBezTo>
                <a:cubicBezTo>
                  <a:pt x="103" y="219"/>
                  <a:pt x="101" y="224"/>
                  <a:pt x="95" y="224"/>
                </a:cubicBezTo>
                <a:cubicBezTo>
                  <a:pt x="91" y="224"/>
                  <a:pt x="87" y="221"/>
                  <a:pt x="82" y="221"/>
                </a:cubicBezTo>
                <a:cubicBezTo>
                  <a:pt x="77" y="221"/>
                  <a:pt x="75" y="222"/>
                  <a:pt x="73" y="223"/>
                </a:cubicBezTo>
                <a:cubicBezTo>
                  <a:pt x="74" y="224"/>
                  <a:pt x="76" y="226"/>
                  <a:pt x="77" y="226"/>
                </a:cubicBezTo>
                <a:cubicBezTo>
                  <a:pt x="75" y="229"/>
                  <a:pt x="75" y="228"/>
                  <a:pt x="72" y="228"/>
                </a:cubicBezTo>
                <a:cubicBezTo>
                  <a:pt x="62" y="228"/>
                  <a:pt x="48" y="224"/>
                  <a:pt x="43" y="217"/>
                </a:cubicBezTo>
                <a:cubicBezTo>
                  <a:pt x="47" y="214"/>
                  <a:pt x="50" y="214"/>
                  <a:pt x="52" y="210"/>
                </a:cubicBezTo>
                <a:cubicBezTo>
                  <a:pt x="45" y="207"/>
                  <a:pt x="39" y="202"/>
                  <a:pt x="34" y="202"/>
                </a:cubicBezTo>
                <a:cubicBezTo>
                  <a:pt x="24" y="202"/>
                  <a:pt x="27" y="206"/>
                  <a:pt x="19" y="202"/>
                </a:cubicBezTo>
                <a:cubicBezTo>
                  <a:pt x="19" y="196"/>
                  <a:pt x="28" y="194"/>
                  <a:pt x="32" y="194"/>
                </a:cubicBezTo>
                <a:cubicBezTo>
                  <a:pt x="37" y="194"/>
                  <a:pt x="40" y="194"/>
                  <a:pt x="43" y="194"/>
                </a:cubicBezTo>
                <a:cubicBezTo>
                  <a:pt x="47" y="194"/>
                  <a:pt x="49" y="193"/>
                  <a:pt x="51" y="190"/>
                </a:cubicBezTo>
                <a:cubicBezTo>
                  <a:pt x="76" y="190"/>
                  <a:pt x="76" y="190"/>
                  <a:pt x="76" y="190"/>
                </a:cubicBezTo>
                <a:cubicBezTo>
                  <a:pt x="80" y="187"/>
                  <a:pt x="80" y="185"/>
                  <a:pt x="82" y="180"/>
                </a:cubicBezTo>
                <a:cubicBezTo>
                  <a:pt x="64" y="180"/>
                  <a:pt x="64" y="180"/>
                  <a:pt x="64" y="180"/>
                </a:cubicBezTo>
                <a:cubicBezTo>
                  <a:pt x="63" y="183"/>
                  <a:pt x="62" y="185"/>
                  <a:pt x="60" y="185"/>
                </a:cubicBezTo>
                <a:cubicBezTo>
                  <a:pt x="53" y="185"/>
                  <a:pt x="50" y="185"/>
                  <a:pt x="44" y="185"/>
                </a:cubicBezTo>
                <a:cubicBezTo>
                  <a:pt x="42" y="185"/>
                  <a:pt x="0" y="173"/>
                  <a:pt x="0" y="166"/>
                </a:cubicBezTo>
                <a:cubicBezTo>
                  <a:pt x="0" y="152"/>
                  <a:pt x="16" y="157"/>
                  <a:pt x="25" y="154"/>
                </a:cubicBezTo>
                <a:cubicBezTo>
                  <a:pt x="33" y="151"/>
                  <a:pt x="38" y="146"/>
                  <a:pt x="46" y="144"/>
                </a:cubicBezTo>
                <a:cubicBezTo>
                  <a:pt x="58" y="140"/>
                  <a:pt x="74" y="146"/>
                  <a:pt x="84" y="141"/>
                </a:cubicBezTo>
                <a:cubicBezTo>
                  <a:pt x="91" y="136"/>
                  <a:pt x="96" y="128"/>
                  <a:pt x="96" y="117"/>
                </a:cubicBezTo>
                <a:cubicBezTo>
                  <a:pt x="88" y="116"/>
                  <a:pt x="63" y="117"/>
                  <a:pt x="63" y="109"/>
                </a:cubicBezTo>
                <a:cubicBezTo>
                  <a:pt x="63" y="105"/>
                  <a:pt x="69" y="102"/>
                  <a:pt x="72" y="102"/>
                </a:cubicBezTo>
                <a:cubicBezTo>
                  <a:pt x="87" y="97"/>
                  <a:pt x="106" y="86"/>
                  <a:pt x="115" y="78"/>
                </a:cubicBezTo>
                <a:cubicBezTo>
                  <a:pt x="119" y="80"/>
                  <a:pt x="122" y="81"/>
                  <a:pt x="127" y="81"/>
                </a:cubicBezTo>
                <a:cubicBezTo>
                  <a:pt x="142" y="81"/>
                  <a:pt x="130" y="61"/>
                  <a:pt x="144" y="59"/>
                </a:cubicBezTo>
                <a:cubicBezTo>
                  <a:pt x="162" y="57"/>
                  <a:pt x="169" y="52"/>
                  <a:pt x="185" y="52"/>
                </a:cubicBezTo>
                <a:cubicBezTo>
                  <a:pt x="198" y="49"/>
                  <a:pt x="206" y="42"/>
                  <a:pt x="218" y="42"/>
                </a:cubicBezTo>
                <a:cubicBezTo>
                  <a:pt x="226" y="42"/>
                  <a:pt x="229" y="56"/>
                  <a:pt x="237" y="56"/>
                </a:cubicBezTo>
                <a:cubicBezTo>
                  <a:pt x="237" y="52"/>
                  <a:pt x="235" y="50"/>
                  <a:pt x="235" y="47"/>
                </a:cubicBezTo>
                <a:cubicBezTo>
                  <a:pt x="239" y="42"/>
                  <a:pt x="239" y="42"/>
                  <a:pt x="239" y="42"/>
                </a:cubicBezTo>
                <a:cubicBezTo>
                  <a:pt x="244" y="51"/>
                  <a:pt x="252" y="50"/>
                  <a:pt x="260" y="53"/>
                </a:cubicBezTo>
                <a:cubicBezTo>
                  <a:pt x="262" y="53"/>
                  <a:pt x="267" y="53"/>
                  <a:pt x="267" y="53"/>
                </a:cubicBezTo>
                <a:cubicBezTo>
                  <a:pt x="266" y="50"/>
                  <a:pt x="263" y="47"/>
                  <a:pt x="263" y="44"/>
                </a:cubicBezTo>
                <a:cubicBezTo>
                  <a:pt x="263" y="38"/>
                  <a:pt x="270" y="38"/>
                  <a:pt x="274" y="38"/>
                </a:cubicBezTo>
                <a:cubicBezTo>
                  <a:pt x="293" y="38"/>
                  <a:pt x="303" y="48"/>
                  <a:pt x="314" y="53"/>
                </a:cubicBezTo>
                <a:cubicBezTo>
                  <a:pt x="334" y="53"/>
                  <a:pt x="334" y="53"/>
                  <a:pt x="334" y="53"/>
                </a:cubicBezTo>
                <a:cubicBezTo>
                  <a:pt x="327" y="50"/>
                  <a:pt x="309" y="44"/>
                  <a:pt x="309" y="36"/>
                </a:cubicBezTo>
                <a:cubicBezTo>
                  <a:pt x="309" y="29"/>
                  <a:pt x="322" y="31"/>
                  <a:pt x="326" y="30"/>
                </a:cubicBezTo>
                <a:cubicBezTo>
                  <a:pt x="323" y="27"/>
                  <a:pt x="320" y="27"/>
                  <a:pt x="318" y="24"/>
                </a:cubicBezTo>
                <a:cubicBezTo>
                  <a:pt x="330" y="18"/>
                  <a:pt x="341" y="15"/>
                  <a:pt x="355" y="15"/>
                </a:cubicBezTo>
                <a:cubicBezTo>
                  <a:pt x="366" y="15"/>
                  <a:pt x="373" y="15"/>
                  <a:pt x="382" y="18"/>
                </a:cubicBezTo>
                <a:cubicBezTo>
                  <a:pt x="391" y="18"/>
                  <a:pt x="391" y="18"/>
                  <a:pt x="391" y="18"/>
                </a:cubicBezTo>
                <a:cubicBezTo>
                  <a:pt x="391" y="13"/>
                  <a:pt x="391" y="13"/>
                  <a:pt x="391" y="13"/>
                </a:cubicBezTo>
                <a:cubicBezTo>
                  <a:pt x="398" y="12"/>
                  <a:pt x="402" y="13"/>
                  <a:pt x="409" y="13"/>
                </a:cubicBezTo>
                <a:cubicBezTo>
                  <a:pt x="430" y="13"/>
                  <a:pt x="447" y="0"/>
                  <a:pt x="470" y="0"/>
                </a:cubicBezTo>
                <a:cubicBezTo>
                  <a:pt x="495" y="0"/>
                  <a:pt x="512" y="0"/>
                  <a:pt x="534" y="0"/>
                </a:cubicBezTo>
                <a:cubicBezTo>
                  <a:pt x="560" y="0"/>
                  <a:pt x="579" y="17"/>
                  <a:pt x="600" y="26"/>
                </a:cubicBezTo>
                <a:cubicBezTo>
                  <a:pt x="612" y="31"/>
                  <a:pt x="627" y="28"/>
                  <a:pt x="638" y="30"/>
                </a:cubicBezTo>
                <a:cubicBezTo>
                  <a:pt x="636" y="46"/>
                  <a:pt x="606" y="44"/>
                  <a:pt x="594" y="48"/>
                </a:cubicBezTo>
                <a:cubicBezTo>
                  <a:pt x="497" y="53"/>
                  <a:pt x="497" y="53"/>
                  <a:pt x="497" y="53"/>
                </a:cubicBezTo>
                <a:cubicBezTo>
                  <a:pt x="505" y="59"/>
                  <a:pt x="579" y="50"/>
                  <a:pt x="587" y="53"/>
                </a:cubicBezTo>
                <a:cubicBezTo>
                  <a:pt x="586" y="57"/>
                  <a:pt x="567" y="75"/>
                  <a:pt x="570" y="75"/>
                </a:cubicBezTo>
                <a:cubicBezTo>
                  <a:pt x="581" y="75"/>
                  <a:pt x="607" y="50"/>
                  <a:pt x="622" y="50"/>
                </a:cubicBezTo>
                <a:cubicBezTo>
                  <a:pt x="630" y="50"/>
                  <a:pt x="633" y="57"/>
                  <a:pt x="633" y="64"/>
                </a:cubicBezTo>
                <a:cubicBezTo>
                  <a:pt x="633" y="67"/>
                  <a:pt x="605" y="97"/>
                  <a:pt x="603" y="102"/>
                </a:cubicBezTo>
                <a:cubicBezTo>
                  <a:pt x="615" y="99"/>
                  <a:pt x="637" y="70"/>
                  <a:pt x="644" y="64"/>
                </a:cubicBezTo>
                <a:cubicBezTo>
                  <a:pt x="655" y="64"/>
                  <a:pt x="674" y="64"/>
                  <a:pt x="674" y="64"/>
                </a:cubicBezTo>
                <a:cubicBezTo>
                  <a:pt x="674" y="64"/>
                  <a:pt x="682" y="66"/>
                  <a:pt x="684" y="66"/>
                </a:cubicBezTo>
                <a:cubicBezTo>
                  <a:pt x="692" y="63"/>
                  <a:pt x="693" y="60"/>
                  <a:pt x="700" y="57"/>
                </a:cubicBezTo>
                <a:cubicBezTo>
                  <a:pt x="721" y="57"/>
                  <a:pt x="721" y="57"/>
                  <a:pt x="721" y="57"/>
                </a:cubicBezTo>
                <a:cubicBezTo>
                  <a:pt x="723" y="52"/>
                  <a:pt x="726" y="51"/>
                  <a:pt x="730" y="51"/>
                </a:cubicBezTo>
                <a:cubicBezTo>
                  <a:pt x="736" y="51"/>
                  <a:pt x="756" y="61"/>
                  <a:pt x="756" y="67"/>
                </a:cubicBezTo>
                <a:cubicBezTo>
                  <a:pt x="756" y="72"/>
                  <a:pt x="748" y="76"/>
                  <a:pt x="745" y="77"/>
                </a:cubicBezTo>
                <a:cubicBezTo>
                  <a:pt x="731" y="82"/>
                  <a:pt x="722" y="94"/>
                  <a:pt x="702" y="94"/>
                </a:cubicBezTo>
                <a:cubicBezTo>
                  <a:pt x="707" y="97"/>
                  <a:pt x="708" y="97"/>
                  <a:pt x="711" y="94"/>
                </a:cubicBezTo>
                <a:cubicBezTo>
                  <a:pt x="711" y="107"/>
                  <a:pt x="699" y="107"/>
                  <a:pt x="691" y="109"/>
                </a:cubicBezTo>
                <a:cubicBezTo>
                  <a:pt x="694" y="115"/>
                  <a:pt x="691" y="110"/>
                  <a:pt x="691" y="114"/>
                </a:cubicBezTo>
                <a:cubicBezTo>
                  <a:pt x="691" y="121"/>
                  <a:pt x="680" y="123"/>
                  <a:pt x="671" y="125"/>
                </a:cubicBezTo>
                <a:cubicBezTo>
                  <a:pt x="672" y="130"/>
                  <a:pt x="671" y="130"/>
                  <a:pt x="671" y="132"/>
                </a:cubicBezTo>
                <a:cubicBezTo>
                  <a:pt x="671" y="141"/>
                  <a:pt x="662" y="144"/>
                  <a:pt x="654" y="150"/>
                </a:cubicBezTo>
                <a:cubicBezTo>
                  <a:pt x="648" y="154"/>
                  <a:pt x="649" y="165"/>
                  <a:pt x="646" y="169"/>
                </a:cubicBezTo>
                <a:cubicBezTo>
                  <a:pt x="651" y="172"/>
                  <a:pt x="655" y="169"/>
                  <a:pt x="659" y="169"/>
                </a:cubicBezTo>
                <a:cubicBezTo>
                  <a:pt x="667" y="169"/>
                  <a:pt x="673" y="174"/>
                  <a:pt x="677" y="178"/>
                </a:cubicBezTo>
                <a:cubicBezTo>
                  <a:pt x="675" y="179"/>
                  <a:pt x="672" y="180"/>
                  <a:pt x="669" y="180"/>
                </a:cubicBezTo>
                <a:cubicBezTo>
                  <a:pt x="671" y="187"/>
                  <a:pt x="688" y="185"/>
                  <a:pt x="688" y="196"/>
                </a:cubicBezTo>
                <a:cubicBezTo>
                  <a:pt x="688" y="206"/>
                  <a:pt x="665" y="202"/>
                  <a:pt x="657" y="202"/>
                </a:cubicBezTo>
                <a:cubicBezTo>
                  <a:pt x="652" y="202"/>
                  <a:pt x="648" y="206"/>
                  <a:pt x="648" y="209"/>
                </a:cubicBezTo>
                <a:cubicBezTo>
                  <a:pt x="648" y="217"/>
                  <a:pt x="656" y="217"/>
                  <a:pt x="663" y="217"/>
                </a:cubicBezTo>
                <a:cubicBezTo>
                  <a:pt x="663" y="226"/>
                  <a:pt x="669" y="229"/>
                  <a:pt x="669" y="236"/>
                </a:cubicBezTo>
                <a:cubicBezTo>
                  <a:pt x="669" y="239"/>
                  <a:pt x="667" y="243"/>
                  <a:pt x="669" y="245"/>
                </a:cubicBezTo>
                <a:cubicBezTo>
                  <a:pt x="662" y="245"/>
                  <a:pt x="655" y="245"/>
                  <a:pt x="655" y="251"/>
                </a:cubicBezTo>
                <a:cubicBezTo>
                  <a:pt x="655" y="258"/>
                  <a:pt x="667" y="258"/>
                  <a:pt x="673" y="260"/>
                </a:cubicBezTo>
                <a:cubicBezTo>
                  <a:pt x="670" y="267"/>
                  <a:pt x="661" y="271"/>
                  <a:pt x="653" y="272"/>
                </a:cubicBezTo>
                <a:cubicBezTo>
                  <a:pt x="653" y="275"/>
                  <a:pt x="655" y="277"/>
                  <a:pt x="657" y="278"/>
                </a:cubicBezTo>
                <a:cubicBezTo>
                  <a:pt x="654" y="292"/>
                  <a:pt x="637" y="286"/>
                  <a:pt x="633" y="295"/>
                </a:cubicBezTo>
                <a:cubicBezTo>
                  <a:pt x="628" y="292"/>
                  <a:pt x="623" y="290"/>
                  <a:pt x="620" y="285"/>
                </a:cubicBezTo>
                <a:cubicBezTo>
                  <a:pt x="613" y="285"/>
                  <a:pt x="613" y="285"/>
                  <a:pt x="613" y="285"/>
                </a:cubicBezTo>
                <a:cubicBezTo>
                  <a:pt x="618" y="297"/>
                  <a:pt x="637" y="293"/>
                  <a:pt x="637" y="305"/>
                </a:cubicBezTo>
                <a:cubicBezTo>
                  <a:pt x="637" y="310"/>
                  <a:pt x="636" y="317"/>
                  <a:pt x="631" y="317"/>
                </a:cubicBezTo>
                <a:cubicBezTo>
                  <a:pt x="623" y="317"/>
                  <a:pt x="609" y="306"/>
                  <a:pt x="607" y="297"/>
                </a:cubicBezTo>
                <a:cubicBezTo>
                  <a:pt x="603" y="298"/>
                  <a:pt x="602" y="297"/>
                  <a:pt x="601" y="297"/>
                </a:cubicBezTo>
                <a:cubicBezTo>
                  <a:pt x="601" y="304"/>
                  <a:pt x="601" y="304"/>
                  <a:pt x="601" y="304"/>
                </a:cubicBezTo>
                <a:cubicBezTo>
                  <a:pt x="617" y="320"/>
                  <a:pt x="645" y="327"/>
                  <a:pt x="645" y="352"/>
                </a:cubicBezTo>
                <a:cubicBezTo>
                  <a:pt x="645" y="357"/>
                  <a:pt x="638" y="358"/>
                  <a:pt x="633" y="358"/>
                </a:cubicBezTo>
                <a:cubicBezTo>
                  <a:pt x="612" y="358"/>
                  <a:pt x="617" y="336"/>
                  <a:pt x="599" y="336"/>
                </a:cubicBezTo>
                <a:cubicBezTo>
                  <a:pt x="596" y="336"/>
                  <a:pt x="594" y="337"/>
                  <a:pt x="592" y="336"/>
                </a:cubicBezTo>
                <a:cubicBezTo>
                  <a:pt x="592" y="342"/>
                  <a:pt x="596" y="343"/>
                  <a:pt x="596" y="347"/>
                </a:cubicBezTo>
                <a:cubicBezTo>
                  <a:pt x="596" y="351"/>
                  <a:pt x="589" y="352"/>
                  <a:pt x="587" y="352"/>
                </a:cubicBezTo>
                <a:cubicBezTo>
                  <a:pt x="587" y="366"/>
                  <a:pt x="626" y="364"/>
                  <a:pt x="635" y="367"/>
                </a:cubicBezTo>
                <a:cubicBezTo>
                  <a:pt x="629" y="372"/>
                  <a:pt x="624" y="373"/>
                  <a:pt x="616" y="375"/>
                </a:cubicBezTo>
                <a:cubicBezTo>
                  <a:pt x="602" y="380"/>
                  <a:pt x="597" y="393"/>
                  <a:pt x="584" y="397"/>
                </a:cubicBezTo>
                <a:cubicBezTo>
                  <a:pt x="569" y="402"/>
                  <a:pt x="556" y="400"/>
                  <a:pt x="539" y="408"/>
                </a:cubicBezTo>
                <a:cubicBezTo>
                  <a:pt x="518" y="408"/>
                  <a:pt x="518" y="408"/>
                  <a:pt x="518" y="408"/>
                </a:cubicBezTo>
                <a:cubicBezTo>
                  <a:pt x="514" y="410"/>
                  <a:pt x="510" y="412"/>
                  <a:pt x="510" y="415"/>
                </a:cubicBezTo>
                <a:cubicBezTo>
                  <a:pt x="498" y="423"/>
                  <a:pt x="498" y="423"/>
                  <a:pt x="498" y="423"/>
                </a:cubicBezTo>
                <a:cubicBezTo>
                  <a:pt x="490" y="430"/>
                  <a:pt x="490" y="438"/>
                  <a:pt x="483" y="445"/>
                </a:cubicBezTo>
                <a:cubicBezTo>
                  <a:pt x="474" y="454"/>
                  <a:pt x="459" y="452"/>
                  <a:pt x="450" y="458"/>
                </a:cubicBezTo>
                <a:cubicBezTo>
                  <a:pt x="443" y="458"/>
                  <a:pt x="443" y="458"/>
                  <a:pt x="443" y="458"/>
                </a:cubicBezTo>
                <a:cubicBezTo>
                  <a:pt x="443" y="449"/>
                  <a:pt x="443" y="449"/>
                  <a:pt x="443" y="449"/>
                </a:cubicBezTo>
                <a:cubicBezTo>
                  <a:pt x="437" y="452"/>
                  <a:pt x="438" y="457"/>
                  <a:pt x="435" y="460"/>
                </a:cubicBezTo>
                <a:cubicBezTo>
                  <a:pt x="425" y="470"/>
                  <a:pt x="401" y="466"/>
                  <a:pt x="401" y="480"/>
                </a:cubicBezTo>
                <a:cubicBezTo>
                  <a:pt x="401" y="482"/>
                  <a:pt x="402" y="483"/>
                  <a:pt x="402" y="485"/>
                </a:cubicBezTo>
                <a:cubicBezTo>
                  <a:pt x="401" y="486"/>
                  <a:pt x="399" y="488"/>
                  <a:pt x="399" y="490"/>
                </a:cubicBezTo>
                <a:cubicBezTo>
                  <a:pt x="399" y="493"/>
                  <a:pt x="405" y="495"/>
                  <a:pt x="405" y="500"/>
                </a:cubicBezTo>
                <a:cubicBezTo>
                  <a:pt x="405" y="515"/>
                  <a:pt x="384" y="510"/>
                  <a:pt x="384" y="523"/>
                </a:cubicBezTo>
                <a:cubicBezTo>
                  <a:pt x="384" y="531"/>
                  <a:pt x="383" y="543"/>
                  <a:pt x="384" y="547"/>
                </a:cubicBezTo>
                <a:cubicBezTo>
                  <a:pt x="374" y="552"/>
                  <a:pt x="379" y="575"/>
                  <a:pt x="367" y="575"/>
                </a:cubicBezTo>
                <a:cubicBezTo>
                  <a:pt x="364" y="575"/>
                  <a:pt x="363" y="573"/>
                  <a:pt x="362" y="571"/>
                </a:cubicBezTo>
                <a:cubicBezTo>
                  <a:pt x="356" y="571"/>
                  <a:pt x="356" y="574"/>
                  <a:pt x="353" y="574"/>
                </a:cubicBezTo>
                <a:cubicBezTo>
                  <a:pt x="342" y="574"/>
                  <a:pt x="343" y="554"/>
                  <a:pt x="332" y="554"/>
                </a:cubicBezTo>
                <a:cubicBezTo>
                  <a:pt x="326" y="554"/>
                  <a:pt x="319" y="559"/>
                  <a:pt x="313" y="560"/>
                </a:cubicBezTo>
                <a:cubicBezTo>
                  <a:pt x="310" y="550"/>
                  <a:pt x="306" y="553"/>
                  <a:pt x="299" y="547"/>
                </a:cubicBezTo>
                <a:cubicBezTo>
                  <a:pt x="296" y="546"/>
                  <a:pt x="297" y="539"/>
                  <a:pt x="296" y="539"/>
                </a:cubicBezTo>
                <a:cubicBezTo>
                  <a:pt x="287" y="531"/>
                  <a:pt x="270" y="512"/>
                  <a:pt x="270" y="499"/>
                </a:cubicBezTo>
                <a:cubicBezTo>
                  <a:pt x="270" y="493"/>
                  <a:pt x="274" y="494"/>
                  <a:pt x="277" y="490"/>
                </a:cubicBezTo>
                <a:cubicBezTo>
                  <a:pt x="270" y="482"/>
                  <a:pt x="268" y="493"/>
                  <a:pt x="260" y="489"/>
                </a:cubicBezTo>
                <a:cubicBezTo>
                  <a:pt x="259" y="487"/>
                  <a:pt x="257" y="479"/>
                  <a:pt x="256" y="475"/>
                </a:cubicBezTo>
                <a:cubicBezTo>
                  <a:pt x="253" y="466"/>
                  <a:pt x="241" y="461"/>
                  <a:pt x="241" y="449"/>
                </a:cubicBezTo>
                <a:cubicBezTo>
                  <a:pt x="241" y="445"/>
                  <a:pt x="244" y="443"/>
                  <a:pt x="246" y="438"/>
                </a:cubicBezTo>
                <a:cubicBezTo>
                  <a:pt x="243" y="437"/>
                  <a:pt x="240" y="436"/>
                  <a:pt x="237" y="438"/>
                </a:cubicBezTo>
                <a:cubicBezTo>
                  <a:pt x="237" y="428"/>
                  <a:pt x="237" y="428"/>
                  <a:pt x="237" y="428"/>
                </a:cubicBezTo>
                <a:cubicBezTo>
                  <a:pt x="243" y="420"/>
                  <a:pt x="246" y="411"/>
                  <a:pt x="255" y="404"/>
                </a:cubicBezTo>
                <a:lnTo>
                  <a:pt x="255" y="403"/>
                </a:lnTo>
                <a:close/>
              </a:path>
            </a:pathLst>
          </a:custGeom>
          <a:solidFill>
            <a:srgbClr val="2C3749"/>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9" name="Group 28"/>
          <p:cNvGrpSpPr/>
          <p:nvPr/>
        </p:nvGrpSpPr>
        <p:grpSpPr>
          <a:xfrm>
            <a:off x="6215972" y="519244"/>
            <a:ext cx="3968322" cy="3093582"/>
            <a:chOff x="6219922" y="1347695"/>
            <a:chExt cx="3968322" cy="3093582"/>
          </a:xfrm>
          <a:solidFill>
            <a:srgbClr val="8397B1"/>
          </a:solidFill>
          <a:effectLst>
            <a:outerShdw blurRad="50800" dist="38100" dir="18900000" algn="bl" rotWithShape="0">
              <a:prstClr val="black">
                <a:alpha val="40000"/>
              </a:prstClr>
            </a:outerShdw>
          </a:effectLst>
        </p:grpSpPr>
        <p:sp>
          <p:nvSpPr>
            <p:cNvPr id="438" name="Freeform 94"/>
            <p:cNvSpPr>
              <a:spLocks/>
            </p:cNvSpPr>
            <p:nvPr/>
          </p:nvSpPr>
          <p:spPr bwMode="auto">
            <a:xfrm>
              <a:off x="6783168" y="3942038"/>
              <a:ext cx="213351" cy="136544"/>
            </a:xfrm>
            <a:custGeom>
              <a:avLst/>
              <a:gdLst/>
              <a:ahLst/>
              <a:cxnLst>
                <a:cxn ang="0">
                  <a:pos x="0" y="2"/>
                </a:cxn>
                <a:cxn ang="0">
                  <a:pos x="6" y="0"/>
                </a:cxn>
                <a:cxn ang="0">
                  <a:pos x="18" y="6"/>
                </a:cxn>
                <a:cxn ang="0">
                  <a:pos x="59" y="34"/>
                </a:cxn>
                <a:cxn ang="0">
                  <a:pos x="59" y="38"/>
                </a:cxn>
                <a:cxn ang="0">
                  <a:pos x="55" y="38"/>
                </a:cxn>
                <a:cxn ang="0">
                  <a:pos x="22" y="22"/>
                </a:cxn>
                <a:cxn ang="0">
                  <a:pos x="27" y="17"/>
                </a:cxn>
                <a:cxn ang="0">
                  <a:pos x="4" y="8"/>
                </a:cxn>
                <a:cxn ang="0">
                  <a:pos x="8" y="4"/>
                </a:cxn>
                <a:cxn ang="0">
                  <a:pos x="2" y="2"/>
                </a:cxn>
                <a:cxn ang="0">
                  <a:pos x="0" y="2"/>
                </a:cxn>
              </a:cxnLst>
              <a:rect l="0" t="0" r="r" b="b"/>
              <a:pathLst>
                <a:path w="59" h="38">
                  <a:moveTo>
                    <a:pt x="0" y="2"/>
                  </a:moveTo>
                  <a:cubicBezTo>
                    <a:pt x="2" y="1"/>
                    <a:pt x="4" y="0"/>
                    <a:pt x="6" y="0"/>
                  </a:cubicBezTo>
                  <a:cubicBezTo>
                    <a:pt x="11" y="0"/>
                    <a:pt x="15" y="5"/>
                    <a:pt x="18" y="6"/>
                  </a:cubicBezTo>
                  <a:cubicBezTo>
                    <a:pt x="37" y="12"/>
                    <a:pt x="48" y="23"/>
                    <a:pt x="59" y="34"/>
                  </a:cubicBezTo>
                  <a:cubicBezTo>
                    <a:pt x="59" y="38"/>
                    <a:pt x="59" y="38"/>
                    <a:pt x="59" y="38"/>
                  </a:cubicBezTo>
                  <a:cubicBezTo>
                    <a:pt x="58" y="38"/>
                    <a:pt x="56" y="38"/>
                    <a:pt x="55" y="38"/>
                  </a:cubicBezTo>
                  <a:cubicBezTo>
                    <a:pt x="45" y="38"/>
                    <a:pt x="29" y="26"/>
                    <a:pt x="22" y="22"/>
                  </a:cubicBezTo>
                  <a:cubicBezTo>
                    <a:pt x="23" y="19"/>
                    <a:pt x="25" y="19"/>
                    <a:pt x="27" y="17"/>
                  </a:cubicBezTo>
                  <a:cubicBezTo>
                    <a:pt x="18" y="17"/>
                    <a:pt x="6" y="13"/>
                    <a:pt x="4" y="8"/>
                  </a:cubicBezTo>
                  <a:cubicBezTo>
                    <a:pt x="6" y="7"/>
                    <a:pt x="8" y="5"/>
                    <a:pt x="8" y="4"/>
                  </a:cubicBezTo>
                  <a:cubicBezTo>
                    <a:pt x="6" y="3"/>
                    <a:pt x="2" y="2"/>
                    <a:pt x="2" y="2"/>
                  </a:cubicBezTo>
                  <a:lnTo>
                    <a:pt x="0"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95"/>
            <p:cNvSpPr>
              <a:spLocks/>
            </p:cNvSpPr>
            <p:nvPr/>
          </p:nvSpPr>
          <p:spPr bwMode="auto">
            <a:xfrm>
              <a:off x="6574083" y="3741487"/>
              <a:ext cx="76806" cy="106677"/>
            </a:xfrm>
            <a:custGeom>
              <a:avLst/>
              <a:gdLst/>
              <a:ahLst/>
              <a:cxnLst>
                <a:cxn ang="0">
                  <a:pos x="5" y="12"/>
                </a:cxn>
                <a:cxn ang="0">
                  <a:pos x="0" y="4"/>
                </a:cxn>
                <a:cxn ang="0">
                  <a:pos x="0" y="0"/>
                </a:cxn>
                <a:cxn ang="0">
                  <a:pos x="10" y="3"/>
                </a:cxn>
                <a:cxn ang="0">
                  <a:pos x="7" y="8"/>
                </a:cxn>
                <a:cxn ang="0">
                  <a:pos x="13" y="3"/>
                </a:cxn>
                <a:cxn ang="0">
                  <a:pos x="13" y="12"/>
                </a:cxn>
                <a:cxn ang="0">
                  <a:pos x="15" y="18"/>
                </a:cxn>
                <a:cxn ang="0">
                  <a:pos x="13" y="22"/>
                </a:cxn>
                <a:cxn ang="0">
                  <a:pos x="17" y="30"/>
                </a:cxn>
                <a:cxn ang="0">
                  <a:pos x="10" y="22"/>
                </a:cxn>
                <a:cxn ang="0">
                  <a:pos x="12" y="17"/>
                </a:cxn>
                <a:cxn ang="0">
                  <a:pos x="5" y="12"/>
                </a:cxn>
              </a:cxnLst>
              <a:rect l="0" t="0" r="r" b="b"/>
              <a:pathLst>
                <a:path w="21" h="30">
                  <a:moveTo>
                    <a:pt x="5" y="12"/>
                  </a:moveTo>
                  <a:cubicBezTo>
                    <a:pt x="3" y="12"/>
                    <a:pt x="2" y="6"/>
                    <a:pt x="0" y="4"/>
                  </a:cubicBezTo>
                  <a:cubicBezTo>
                    <a:pt x="0" y="0"/>
                    <a:pt x="0" y="0"/>
                    <a:pt x="0" y="0"/>
                  </a:cubicBezTo>
                  <a:cubicBezTo>
                    <a:pt x="4" y="0"/>
                    <a:pt x="6" y="3"/>
                    <a:pt x="10" y="3"/>
                  </a:cubicBezTo>
                  <a:cubicBezTo>
                    <a:pt x="10" y="4"/>
                    <a:pt x="5" y="8"/>
                    <a:pt x="7" y="8"/>
                  </a:cubicBezTo>
                  <a:cubicBezTo>
                    <a:pt x="10" y="8"/>
                    <a:pt x="12" y="5"/>
                    <a:pt x="13" y="3"/>
                  </a:cubicBezTo>
                  <a:cubicBezTo>
                    <a:pt x="14" y="5"/>
                    <a:pt x="13" y="8"/>
                    <a:pt x="13" y="12"/>
                  </a:cubicBezTo>
                  <a:cubicBezTo>
                    <a:pt x="13" y="15"/>
                    <a:pt x="15" y="15"/>
                    <a:pt x="15" y="18"/>
                  </a:cubicBezTo>
                  <a:cubicBezTo>
                    <a:pt x="15" y="19"/>
                    <a:pt x="13" y="20"/>
                    <a:pt x="13" y="22"/>
                  </a:cubicBezTo>
                  <a:cubicBezTo>
                    <a:pt x="13" y="24"/>
                    <a:pt x="21" y="30"/>
                    <a:pt x="17" y="30"/>
                  </a:cubicBezTo>
                  <a:cubicBezTo>
                    <a:pt x="13" y="30"/>
                    <a:pt x="10" y="26"/>
                    <a:pt x="10" y="22"/>
                  </a:cubicBezTo>
                  <a:cubicBezTo>
                    <a:pt x="10" y="19"/>
                    <a:pt x="12" y="18"/>
                    <a:pt x="12" y="17"/>
                  </a:cubicBezTo>
                  <a:cubicBezTo>
                    <a:pt x="9" y="16"/>
                    <a:pt x="8" y="12"/>
                    <a:pt x="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4" name="Group 23"/>
            <p:cNvGrpSpPr/>
            <p:nvPr/>
          </p:nvGrpSpPr>
          <p:grpSpPr>
            <a:xfrm>
              <a:off x="6219922" y="1347695"/>
              <a:ext cx="3968322" cy="3093582"/>
              <a:chOff x="6219922" y="1347695"/>
              <a:chExt cx="3968322" cy="3093582"/>
            </a:xfrm>
            <a:grpFill/>
            <a:effectLst>
              <a:outerShdw blurRad="63500" sx="102000" sy="102000" algn="ctr" rotWithShape="0">
                <a:prstClr val="black">
                  <a:alpha val="40000"/>
                </a:prstClr>
              </a:outerShdw>
            </a:effectLst>
          </p:grpSpPr>
          <p:grpSp>
            <p:nvGrpSpPr>
              <p:cNvPr id="23" name="Group 22"/>
              <p:cNvGrpSpPr/>
              <p:nvPr/>
            </p:nvGrpSpPr>
            <p:grpSpPr>
              <a:xfrm>
                <a:off x="6219922" y="1347695"/>
                <a:ext cx="3968322" cy="3093582"/>
                <a:chOff x="6219922" y="1347695"/>
                <a:chExt cx="3968322" cy="3093582"/>
              </a:xfrm>
              <a:grpFill/>
            </p:grpSpPr>
            <p:sp>
              <p:nvSpPr>
                <p:cNvPr id="427" name="Freeform 83"/>
                <p:cNvSpPr>
                  <a:spLocks/>
                </p:cNvSpPr>
                <p:nvPr/>
              </p:nvSpPr>
              <p:spPr bwMode="auto">
                <a:xfrm>
                  <a:off x="8967878" y="2666200"/>
                  <a:ext cx="55473" cy="34136"/>
                </a:xfrm>
                <a:custGeom>
                  <a:avLst/>
                  <a:gdLst/>
                  <a:ahLst/>
                  <a:cxnLst>
                    <a:cxn ang="0">
                      <a:pos x="5" y="10"/>
                    </a:cxn>
                    <a:cxn ang="0">
                      <a:pos x="15" y="0"/>
                    </a:cxn>
                    <a:cxn ang="0">
                      <a:pos x="5" y="10"/>
                    </a:cxn>
                  </a:cxnLst>
                  <a:rect l="0" t="0" r="r" b="b"/>
                  <a:pathLst>
                    <a:path w="15" h="10">
                      <a:moveTo>
                        <a:pt x="5" y="10"/>
                      </a:moveTo>
                      <a:cubicBezTo>
                        <a:pt x="0" y="10"/>
                        <a:pt x="10" y="0"/>
                        <a:pt x="15" y="0"/>
                      </a:cubicBezTo>
                      <a:cubicBezTo>
                        <a:pt x="14" y="6"/>
                        <a:pt x="10" y="10"/>
                        <a:pt x="5"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2" name="Group 21"/>
                <p:cNvGrpSpPr/>
                <p:nvPr/>
              </p:nvGrpSpPr>
              <p:grpSpPr>
                <a:xfrm>
                  <a:off x="6219922" y="1347695"/>
                  <a:ext cx="3831777" cy="3093582"/>
                  <a:chOff x="6219922" y="1347695"/>
                  <a:chExt cx="3831777" cy="3093582"/>
                </a:xfrm>
                <a:grpFill/>
              </p:grpSpPr>
              <p:sp>
                <p:nvSpPr>
                  <p:cNvPr id="407" name="Freeform 63"/>
                  <p:cNvSpPr>
                    <a:spLocks/>
                  </p:cNvSpPr>
                  <p:nvPr/>
                </p:nvSpPr>
                <p:spPr bwMode="auto">
                  <a:xfrm>
                    <a:off x="7943795" y="2286438"/>
                    <a:ext cx="268823" cy="217619"/>
                  </a:xfrm>
                  <a:custGeom>
                    <a:avLst/>
                    <a:gdLst/>
                    <a:ahLst/>
                    <a:cxnLst>
                      <a:cxn ang="0">
                        <a:pos x="66" y="23"/>
                      </a:cxn>
                      <a:cxn ang="0">
                        <a:pos x="65" y="30"/>
                      </a:cxn>
                      <a:cxn ang="0">
                        <a:pos x="75" y="32"/>
                      </a:cxn>
                      <a:cxn ang="0">
                        <a:pos x="57" y="55"/>
                      </a:cxn>
                      <a:cxn ang="0">
                        <a:pos x="49" y="61"/>
                      </a:cxn>
                      <a:cxn ang="0">
                        <a:pos x="39" y="54"/>
                      </a:cxn>
                      <a:cxn ang="0">
                        <a:pos x="0" y="30"/>
                      </a:cxn>
                      <a:cxn ang="0">
                        <a:pos x="0" y="23"/>
                      </a:cxn>
                      <a:cxn ang="0">
                        <a:pos x="20" y="28"/>
                      </a:cxn>
                      <a:cxn ang="0">
                        <a:pos x="27" y="28"/>
                      </a:cxn>
                      <a:cxn ang="0">
                        <a:pos x="27" y="16"/>
                      </a:cxn>
                      <a:cxn ang="0">
                        <a:pos x="12" y="11"/>
                      </a:cxn>
                      <a:cxn ang="0">
                        <a:pos x="16" y="7"/>
                      </a:cxn>
                      <a:cxn ang="0">
                        <a:pos x="42" y="2"/>
                      </a:cxn>
                      <a:cxn ang="0">
                        <a:pos x="60" y="2"/>
                      </a:cxn>
                      <a:cxn ang="0">
                        <a:pos x="64" y="6"/>
                      </a:cxn>
                      <a:cxn ang="0">
                        <a:pos x="50" y="22"/>
                      </a:cxn>
                      <a:cxn ang="0">
                        <a:pos x="66" y="23"/>
                      </a:cxn>
                    </a:cxnLst>
                    <a:rect l="0" t="0" r="r" b="b"/>
                    <a:pathLst>
                      <a:path w="75" h="61">
                        <a:moveTo>
                          <a:pt x="66" y="23"/>
                        </a:moveTo>
                        <a:cubicBezTo>
                          <a:pt x="66" y="29"/>
                          <a:pt x="65" y="25"/>
                          <a:pt x="65" y="30"/>
                        </a:cubicBezTo>
                        <a:cubicBezTo>
                          <a:pt x="67" y="30"/>
                          <a:pt x="72" y="31"/>
                          <a:pt x="75" y="32"/>
                        </a:cubicBezTo>
                        <a:cubicBezTo>
                          <a:pt x="73" y="56"/>
                          <a:pt x="72" y="49"/>
                          <a:pt x="57" y="55"/>
                        </a:cubicBezTo>
                        <a:cubicBezTo>
                          <a:pt x="53" y="56"/>
                          <a:pt x="53" y="61"/>
                          <a:pt x="49" y="61"/>
                        </a:cubicBezTo>
                        <a:cubicBezTo>
                          <a:pt x="42" y="61"/>
                          <a:pt x="42" y="56"/>
                          <a:pt x="39" y="54"/>
                        </a:cubicBezTo>
                        <a:cubicBezTo>
                          <a:pt x="27" y="41"/>
                          <a:pt x="13" y="43"/>
                          <a:pt x="0" y="30"/>
                        </a:cubicBezTo>
                        <a:cubicBezTo>
                          <a:pt x="0" y="23"/>
                          <a:pt x="0" y="23"/>
                          <a:pt x="0" y="23"/>
                        </a:cubicBezTo>
                        <a:cubicBezTo>
                          <a:pt x="6" y="23"/>
                          <a:pt x="12" y="28"/>
                          <a:pt x="20" y="28"/>
                        </a:cubicBezTo>
                        <a:cubicBezTo>
                          <a:pt x="24" y="28"/>
                          <a:pt x="23" y="28"/>
                          <a:pt x="27" y="28"/>
                        </a:cubicBezTo>
                        <a:cubicBezTo>
                          <a:pt x="27" y="16"/>
                          <a:pt x="27" y="16"/>
                          <a:pt x="27" y="16"/>
                        </a:cubicBezTo>
                        <a:cubicBezTo>
                          <a:pt x="21" y="15"/>
                          <a:pt x="12" y="16"/>
                          <a:pt x="12" y="11"/>
                        </a:cubicBezTo>
                        <a:cubicBezTo>
                          <a:pt x="12" y="9"/>
                          <a:pt x="15" y="8"/>
                          <a:pt x="16" y="7"/>
                        </a:cubicBezTo>
                        <a:cubicBezTo>
                          <a:pt x="23" y="0"/>
                          <a:pt x="32" y="2"/>
                          <a:pt x="42" y="2"/>
                        </a:cubicBezTo>
                        <a:cubicBezTo>
                          <a:pt x="50" y="2"/>
                          <a:pt x="60" y="2"/>
                          <a:pt x="60" y="2"/>
                        </a:cubicBezTo>
                        <a:cubicBezTo>
                          <a:pt x="61" y="2"/>
                          <a:pt x="64" y="4"/>
                          <a:pt x="64" y="6"/>
                        </a:cubicBezTo>
                        <a:cubicBezTo>
                          <a:pt x="64" y="15"/>
                          <a:pt x="53" y="18"/>
                          <a:pt x="50" y="22"/>
                        </a:cubicBezTo>
                        <a:cubicBezTo>
                          <a:pt x="53" y="22"/>
                          <a:pt x="66" y="18"/>
                          <a:pt x="66" y="2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79"/>
                  <p:cNvSpPr>
                    <a:spLocks/>
                  </p:cNvSpPr>
                  <p:nvPr/>
                </p:nvSpPr>
                <p:spPr bwMode="auto">
                  <a:xfrm>
                    <a:off x="8784395" y="3139840"/>
                    <a:ext cx="81075" cy="64007"/>
                  </a:xfrm>
                  <a:custGeom>
                    <a:avLst/>
                    <a:gdLst/>
                    <a:ahLst/>
                    <a:cxnLst>
                      <a:cxn ang="0">
                        <a:pos x="10" y="1"/>
                      </a:cxn>
                      <a:cxn ang="0">
                        <a:pos x="22" y="3"/>
                      </a:cxn>
                      <a:cxn ang="0">
                        <a:pos x="0" y="18"/>
                      </a:cxn>
                      <a:cxn ang="0">
                        <a:pos x="0" y="12"/>
                      </a:cxn>
                      <a:cxn ang="0">
                        <a:pos x="10" y="1"/>
                      </a:cxn>
                    </a:cxnLst>
                    <a:rect l="0" t="0" r="r" b="b"/>
                    <a:pathLst>
                      <a:path w="22" h="18">
                        <a:moveTo>
                          <a:pt x="10" y="1"/>
                        </a:moveTo>
                        <a:cubicBezTo>
                          <a:pt x="19" y="0"/>
                          <a:pt x="17" y="0"/>
                          <a:pt x="22" y="3"/>
                        </a:cubicBezTo>
                        <a:cubicBezTo>
                          <a:pt x="18" y="8"/>
                          <a:pt x="7" y="17"/>
                          <a:pt x="0" y="18"/>
                        </a:cubicBezTo>
                        <a:cubicBezTo>
                          <a:pt x="0" y="12"/>
                          <a:pt x="0" y="12"/>
                          <a:pt x="0" y="12"/>
                        </a:cubicBezTo>
                        <a:cubicBezTo>
                          <a:pt x="4" y="7"/>
                          <a:pt x="9" y="4"/>
                          <a:pt x="10"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81"/>
                  <p:cNvSpPr>
                    <a:spLocks/>
                  </p:cNvSpPr>
                  <p:nvPr/>
                </p:nvSpPr>
                <p:spPr bwMode="auto">
                  <a:xfrm>
                    <a:off x="8933742" y="3178242"/>
                    <a:ext cx="46938" cy="55472"/>
                  </a:xfrm>
                  <a:custGeom>
                    <a:avLst/>
                    <a:gdLst/>
                    <a:ahLst/>
                    <a:cxnLst>
                      <a:cxn ang="0">
                        <a:pos x="14" y="6"/>
                      </a:cxn>
                      <a:cxn ang="0">
                        <a:pos x="6" y="15"/>
                      </a:cxn>
                      <a:cxn ang="0">
                        <a:pos x="0" y="9"/>
                      </a:cxn>
                      <a:cxn ang="0">
                        <a:pos x="14" y="6"/>
                      </a:cxn>
                    </a:cxnLst>
                    <a:rect l="0" t="0" r="r" b="b"/>
                    <a:pathLst>
                      <a:path w="14" h="15">
                        <a:moveTo>
                          <a:pt x="14" y="6"/>
                        </a:moveTo>
                        <a:cubicBezTo>
                          <a:pt x="12" y="9"/>
                          <a:pt x="11" y="15"/>
                          <a:pt x="6" y="15"/>
                        </a:cubicBezTo>
                        <a:cubicBezTo>
                          <a:pt x="5" y="15"/>
                          <a:pt x="0" y="9"/>
                          <a:pt x="0" y="9"/>
                        </a:cubicBezTo>
                        <a:cubicBezTo>
                          <a:pt x="0" y="1"/>
                          <a:pt x="10" y="0"/>
                          <a:pt x="14"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82"/>
                  <p:cNvSpPr>
                    <a:spLocks/>
                  </p:cNvSpPr>
                  <p:nvPr/>
                </p:nvSpPr>
                <p:spPr bwMode="auto">
                  <a:xfrm>
                    <a:off x="9194029" y="2755809"/>
                    <a:ext cx="51204" cy="29870"/>
                  </a:xfrm>
                  <a:custGeom>
                    <a:avLst/>
                    <a:gdLst/>
                    <a:ahLst/>
                    <a:cxnLst>
                      <a:cxn ang="0">
                        <a:pos x="5" y="8"/>
                      </a:cxn>
                      <a:cxn ang="0">
                        <a:pos x="0" y="4"/>
                      </a:cxn>
                      <a:cxn ang="0">
                        <a:pos x="5" y="0"/>
                      </a:cxn>
                      <a:cxn ang="0">
                        <a:pos x="14" y="7"/>
                      </a:cxn>
                      <a:cxn ang="0">
                        <a:pos x="5" y="8"/>
                      </a:cxn>
                    </a:cxnLst>
                    <a:rect l="0" t="0" r="r" b="b"/>
                    <a:pathLst>
                      <a:path w="14" h="8">
                        <a:moveTo>
                          <a:pt x="5" y="8"/>
                        </a:moveTo>
                        <a:cubicBezTo>
                          <a:pt x="2" y="8"/>
                          <a:pt x="0" y="7"/>
                          <a:pt x="0" y="4"/>
                        </a:cubicBezTo>
                        <a:cubicBezTo>
                          <a:pt x="0" y="3"/>
                          <a:pt x="4" y="0"/>
                          <a:pt x="5" y="0"/>
                        </a:cubicBezTo>
                        <a:cubicBezTo>
                          <a:pt x="9" y="0"/>
                          <a:pt x="13" y="5"/>
                          <a:pt x="14" y="7"/>
                        </a:cubicBezTo>
                        <a:cubicBezTo>
                          <a:pt x="8" y="8"/>
                          <a:pt x="10" y="8"/>
                          <a:pt x="5"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85"/>
                  <p:cNvSpPr>
                    <a:spLocks/>
                  </p:cNvSpPr>
                  <p:nvPr/>
                </p:nvSpPr>
                <p:spPr bwMode="auto">
                  <a:xfrm>
                    <a:off x="9023348" y="3092902"/>
                    <a:ext cx="38404" cy="34136"/>
                  </a:xfrm>
                  <a:custGeom>
                    <a:avLst/>
                    <a:gdLst/>
                    <a:ahLst/>
                    <a:cxnLst>
                      <a:cxn ang="0">
                        <a:pos x="10" y="6"/>
                      </a:cxn>
                      <a:cxn ang="0">
                        <a:pos x="0" y="6"/>
                      </a:cxn>
                      <a:cxn ang="0">
                        <a:pos x="10" y="6"/>
                      </a:cxn>
                    </a:cxnLst>
                    <a:rect l="0" t="0" r="r" b="b"/>
                    <a:pathLst>
                      <a:path w="10" h="9">
                        <a:moveTo>
                          <a:pt x="10" y="6"/>
                        </a:moveTo>
                        <a:cubicBezTo>
                          <a:pt x="6" y="9"/>
                          <a:pt x="5" y="9"/>
                          <a:pt x="0" y="6"/>
                        </a:cubicBezTo>
                        <a:cubicBezTo>
                          <a:pt x="5" y="0"/>
                          <a:pt x="5" y="3"/>
                          <a:pt x="1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1" name="Group 20"/>
                  <p:cNvGrpSpPr/>
                  <p:nvPr/>
                </p:nvGrpSpPr>
                <p:grpSpPr>
                  <a:xfrm>
                    <a:off x="6219922" y="1347695"/>
                    <a:ext cx="3831777" cy="3093582"/>
                    <a:chOff x="6219922" y="1347695"/>
                    <a:chExt cx="3831777" cy="3093582"/>
                  </a:xfrm>
                  <a:grpFill/>
                </p:grpSpPr>
                <p:grpSp>
                  <p:nvGrpSpPr>
                    <p:cNvPr id="20" name="Group 19"/>
                    <p:cNvGrpSpPr/>
                    <p:nvPr/>
                  </p:nvGrpSpPr>
                  <p:grpSpPr>
                    <a:xfrm>
                      <a:off x="7184267" y="2286438"/>
                      <a:ext cx="1992697" cy="844868"/>
                      <a:chOff x="7184267" y="2286438"/>
                      <a:chExt cx="1992697" cy="844868"/>
                    </a:xfrm>
                    <a:grpFill/>
                  </p:grpSpPr>
                  <p:sp>
                    <p:nvSpPr>
                      <p:cNvPr id="398" name="Freeform 54"/>
                      <p:cNvSpPr>
                        <a:spLocks/>
                      </p:cNvSpPr>
                      <p:nvPr/>
                    </p:nvSpPr>
                    <p:spPr bwMode="auto">
                      <a:xfrm>
                        <a:off x="7184267" y="2286438"/>
                        <a:ext cx="827800" cy="435235"/>
                      </a:xfrm>
                      <a:custGeom>
                        <a:avLst/>
                        <a:gdLst/>
                        <a:ahLst/>
                        <a:cxnLst>
                          <a:cxn ang="0">
                            <a:pos x="214" y="96"/>
                          </a:cxn>
                          <a:cxn ang="0">
                            <a:pos x="209" y="100"/>
                          </a:cxn>
                          <a:cxn ang="0">
                            <a:pos x="215" y="103"/>
                          </a:cxn>
                          <a:cxn ang="0">
                            <a:pos x="220" y="110"/>
                          </a:cxn>
                          <a:cxn ang="0">
                            <a:pos x="195" y="118"/>
                          </a:cxn>
                          <a:cxn ang="0">
                            <a:pos x="158" y="104"/>
                          </a:cxn>
                          <a:cxn ang="0">
                            <a:pos x="147" y="112"/>
                          </a:cxn>
                          <a:cxn ang="0">
                            <a:pos x="115" y="121"/>
                          </a:cxn>
                          <a:cxn ang="0">
                            <a:pos x="75" y="121"/>
                          </a:cxn>
                          <a:cxn ang="0">
                            <a:pos x="68" y="110"/>
                          </a:cxn>
                          <a:cxn ang="0">
                            <a:pos x="43" y="108"/>
                          </a:cxn>
                          <a:cxn ang="0">
                            <a:pos x="23" y="92"/>
                          </a:cxn>
                          <a:cxn ang="0">
                            <a:pos x="65" y="82"/>
                          </a:cxn>
                          <a:cxn ang="0">
                            <a:pos x="80" y="81"/>
                          </a:cxn>
                          <a:cxn ang="0">
                            <a:pos x="69" y="77"/>
                          </a:cxn>
                          <a:cxn ang="0">
                            <a:pos x="45" y="77"/>
                          </a:cxn>
                          <a:cxn ang="0">
                            <a:pos x="12" y="69"/>
                          </a:cxn>
                          <a:cxn ang="0">
                            <a:pos x="29" y="60"/>
                          </a:cxn>
                          <a:cxn ang="0">
                            <a:pos x="14" y="59"/>
                          </a:cxn>
                          <a:cxn ang="0">
                            <a:pos x="0" y="51"/>
                          </a:cxn>
                          <a:cxn ang="0">
                            <a:pos x="56" y="13"/>
                          </a:cxn>
                          <a:cxn ang="0">
                            <a:pos x="64" y="29"/>
                          </a:cxn>
                          <a:cxn ang="0">
                            <a:pos x="78" y="21"/>
                          </a:cxn>
                          <a:cxn ang="0">
                            <a:pos x="98" y="34"/>
                          </a:cxn>
                          <a:cxn ang="0">
                            <a:pos x="111" y="31"/>
                          </a:cxn>
                          <a:cxn ang="0">
                            <a:pos x="109" y="23"/>
                          </a:cxn>
                          <a:cxn ang="0">
                            <a:pos x="118" y="23"/>
                          </a:cxn>
                          <a:cxn ang="0">
                            <a:pos x="133" y="35"/>
                          </a:cxn>
                          <a:cxn ang="0">
                            <a:pos x="140" y="51"/>
                          </a:cxn>
                          <a:cxn ang="0">
                            <a:pos x="146" y="48"/>
                          </a:cxn>
                          <a:cxn ang="0">
                            <a:pos x="136" y="17"/>
                          </a:cxn>
                          <a:cxn ang="0">
                            <a:pos x="144" y="12"/>
                          </a:cxn>
                          <a:cxn ang="0">
                            <a:pos x="156" y="12"/>
                          </a:cxn>
                          <a:cxn ang="0">
                            <a:pos x="156" y="7"/>
                          </a:cxn>
                          <a:cxn ang="0">
                            <a:pos x="169" y="0"/>
                          </a:cxn>
                          <a:cxn ang="0">
                            <a:pos x="184" y="10"/>
                          </a:cxn>
                          <a:cxn ang="0">
                            <a:pos x="175" y="24"/>
                          </a:cxn>
                          <a:cxn ang="0">
                            <a:pos x="187" y="62"/>
                          </a:cxn>
                          <a:cxn ang="0">
                            <a:pos x="232" y="92"/>
                          </a:cxn>
                          <a:cxn ang="0">
                            <a:pos x="214" y="96"/>
                          </a:cxn>
                        </a:cxnLst>
                        <a:rect l="0" t="0" r="r" b="b"/>
                        <a:pathLst>
                          <a:path w="232" h="121">
                            <a:moveTo>
                              <a:pt x="214" y="96"/>
                            </a:moveTo>
                            <a:cubicBezTo>
                              <a:pt x="211" y="96"/>
                              <a:pt x="209" y="97"/>
                              <a:pt x="209" y="100"/>
                            </a:cubicBezTo>
                            <a:cubicBezTo>
                              <a:pt x="209" y="103"/>
                              <a:pt x="214" y="103"/>
                              <a:pt x="215" y="103"/>
                            </a:cubicBezTo>
                            <a:cubicBezTo>
                              <a:pt x="216" y="107"/>
                              <a:pt x="218" y="108"/>
                              <a:pt x="220" y="110"/>
                            </a:cubicBezTo>
                            <a:cubicBezTo>
                              <a:pt x="216" y="118"/>
                              <a:pt x="206" y="118"/>
                              <a:pt x="195" y="118"/>
                            </a:cubicBezTo>
                            <a:cubicBezTo>
                              <a:pt x="177" y="118"/>
                              <a:pt x="171" y="104"/>
                              <a:pt x="158" y="104"/>
                            </a:cubicBezTo>
                            <a:cubicBezTo>
                              <a:pt x="150" y="104"/>
                              <a:pt x="154" y="109"/>
                              <a:pt x="147" y="112"/>
                            </a:cubicBezTo>
                            <a:cubicBezTo>
                              <a:pt x="135" y="118"/>
                              <a:pt x="124" y="115"/>
                              <a:pt x="115" y="121"/>
                            </a:cubicBezTo>
                            <a:cubicBezTo>
                              <a:pt x="95" y="121"/>
                              <a:pt x="87" y="121"/>
                              <a:pt x="75" y="121"/>
                            </a:cubicBezTo>
                            <a:cubicBezTo>
                              <a:pt x="68" y="121"/>
                              <a:pt x="73" y="114"/>
                              <a:pt x="68" y="110"/>
                            </a:cubicBezTo>
                            <a:cubicBezTo>
                              <a:pt x="63" y="107"/>
                              <a:pt x="49" y="108"/>
                              <a:pt x="43" y="108"/>
                            </a:cubicBezTo>
                            <a:cubicBezTo>
                              <a:pt x="34" y="108"/>
                              <a:pt x="26" y="98"/>
                              <a:pt x="23" y="92"/>
                            </a:cubicBezTo>
                            <a:cubicBezTo>
                              <a:pt x="33" y="85"/>
                              <a:pt x="47" y="82"/>
                              <a:pt x="65" y="82"/>
                            </a:cubicBezTo>
                            <a:cubicBezTo>
                              <a:pt x="72" y="82"/>
                              <a:pt x="75" y="82"/>
                              <a:pt x="80" y="81"/>
                            </a:cubicBezTo>
                            <a:cubicBezTo>
                              <a:pt x="77" y="80"/>
                              <a:pt x="73" y="77"/>
                              <a:pt x="69" y="77"/>
                            </a:cubicBezTo>
                            <a:cubicBezTo>
                              <a:pt x="60" y="77"/>
                              <a:pt x="50" y="77"/>
                              <a:pt x="45" y="77"/>
                            </a:cubicBezTo>
                            <a:cubicBezTo>
                              <a:pt x="36" y="77"/>
                              <a:pt x="12" y="81"/>
                              <a:pt x="12" y="69"/>
                            </a:cubicBezTo>
                            <a:cubicBezTo>
                              <a:pt x="12" y="59"/>
                              <a:pt x="24" y="63"/>
                              <a:pt x="29" y="60"/>
                            </a:cubicBezTo>
                            <a:cubicBezTo>
                              <a:pt x="22" y="58"/>
                              <a:pt x="19" y="59"/>
                              <a:pt x="14" y="59"/>
                            </a:cubicBezTo>
                            <a:cubicBezTo>
                              <a:pt x="9" y="59"/>
                              <a:pt x="0" y="53"/>
                              <a:pt x="0" y="51"/>
                            </a:cubicBezTo>
                            <a:cubicBezTo>
                              <a:pt x="0" y="29"/>
                              <a:pt x="41" y="13"/>
                              <a:pt x="56" y="13"/>
                            </a:cubicBezTo>
                            <a:cubicBezTo>
                              <a:pt x="63" y="13"/>
                              <a:pt x="62" y="26"/>
                              <a:pt x="64" y="29"/>
                            </a:cubicBezTo>
                            <a:cubicBezTo>
                              <a:pt x="68" y="26"/>
                              <a:pt x="71" y="21"/>
                              <a:pt x="78" y="21"/>
                            </a:cubicBezTo>
                            <a:cubicBezTo>
                              <a:pt x="90" y="21"/>
                              <a:pt x="94" y="26"/>
                              <a:pt x="98" y="34"/>
                            </a:cubicBezTo>
                            <a:cubicBezTo>
                              <a:pt x="102" y="33"/>
                              <a:pt x="106" y="32"/>
                              <a:pt x="111" y="31"/>
                            </a:cubicBezTo>
                            <a:cubicBezTo>
                              <a:pt x="110" y="27"/>
                              <a:pt x="109" y="25"/>
                              <a:pt x="109" y="23"/>
                            </a:cubicBezTo>
                            <a:cubicBezTo>
                              <a:pt x="118" y="23"/>
                              <a:pt x="118" y="23"/>
                              <a:pt x="118" y="23"/>
                            </a:cubicBezTo>
                            <a:cubicBezTo>
                              <a:pt x="124" y="25"/>
                              <a:pt x="131" y="30"/>
                              <a:pt x="133" y="35"/>
                            </a:cubicBezTo>
                            <a:cubicBezTo>
                              <a:pt x="135" y="40"/>
                              <a:pt x="132" y="51"/>
                              <a:pt x="140" y="51"/>
                            </a:cubicBezTo>
                            <a:cubicBezTo>
                              <a:pt x="144" y="51"/>
                              <a:pt x="144" y="50"/>
                              <a:pt x="146" y="48"/>
                            </a:cubicBezTo>
                            <a:cubicBezTo>
                              <a:pt x="142" y="42"/>
                              <a:pt x="136" y="21"/>
                              <a:pt x="136" y="17"/>
                            </a:cubicBezTo>
                            <a:cubicBezTo>
                              <a:pt x="136" y="14"/>
                              <a:pt x="140" y="12"/>
                              <a:pt x="144" y="12"/>
                            </a:cubicBezTo>
                            <a:cubicBezTo>
                              <a:pt x="152" y="12"/>
                              <a:pt x="149" y="15"/>
                              <a:pt x="156" y="12"/>
                            </a:cubicBezTo>
                            <a:cubicBezTo>
                              <a:pt x="156" y="10"/>
                              <a:pt x="156" y="9"/>
                              <a:pt x="156" y="7"/>
                            </a:cubicBezTo>
                            <a:cubicBezTo>
                              <a:pt x="156" y="3"/>
                              <a:pt x="162" y="0"/>
                              <a:pt x="169" y="0"/>
                            </a:cubicBezTo>
                            <a:cubicBezTo>
                              <a:pt x="177" y="0"/>
                              <a:pt x="184" y="3"/>
                              <a:pt x="184" y="10"/>
                            </a:cubicBezTo>
                            <a:cubicBezTo>
                              <a:pt x="184" y="16"/>
                              <a:pt x="175" y="20"/>
                              <a:pt x="175" y="24"/>
                            </a:cubicBezTo>
                            <a:cubicBezTo>
                              <a:pt x="175" y="40"/>
                              <a:pt x="187" y="50"/>
                              <a:pt x="187" y="62"/>
                            </a:cubicBezTo>
                            <a:cubicBezTo>
                              <a:pt x="187" y="76"/>
                              <a:pt x="224" y="85"/>
                              <a:pt x="232" y="92"/>
                            </a:cubicBezTo>
                            <a:cubicBezTo>
                              <a:pt x="224" y="97"/>
                              <a:pt x="222" y="96"/>
                              <a:pt x="214" y="9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65"/>
                      <p:cNvSpPr>
                        <a:spLocks/>
                      </p:cNvSpPr>
                      <p:nvPr/>
                    </p:nvSpPr>
                    <p:spPr bwMode="auto">
                      <a:xfrm>
                        <a:off x="8076071" y="2627799"/>
                        <a:ext cx="174949" cy="102408"/>
                      </a:xfrm>
                      <a:custGeom>
                        <a:avLst/>
                        <a:gdLst/>
                        <a:ahLst/>
                        <a:cxnLst>
                          <a:cxn ang="0">
                            <a:pos x="38" y="29"/>
                          </a:cxn>
                          <a:cxn ang="0">
                            <a:pos x="0" y="16"/>
                          </a:cxn>
                          <a:cxn ang="0">
                            <a:pos x="9" y="14"/>
                          </a:cxn>
                          <a:cxn ang="0">
                            <a:pos x="22" y="0"/>
                          </a:cxn>
                          <a:cxn ang="0">
                            <a:pos x="49" y="22"/>
                          </a:cxn>
                          <a:cxn ang="0">
                            <a:pos x="38" y="29"/>
                          </a:cxn>
                        </a:cxnLst>
                        <a:rect l="0" t="0" r="r" b="b"/>
                        <a:pathLst>
                          <a:path w="49" h="29">
                            <a:moveTo>
                              <a:pt x="38" y="29"/>
                            </a:moveTo>
                            <a:cubicBezTo>
                              <a:pt x="32" y="29"/>
                              <a:pt x="0" y="17"/>
                              <a:pt x="0" y="16"/>
                            </a:cubicBezTo>
                            <a:cubicBezTo>
                              <a:pt x="0" y="12"/>
                              <a:pt x="8" y="14"/>
                              <a:pt x="9" y="14"/>
                            </a:cubicBezTo>
                            <a:cubicBezTo>
                              <a:pt x="15" y="12"/>
                              <a:pt x="13" y="0"/>
                              <a:pt x="22" y="0"/>
                            </a:cubicBezTo>
                            <a:cubicBezTo>
                              <a:pt x="28" y="0"/>
                              <a:pt x="46" y="16"/>
                              <a:pt x="49" y="22"/>
                            </a:cubicBezTo>
                            <a:cubicBezTo>
                              <a:pt x="45" y="25"/>
                              <a:pt x="43" y="29"/>
                              <a:pt x="38"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77"/>
                      <p:cNvSpPr>
                        <a:spLocks/>
                      </p:cNvSpPr>
                      <p:nvPr/>
                    </p:nvSpPr>
                    <p:spPr bwMode="auto">
                      <a:xfrm>
                        <a:off x="8626517" y="2930755"/>
                        <a:ext cx="315759" cy="200551"/>
                      </a:xfrm>
                      <a:custGeom>
                        <a:avLst/>
                        <a:gdLst/>
                        <a:ahLst/>
                        <a:cxnLst>
                          <a:cxn ang="0">
                            <a:pos x="6" y="39"/>
                          </a:cxn>
                          <a:cxn ang="0">
                            <a:pos x="11" y="33"/>
                          </a:cxn>
                          <a:cxn ang="0">
                            <a:pos x="11" y="27"/>
                          </a:cxn>
                          <a:cxn ang="0">
                            <a:pos x="25" y="0"/>
                          </a:cxn>
                          <a:cxn ang="0">
                            <a:pos x="32" y="13"/>
                          </a:cxn>
                          <a:cxn ang="0">
                            <a:pos x="36" y="9"/>
                          </a:cxn>
                          <a:cxn ang="0">
                            <a:pos x="67" y="27"/>
                          </a:cxn>
                          <a:cxn ang="0">
                            <a:pos x="70" y="35"/>
                          </a:cxn>
                          <a:cxn ang="0">
                            <a:pos x="89" y="43"/>
                          </a:cxn>
                          <a:cxn ang="0">
                            <a:pos x="75" y="48"/>
                          </a:cxn>
                          <a:cxn ang="0">
                            <a:pos x="63" y="48"/>
                          </a:cxn>
                          <a:cxn ang="0">
                            <a:pos x="46" y="37"/>
                          </a:cxn>
                          <a:cxn ang="0">
                            <a:pos x="25" y="53"/>
                          </a:cxn>
                          <a:cxn ang="0">
                            <a:pos x="22" y="57"/>
                          </a:cxn>
                          <a:cxn ang="0">
                            <a:pos x="19" y="48"/>
                          </a:cxn>
                          <a:cxn ang="0">
                            <a:pos x="0" y="48"/>
                          </a:cxn>
                          <a:cxn ang="0">
                            <a:pos x="6" y="39"/>
                          </a:cxn>
                        </a:cxnLst>
                        <a:rect l="0" t="0" r="r" b="b"/>
                        <a:pathLst>
                          <a:path w="89" h="57">
                            <a:moveTo>
                              <a:pt x="6" y="39"/>
                            </a:moveTo>
                            <a:cubicBezTo>
                              <a:pt x="9" y="37"/>
                              <a:pt x="11" y="36"/>
                              <a:pt x="11" y="33"/>
                            </a:cubicBezTo>
                            <a:cubicBezTo>
                              <a:pt x="11" y="29"/>
                              <a:pt x="11" y="31"/>
                              <a:pt x="11" y="27"/>
                            </a:cubicBezTo>
                            <a:cubicBezTo>
                              <a:pt x="11" y="19"/>
                              <a:pt x="13" y="2"/>
                              <a:pt x="25" y="0"/>
                            </a:cubicBezTo>
                            <a:cubicBezTo>
                              <a:pt x="28" y="7"/>
                              <a:pt x="30" y="8"/>
                              <a:pt x="32" y="13"/>
                            </a:cubicBezTo>
                            <a:cubicBezTo>
                              <a:pt x="33" y="11"/>
                              <a:pt x="35" y="10"/>
                              <a:pt x="36" y="9"/>
                            </a:cubicBezTo>
                            <a:cubicBezTo>
                              <a:pt x="45" y="21"/>
                              <a:pt x="59" y="16"/>
                              <a:pt x="67" y="27"/>
                            </a:cubicBezTo>
                            <a:cubicBezTo>
                              <a:pt x="69" y="30"/>
                              <a:pt x="68" y="33"/>
                              <a:pt x="70" y="35"/>
                            </a:cubicBezTo>
                            <a:cubicBezTo>
                              <a:pt x="77" y="40"/>
                              <a:pt x="85" y="38"/>
                              <a:pt x="89" y="43"/>
                            </a:cubicBezTo>
                            <a:cubicBezTo>
                              <a:pt x="84" y="46"/>
                              <a:pt x="80" y="48"/>
                              <a:pt x="75" y="48"/>
                            </a:cubicBezTo>
                            <a:cubicBezTo>
                              <a:pt x="69" y="48"/>
                              <a:pt x="67" y="48"/>
                              <a:pt x="63" y="48"/>
                            </a:cubicBezTo>
                            <a:cubicBezTo>
                              <a:pt x="63" y="48"/>
                              <a:pt x="49" y="38"/>
                              <a:pt x="46" y="37"/>
                            </a:cubicBezTo>
                            <a:cubicBezTo>
                              <a:pt x="46" y="47"/>
                              <a:pt x="31" y="56"/>
                              <a:pt x="25" y="53"/>
                            </a:cubicBezTo>
                            <a:cubicBezTo>
                              <a:pt x="24" y="55"/>
                              <a:pt x="24" y="57"/>
                              <a:pt x="22" y="57"/>
                            </a:cubicBezTo>
                            <a:cubicBezTo>
                              <a:pt x="16" y="57"/>
                              <a:pt x="18" y="52"/>
                              <a:pt x="19" y="48"/>
                            </a:cubicBezTo>
                            <a:cubicBezTo>
                              <a:pt x="12" y="46"/>
                              <a:pt x="3" y="48"/>
                              <a:pt x="0" y="48"/>
                            </a:cubicBezTo>
                            <a:cubicBezTo>
                              <a:pt x="0" y="40"/>
                              <a:pt x="5" y="41"/>
                              <a:pt x="6"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78"/>
                      <p:cNvSpPr>
                        <a:spLocks/>
                      </p:cNvSpPr>
                      <p:nvPr/>
                    </p:nvSpPr>
                    <p:spPr bwMode="auto">
                      <a:xfrm>
                        <a:off x="9078821" y="2730207"/>
                        <a:ext cx="98143" cy="98143"/>
                      </a:xfrm>
                      <a:custGeom>
                        <a:avLst/>
                        <a:gdLst/>
                        <a:ahLst/>
                        <a:cxnLst>
                          <a:cxn ang="0">
                            <a:pos x="27" y="18"/>
                          </a:cxn>
                          <a:cxn ang="0">
                            <a:pos x="11" y="28"/>
                          </a:cxn>
                          <a:cxn ang="0">
                            <a:pos x="0" y="18"/>
                          </a:cxn>
                          <a:cxn ang="0">
                            <a:pos x="27" y="18"/>
                          </a:cxn>
                        </a:cxnLst>
                        <a:rect l="0" t="0" r="r" b="b"/>
                        <a:pathLst>
                          <a:path w="27" h="28">
                            <a:moveTo>
                              <a:pt x="27" y="18"/>
                            </a:moveTo>
                            <a:cubicBezTo>
                              <a:pt x="27" y="24"/>
                              <a:pt x="16" y="28"/>
                              <a:pt x="11" y="28"/>
                            </a:cubicBezTo>
                            <a:cubicBezTo>
                              <a:pt x="4" y="28"/>
                              <a:pt x="0" y="23"/>
                              <a:pt x="0" y="18"/>
                            </a:cubicBezTo>
                            <a:cubicBezTo>
                              <a:pt x="0" y="0"/>
                              <a:pt x="27" y="3"/>
                              <a:pt x="27"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9" name="Group 18"/>
                    <p:cNvGrpSpPr/>
                    <p:nvPr/>
                  </p:nvGrpSpPr>
                  <p:grpSpPr>
                    <a:xfrm>
                      <a:off x="6219922" y="1347695"/>
                      <a:ext cx="3831777" cy="3093582"/>
                      <a:chOff x="6219922" y="1347695"/>
                      <a:chExt cx="3831777" cy="3093582"/>
                    </a:xfrm>
                    <a:grpFill/>
                  </p:grpSpPr>
                  <p:sp>
                    <p:nvSpPr>
                      <p:cNvPr id="394" name="Freeform 50"/>
                      <p:cNvSpPr>
                        <a:spLocks/>
                      </p:cNvSpPr>
                      <p:nvPr/>
                    </p:nvSpPr>
                    <p:spPr bwMode="auto">
                      <a:xfrm>
                        <a:off x="6219922" y="2461384"/>
                        <a:ext cx="3831777" cy="1979893"/>
                      </a:xfrm>
                      <a:custGeom>
                        <a:avLst/>
                        <a:gdLst/>
                        <a:ahLst/>
                        <a:cxnLst>
                          <a:cxn ang="0">
                            <a:pos x="950" y="501"/>
                          </a:cxn>
                          <a:cxn ang="0">
                            <a:pos x="950" y="527"/>
                          </a:cxn>
                          <a:cxn ang="0">
                            <a:pos x="955" y="469"/>
                          </a:cxn>
                          <a:cxn ang="0">
                            <a:pos x="944" y="436"/>
                          </a:cxn>
                          <a:cxn ang="0">
                            <a:pos x="982" y="418"/>
                          </a:cxn>
                          <a:cxn ang="0">
                            <a:pos x="1060" y="356"/>
                          </a:cxn>
                          <a:cxn ang="0">
                            <a:pos x="1050" y="346"/>
                          </a:cxn>
                          <a:cxn ang="0">
                            <a:pos x="991" y="310"/>
                          </a:cxn>
                          <a:cxn ang="0">
                            <a:pos x="965" y="247"/>
                          </a:cxn>
                          <a:cxn ang="0">
                            <a:pos x="908" y="267"/>
                          </a:cxn>
                          <a:cxn ang="0">
                            <a:pos x="831" y="204"/>
                          </a:cxn>
                          <a:cxn ang="0">
                            <a:pos x="794" y="247"/>
                          </a:cxn>
                          <a:cxn ang="0">
                            <a:pos x="783" y="387"/>
                          </a:cxn>
                          <a:cxn ang="0">
                            <a:pos x="726" y="334"/>
                          </a:cxn>
                          <a:cxn ang="0">
                            <a:pos x="607" y="306"/>
                          </a:cxn>
                          <a:cxn ang="0">
                            <a:pos x="595" y="216"/>
                          </a:cxn>
                          <a:cxn ang="0">
                            <a:pos x="633" y="178"/>
                          </a:cxn>
                          <a:cxn ang="0">
                            <a:pos x="675" y="146"/>
                          </a:cxn>
                          <a:cxn ang="0">
                            <a:pos x="686" y="127"/>
                          </a:cxn>
                          <a:cxn ang="0">
                            <a:pos x="722" y="120"/>
                          </a:cxn>
                          <a:cxn ang="0">
                            <a:pos x="746" y="61"/>
                          </a:cxn>
                          <a:cxn ang="0">
                            <a:pos x="702" y="67"/>
                          </a:cxn>
                          <a:cxn ang="0">
                            <a:pos x="665" y="74"/>
                          </a:cxn>
                          <a:cxn ang="0">
                            <a:pos x="625" y="55"/>
                          </a:cxn>
                          <a:cxn ang="0">
                            <a:pos x="574" y="0"/>
                          </a:cxn>
                          <a:cxn ang="0">
                            <a:pos x="555" y="38"/>
                          </a:cxn>
                          <a:cxn ang="0">
                            <a:pos x="567" y="98"/>
                          </a:cxn>
                          <a:cxn ang="0">
                            <a:pos x="492" y="92"/>
                          </a:cxn>
                          <a:cxn ang="0">
                            <a:pos x="430" y="75"/>
                          </a:cxn>
                          <a:cxn ang="0">
                            <a:pos x="387" y="89"/>
                          </a:cxn>
                          <a:cxn ang="0">
                            <a:pos x="333" y="81"/>
                          </a:cxn>
                          <a:cxn ang="0">
                            <a:pos x="202" y="42"/>
                          </a:cxn>
                          <a:cxn ang="0">
                            <a:pos x="138" y="40"/>
                          </a:cxn>
                          <a:cxn ang="0">
                            <a:pos x="61" y="70"/>
                          </a:cxn>
                          <a:cxn ang="0">
                            <a:pos x="0" y="242"/>
                          </a:cxn>
                          <a:cxn ang="0">
                            <a:pos x="67" y="253"/>
                          </a:cxn>
                          <a:cxn ang="0">
                            <a:pos x="124" y="316"/>
                          </a:cxn>
                          <a:cxn ang="0">
                            <a:pos x="136" y="366"/>
                          </a:cxn>
                          <a:cxn ang="0">
                            <a:pos x="181" y="413"/>
                          </a:cxn>
                          <a:cxn ang="0">
                            <a:pos x="224" y="440"/>
                          </a:cxn>
                          <a:cxn ang="0">
                            <a:pos x="610" y="446"/>
                          </a:cxn>
                          <a:cxn ang="0">
                            <a:pos x="676" y="453"/>
                          </a:cxn>
                          <a:cxn ang="0">
                            <a:pos x="705" y="477"/>
                          </a:cxn>
                          <a:cxn ang="0">
                            <a:pos x="759" y="512"/>
                          </a:cxn>
                          <a:cxn ang="0">
                            <a:pos x="732" y="553"/>
                          </a:cxn>
                          <a:cxn ang="0">
                            <a:pos x="772" y="543"/>
                          </a:cxn>
                          <a:cxn ang="0">
                            <a:pos x="814" y="519"/>
                          </a:cxn>
                          <a:cxn ang="0">
                            <a:pos x="879" y="498"/>
                          </a:cxn>
                          <a:cxn ang="0">
                            <a:pos x="928" y="505"/>
                          </a:cxn>
                        </a:cxnLst>
                        <a:rect l="0" t="0" r="r" b="b"/>
                        <a:pathLst>
                          <a:path w="1071" h="553">
                            <a:moveTo>
                              <a:pt x="928" y="503"/>
                            </a:moveTo>
                            <a:cubicBezTo>
                              <a:pt x="928" y="502"/>
                              <a:pt x="928" y="502"/>
                              <a:pt x="928" y="502"/>
                            </a:cubicBezTo>
                            <a:cubicBezTo>
                              <a:pt x="928" y="502"/>
                              <a:pt x="931" y="502"/>
                              <a:pt x="932" y="502"/>
                            </a:cubicBezTo>
                            <a:cubicBezTo>
                              <a:pt x="935" y="502"/>
                              <a:pt x="946" y="504"/>
                              <a:pt x="950" y="501"/>
                            </a:cubicBezTo>
                            <a:cubicBezTo>
                              <a:pt x="954" y="498"/>
                              <a:pt x="954" y="493"/>
                              <a:pt x="960" y="492"/>
                            </a:cubicBezTo>
                            <a:cubicBezTo>
                              <a:pt x="960" y="498"/>
                              <a:pt x="960" y="499"/>
                              <a:pt x="967" y="499"/>
                            </a:cubicBezTo>
                            <a:cubicBezTo>
                              <a:pt x="957" y="500"/>
                              <a:pt x="941" y="507"/>
                              <a:pt x="941" y="516"/>
                            </a:cubicBezTo>
                            <a:cubicBezTo>
                              <a:pt x="941" y="520"/>
                              <a:pt x="947" y="527"/>
                              <a:pt x="950" y="527"/>
                            </a:cubicBezTo>
                            <a:cubicBezTo>
                              <a:pt x="953" y="527"/>
                              <a:pt x="961" y="516"/>
                              <a:pt x="970" y="513"/>
                            </a:cubicBezTo>
                            <a:cubicBezTo>
                              <a:pt x="972" y="513"/>
                              <a:pt x="1003" y="501"/>
                              <a:pt x="1003" y="497"/>
                            </a:cubicBezTo>
                            <a:cubicBezTo>
                              <a:pt x="1003" y="493"/>
                              <a:pt x="991" y="492"/>
                              <a:pt x="988" y="492"/>
                            </a:cubicBezTo>
                            <a:cubicBezTo>
                              <a:pt x="976" y="492"/>
                              <a:pt x="955" y="480"/>
                              <a:pt x="955" y="469"/>
                            </a:cubicBezTo>
                            <a:cubicBezTo>
                              <a:pt x="955" y="466"/>
                              <a:pt x="959" y="463"/>
                              <a:pt x="960" y="458"/>
                            </a:cubicBezTo>
                            <a:cubicBezTo>
                              <a:pt x="958" y="458"/>
                              <a:pt x="953" y="457"/>
                              <a:pt x="949" y="457"/>
                            </a:cubicBezTo>
                            <a:cubicBezTo>
                              <a:pt x="951" y="453"/>
                              <a:pt x="967" y="451"/>
                              <a:pt x="967" y="442"/>
                            </a:cubicBezTo>
                            <a:cubicBezTo>
                              <a:pt x="967" y="434"/>
                              <a:pt x="954" y="436"/>
                              <a:pt x="944" y="436"/>
                            </a:cubicBezTo>
                            <a:cubicBezTo>
                              <a:pt x="925" y="436"/>
                              <a:pt x="916" y="449"/>
                              <a:pt x="903" y="451"/>
                            </a:cubicBezTo>
                            <a:cubicBezTo>
                              <a:pt x="909" y="439"/>
                              <a:pt x="918" y="443"/>
                              <a:pt x="928" y="433"/>
                            </a:cubicBezTo>
                            <a:cubicBezTo>
                              <a:pt x="934" y="427"/>
                              <a:pt x="929" y="423"/>
                              <a:pt x="939" y="420"/>
                            </a:cubicBezTo>
                            <a:cubicBezTo>
                              <a:pt x="955" y="415"/>
                              <a:pt x="965" y="418"/>
                              <a:pt x="982" y="418"/>
                            </a:cubicBezTo>
                            <a:cubicBezTo>
                              <a:pt x="1004" y="418"/>
                              <a:pt x="1016" y="425"/>
                              <a:pt x="1029" y="408"/>
                            </a:cubicBezTo>
                            <a:cubicBezTo>
                              <a:pt x="1035" y="400"/>
                              <a:pt x="1071" y="398"/>
                              <a:pt x="1071" y="384"/>
                            </a:cubicBezTo>
                            <a:cubicBezTo>
                              <a:pt x="1071" y="374"/>
                              <a:pt x="1067" y="370"/>
                              <a:pt x="1063" y="363"/>
                            </a:cubicBezTo>
                            <a:cubicBezTo>
                              <a:pt x="1060" y="363"/>
                              <a:pt x="1065" y="359"/>
                              <a:pt x="1060" y="356"/>
                            </a:cubicBezTo>
                            <a:cubicBezTo>
                              <a:pt x="1060" y="351"/>
                              <a:pt x="1060" y="351"/>
                              <a:pt x="1060" y="351"/>
                            </a:cubicBezTo>
                            <a:cubicBezTo>
                              <a:pt x="1050" y="357"/>
                              <a:pt x="1029" y="364"/>
                              <a:pt x="1018" y="364"/>
                            </a:cubicBezTo>
                            <a:cubicBezTo>
                              <a:pt x="1017" y="364"/>
                              <a:pt x="1014" y="363"/>
                              <a:pt x="1014" y="362"/>
                            </a:cubicBezTo>
                            <a:cubicBezTo>
                              <a:pt x="1022" y="358"/>
                              <a:pt x="1047" y="354"/>
                              <a:pt x="1050" y="346"/>
                            </a:cubicBezTo>
                            <a:cubicBezTo>
                              <a:pt x="1050" y="344"/>
                              <a:pt x="1046" y="343"/>
                              <a:pt x="1046" y="341"/>
                            </a:cubicBezTo>
                            <a:cubicBezTo>
                              <a:pt x="1035" y="342"/>
                              <a:pt x="1013" y="337"/>
                              <a:pt x="1013" y="322"/>
                            </a:cubicBezTo>
                            <a:cubicBezTo>
                              <a:pt x="1013" y="321"/>
                              <a:pt x="1013" y="321"/>
                              <a:pt x="1013" y="321"/>
                            </a:cubicBezTo>
                            <a:cubicBezTo>
                              <a:pt x="1003" y="321"/>
                              <a:pt x="997" y="315"/>
                              <a:pt x="991" y="310"/>
                            </a:cubicBezTo>
                            <a:cubicBezTo>
                              <a:pt x="994" y="309"/>
                              <a:pt x="998" y="308"/>
                              <a:pt x="998" y="302"/>
                            </a:cubicBezTo>
                            <a:cubicBezTo>
                              <a:pt x="998" y="298"/>
                              <a:pt x="994" y="295"/>
                              <a:pt x="995" y="290"/>
                            </a:cubicBezTo>
                            <a:cubicBezTo>
                              <a:pt x="991" y="289"/>
                              <a:pt x="977" y="280"/>
                              <a:pt x="980" y="272"/>
                            </a:cubicBezTo>
                            <a:cubicBezTo>
                              <a:pt x="985" y="262"/>
                              <a:pt x="966" y="259"/>
                              <a:pt x="965" y="247"/>
                            </a:cubicBezTo>
                            <a:cubicBezTo>
                              <a:pt x="964" y="247"/>
                              <a:pt x="959" y="243"/>
                              <a:pt x="958" y="242"/>
                            </a:cubicBezTo>
                            <a:cubicBezTo>
                              <a:pt x="954" y="244"/>
                              <a:pt x="947" y="248"/>
                              <a:pt x="947" y="254"/>
                            </a:cubicBezTo>
                            <a:cubicBezTo>
                              <a:pt x="947" y="261"/>
                              <a:pt x="933" y="277"/>
                              <a:pt x="922" y="277"/>
                            </a:cubicBezTo>
                            <a:cubicBezTo>
                              <a:pt x="914" y="277"/>
                              <a:pt x="913" y="267"/>
                              <a:pt x="908" y="267"/>
                            </a:cubicBezTo>
                            <a:cubicBezTo>
                              <a:pt x="900" y="267"/>
                              <a:pt x="897" y="246"/>
                              <a:pt x="896" y="236"/>
                            </a:cubicBezTo>
                            <a:cubicBezTo>
                              <a:pt x="894" y="224"/>
                              <a:pt x="870" y="233"/>
                              <a:pt x="870" y="216"/>
                            </a:cubicBezTo>
                            <a:cubicBezTo>
                              <a:pt x="858" y="215"/>
                              <a:pt x="855" y="200"/>
                              <a:pt x="843" y="200"/>
                            </a:cubicBezTo>
                            <a:cubicBezTo>
                              <a:pt x="837" y="200"/>
                              <a:pt x="837" y="204"/>
                              <a:pt x="831" y="204"/>
                            </a:cubicBezTo>
                            <a:cubicBezTo>
                              <a:pt x="818" y="204"/>
                              <a:pt x="810" y="197"/>
                              <a:pt x="797" y="197"/>
                            </a:cubicBezTo>
                            <a:cubicBezTo>
                              <a:pt x="791" y="197"/>
                              <a:pt x="784" y="200"/>
                              <a:pt x="784" y="208"/>
                            </a:cubicBezTo>
                            <a:cubicBezTo>
                              <a:pt x="784" y="212"/>
                              <a:pt x="800" y="218"/>
                              <a:pt x="786" y="227"/>
                            </a:cubicBezTo>
                            <a:cubicBezTo>
                              <a:pt x="780" y="231"/>
                              <a:pt x="794" y="241"/>
                              <a:pt x="794" y="247"/>
                            </a:cubicBezTo>
                            <a:cubicBezTo>
                              <a:pt x="796" y="260"/>
                              <a:pt x="783" y="264"/>
                              <a:pt x="778" y="266"/>
                            </a:cubicBezTo>
                            <a:cubicBezTo>
                              <a:pt x="788" y="283"/>
                              <a:pt x="803" y="289"/>
                              <a:pt x="803" y="318"/>
                            </a:cubicBezTo>
                            <a:cubicBezTo>
                              <a:pt x="803" y="326"/>
                              <a:pt x="777" y="346"/>
                              <a:pt x="768" y="347"/>
                            </a:cubicBezTo>
                            <a:cubicBezTo>
                              <a:pt x="783" y="355"/>
                              <a:pt x="777" y="379"/>
                              <a:pt x="783" y="387"/>
                            </a:cubicBezTo>
                            <a:cubicBezTo>
                              <a:pt x="782" y="389"/>
                              <a:pt x="776" y="392"/>
                              <a:pt x="775" y="397"/>
                            </a:cubicBezTo>
                            <a:cubicBezTo>
                              <a:pt x="770" y="397"/>
                              <a:pt x="766" y="406"/>
                              <a:pt x="762" y="403"/>
                            </a:cubicBezTo>
                            <a:cubicBezTo>
                              <a:pt x="751" y="394"/>
                              <a:pt x="736" y="380"/>
                              <a:pt x="736" y="367"/>
                            </a:cubicBezTo>
                            <a:cubicBezTo>
                              <a:pt x="736" y="353"/>
                              <a:pt x="738" y="342"/>
                              <a:pt x="726" y="334"/>
                            </a:cubicBezTo>
                            <a:cubicBezTo>
                              <a:pt x="697" y="334"/>
                              <a:pt x="697" y="334"/>
                              <a:pt x="697" y="334"/>
                            </a:cubicBezTo>
                            <a:cubicBezTo>
                              <a:pt x="681" y="322"/>
                              <a:pt x="662" y="315"/>
                              <a:pt x="643" y="308"/>
                            </a:cubicBezTo>
                            <a:cubicBezTo>
                              <a:pt x="640" y="306"/>
                              <a:pt x="629" y="299"/>
                              <a:pt x="623" y="299"/>
                            </a:cubicBezTo>
                            <a:cubicBezTo>
                              <a:pt x="617" y="299"/>
                              <a:pt x="614" y="306"/>
                              <a:pt x="607" y="306"/>
                            </a:cubicBezTo>
                            <a:cubicBezTo>
                              <a:pt x="607" y="295"/>
                              <a:pt x="600" y="270"/>
                              <a:pt x="590" y="270"/>
                            </a:cubicBezTo>
                            <a:cubicBezTo>
                              <a:pt x="586" y="270"/>
                              <a:pt x="584" y="274"/>
                              <a:pt x="579" y="275"/>
                            </a:cubicBezTo>
                            <a:cubicBezTo>
                              <a:pt x="581" y="269"/>
                              <a:pt x="579" y="268"/>
                              <a:pt x="579" y="255"/>
                            </a:cubicBezTo>
                            <a:cubicBezTo>
                              <a:pt x="579" y="237"/>
                              <a:pt x="584" y="227"/>
                              <a:pt x="595" y="216"/>
                            </a:cubicBezTo>
                            <a:cubicBezTo>
                              <a:pt x="598" y="213"/>
                              <a:pt x="606" y="196"/>
                              <a:pt x="609" y="194"/>
                            </a:cubicBezTo>
                            <a:cubicBezTo>
                              <a:pt x="617" y="192"/>
                              <a:pt x="630" y="196"/>
                              <a:pt x="630" y="186"/>
                            </a:cubicBezTo>
                            <a:cubicBezTo>
                              <a:pt x="630" y="179"/>
                              <a:pt x="613" y="178"/>
                              <a:pt x="607" y="175"/>
                            </a:cubicBezTo>
                            <a:cubicBezTo>
                              <a:pt x="611" y="176"/>
                              <a:pt x="597" y="167"/>
                              <a:pt x="633" y="178"/>
                            </a:cubicBezTo>
                            <a:cubicBezTo>
                              <a:pt x="643" y="181"/>
                              <a:pt x="637" y="169"/>
                              <a:pt x="642" y="169"/>
                            </a:cubicBezTo>
                            <a:cubicBezTo>
                              <a:pt x="643" y="169"/>
                              <a:pt x="647" y="169"/>
                              <a:pt x="652" y="169"/>
                            </a:cubicBezTo>
                            <a:cubicBezTo>
                              <a:pt x="662" y="169"/>
                              <a:pt x="668" y="158"/>
                              <a:pt x="675" y="153"/>
                            </a:cubicBezTo>
                            <a:cubicBezTo>
                              <a:pt x="675" y="146"/>
                              <a:pt x="675" y="146"/>
                              <a:pt x="675" y="146"/>
                            </a:cubicBezTo>
                            <a:cubicBezTo>
                              <a:pt x="660" y="142"/>
                              <a:pt x="645" y="145"/>
                              <a:pt x="639" y="131"/>
                            </a:cubicBezTo>
                            <a:cubicBezTo>
                              <a:pt x="639" y="131"/>
                              <a:pt x="643" y="131"/>
                              <a:pt x="647" y="131"/>
                            </a:cubicBezTo>
                            <a:cubicBezTo>
                              <a:pt x="652" y="135"/>
                              <a:pt x="658" y="141"/>
                              <a:pt x="666" y="141"/>
                            </a:cubicBezTo>
                            <a:cubicBezTo>
                              <a:pt x="673" y="141"/>
                              <a:pt x="686" y="132"/>
                              <a:pt x="686" y="127"/>
                            </a:cubicBezTo>
                            <a:cubicBezTo>
                              <a:pt x="686" y="125"/>
                              <a:pt x="680" y="117"/>
                              <a:pt x="683" y="117"/>
                            </a:cubicBezTo>
                            <a:cubicBezTo>
                              <a:pt x="693" y="117"/>
                              <a:pt x="696" y="126"/>
                              <a:pt x="703" y="126"/>
                            </a:cubicBezTo>
                            <a:cubicBezTo>
                              <a:pt x="707" y="126"/>
                              <a:pt x="709" y="123"/>
                              <a:pt x="717" y="123"/>
                            </a:cubicBezTo>
                            <a:cubicBezTo>
                              <a:pt x="715" y="120"/>
                              <a:pt x="717" y="112"/>
                              <a:pt x="722" y="120"/>
                            </a:cubicBezTo>
                            <a:cubicBezTo>
                              <a:pt x="725" y="125"/>
                              <a:pt x="748" y="105"/>
                              <a:pt x="748" y="100"/>
                            </a:cubicBezTo>
                            <a:cubicBezTo>
                              <a:pt x="748" y="96"/>
                              <a:pt x="738" y="91"/>
                              <a:pt x="738" y="89"/>
                            </a:cubicBezTo>
                            <a:cubicBezTo>
                              <a:pt x="738" y="85"/>
                              <a:pt x="732" y="78"/>
                              <a:pt x="746" y="72"/>
                            </a:cubicBezTo>
                            <a:cubicBezTo>
                              <a:pt x="748" y="68"/>
                              <a:pt x="746" y="68"/>
                              <a:pt x="746" y="61"/>
                            </a:cubicBezTo>
                            <a:cubicBezTo>
                              <a:pt x="732" y="61"/>
                              <a:pt x="735" y="50"/>
                              <a:pt x="717" y="50"/>
                            </a:cubicBezTo>
                            <a:cubicBezTo>
                              <a:pt x="713" y="49"/>
                              <a:pt x="710" y="47"/>
                              <a:pt x="706" y="47"/>
                            </a:cubicBezTo>
                            <a:cubicBezTo>
                              <a:pt x="701" y="47"/>
                              <a:pt x="695" y="50"/>
                              <a:pt x="695" y="55"/>
                            </a:cubicBezTo>
                            <a:cubicBezTo>
                              <a:pt x="695" y="61"/>
                              <a:pt x="702" y="63"/>
                              <a:pt x="702" y="67"/>
                            </a:cubicBezTo>
                            <a:cubicBezTo>
                              <a:pt x="702" y="72"/>
                              <a:pt x="692" y="72"/>
                              <a:pt x="689" y="76"/>
                            </a:cubicBezTo>
                            <a:cubicBezTo>
                              <a:pt x="686" y="84"/>
                              <a:pt x="687" y="90"/>
                              <a:pt x="681" y="98"/>
                            </a:cubicBezTo>
                            <a:cubicBezTo>
                              <a:pt x="671" y="110"/>
                              <a:pt x="658" y="90"/>
                              <a:pt x="658" y="85"/>
                            </a:cubicBezTo>
                            <a:cubicBezTo>
                              <a:pt x="658" y="79"/>
                              <a:pt x="665" y="81"/>
                              <a:pt x="665" y="74"/>
                            </a:cubicBezTo>
                            <a:cubicBezTo>
                              <a:pt x="665" y="71"/>
                              <a:pt x="652" y="59"/>
                              <a:pt x="649" y="59"/>
                            </a:cubicBezTo>
                            <a:cubicBezTo>
                              <a:pt x="636" y="59"/>
                              <a:pt x="645" y="78"/>
                              <a:pt x="631" y="78"/>
                            </a:cubicBezTo>
                            <a:cubicBezTo>
                              <a:pt x="631" y="70"/>
                              <a:pt x="630" y="65"/>
                              <a:pt x="621" y="60"/>
                            </a:cubicBezTo>
                            <a:cubicBezTo>
                              <a:pt x="622" y="58"/>
                              <a:pt x="623" y="57"/>
                              <a:pt x="625" y="55"/>
                            </a:cubicBezTo>
                            <a:cubicBezTo>
                              <a:pt x="618" y="51"/>
                              <a:pt x="609" y="55"/>
                              <a:pt x="603" y="48"/>
                            </a:cubicBezTo>
                            <a:cubicBezTo>
                              <a:pt x="606" y="47"/>
                              <a:pt x="614" y="44"/>
                              <a:pt x="614" y="38"/>
                            </a:cubicBezTo>
                            <a:cubicBezTo>
                              <a:pt x="614" y="29"/>
                              <a:pt x="601" y="30"/>
                              <a:pt x="601" y="23"/>
                            </a:cubicBezTo>
                            <a:cubicBezTo>
                              <a:pt x="601" y="10"/>
                              <a:pt x="591" y="1"/>
                              <a:pt x="574" y="0"/>
                            </a:cubicBezTo>
                            <a:cubicBezTo>
                              <a:pt x="565" y="0"/>
                              <a:pt x="569" y="6"/>
                              <a:pt x="569" y="10"/>
                            </a:cubicBezTo>
                            <a:cubicBezTo>
                              <a:pt x="564" y="11"/>
                              <a:pt x="557" y="10"/>
                              <a:pt x="557" y="17"/>
                            </a:cubicBezTo>
                            <a:cubicBezTo>
                              <a:pt x="557" y="21"/>
                              <a:pt x="561" y="23"/>
                              <a:pt x="561" y="28"/>
                            </a:cubicBezTo>
                            <a:cubicBezTo>
                              <a:pt x="561" y="32"/>
                              <a:pt x="555" y="32"/>
                              <a:pt x="555" y="38"/>
                            </a:cubicBezTo>
                            <a:cubicBezTo>
                              <a:pt x="555" y="52"/>
                              <a:pt x="585" y="44"/>
                              <a:pt x="585" y="59"/>
                            </a:cubicBezTo>
                            <a:cubicBezTo>
                              <a:pt x="585" y="61"/>
                              <a:pt x="581" y="72"/>
                              <a:pt x="581" y="72"/>
                            </a:cubicBezTo>
                            <a:cubicBezTo>
                              <a:pt x="584" y="70"/>
                              <a:pt x="587" y="69"/>
                              <a:pt x="591" y="67"/>
                            </a:cubicBezTo>
                            <a:cubicBezTo>
                              <a:pt x="596" y="85"/>
                              <a:pt x="567" y="77"/>
                              <a:pt x="567" y="98"/>
                            </a:cubicBezTo>
                            <a:cubicBezTo>
                              <a:pt x="553" y="102"/>
                              <a:pt x="564" y="88"/>
                              <a:pt x="561" y="83"/>
                            </a:cubicBezTo>
                            <a:cubicBezTo>
                              <a:pt x="559" y="81"/>
                              <a:pt x="547" y="78"/>
                              <a:pt x="541" y="78"/>
                            </a:cubicBezTo>
                            <a:cubicBezTo>
                              <a:pt x="533" y="78"/>
                              <a:pt x="530" y="82"/>
                              <a:pt x="530" y="92"/>
                            </a:cubicBezTo>
                            <a:cubicBezTo>
                              <a:pt x="522" y="91"/>
                              <a:pt x="517" y="92"/>
                              <a:pt x="492" y="92"/>
                            </a:cubicBezTo>
                            <a:cubicBezTo>
                              <a:pt x="468" y="92"/>
                              <a:pt x="441" y="83"/>
                              <a:pt x="435" y="65"/>
                            </a:cubicBezTo>
                            <a:cubicBezTo>
                              <a:pt x="427" y="67"/>
                              <a:pt x="400" y="68"/>
                              <a:pt x="400" y="78"/>
                            </a:cubicBezTo>
                            <a:cubicBezTo>
                              <a:pt x="400" y="81"/>
                              <a:pt x="403" y="82"/>
                              <a:pt x="406" y="82"/>
                            </a:cubicBezTo>
                            <a:cubicBezTo>
                              <a:pt x="413" y="82"/>
                              <a:pt x="425" y="79"/>
                              <a:pt x="430" y="75"/>
                            </a:cubicBezTo>
                            <a:cubicBezTo>
                              <a:pt x="432" y="90"/>
                              <a:pt x="409" y="78"/>
                              <a:pt x="409" y="93"/>
                            </a:cubicBezTo>
                            <a:cubicBezTo>
                              <a:pt x="409" y="96"/>
                              <a:pt x="414" y="106"/>
                              <a:pt x="412" y="106"/>
                            </a:cubicBezTo>
                            <a:cubicBezTo>
                              <a:pt x="403" y="106"/>
                              <a:pt x="401" y="95"/>
                              <a:pt x="394" y="92"/>
                            </a:cubicBezTo>
                            <a:cubicBezTo>
                              <a:pt x="387" y="89"/>
                              <a:pt x="387" y="89"/>
                              <a:pt x="387" y="89"/>
                            </a:cubicBezTo>
                            <a:cubicBezTo>
                              <a:pt x="377" y="89"/>
                              <a:pt x="370" y="89"/>
                              <a:pt x="359" y="89"/>
                            </a:cubicBezTo>
                            <a:cubicBezTo>
                              <a:pt x="350" y="89"/>
                              <a:pt x="344" y="92"/>
                              <a:pt x="335" y="93"/>
                            </a:cubicBezTo>
                            <a:cubicBezTo>
                              <a:pt x="317" y="93"/>
                              <a:pt x="317" y="87"/>
                              <a:pt x="317" y="86"/>
                            </a:cubicBezTo>
                            <a:cubicBezTo>
                              <a:pt x="317" y="82"/>
                              <a:pt x="331" y="83"/>
                              <a:pt x="333" y="81"/>
                            </a:cubicBezTo>
                            <a:cubicBezTo>
                              <a:pt x="321" y="64"/>
                              <a:pt x="323" y="66"/>
                              <a:pt x="298" y="68"/>
                            </a:cubicBezTo>
                            <a:cubicBezTo>
                              <a:pt x="271" y="70"/>
                              <a:pt x="258" y="48"/>
                              <a:pt x="231" y="48"/>
                            </a:cubicBezTo>
                            <a:cubicBezTo>
                              <a:pt x="223" y="48"/>
                              <a:pt x="219" y="54"/>
                              <a:pt x="212" y="54"/>
                            </a:cubicBezTo>
                            <a:cubicBezTo>
                              <a:pt x="207" y="54"/>
                              <a:pt x="202" y="46"/>
                              <a:pt x="202" y="42"/>
                            </a:cubicBezTo>
                            <a:cubicBezTo>
                              <a:pt x="193" y="44"/>
                              <a:pt x="193" y="54"/>
                              <a:pt x="184" y="54"/>
                            </a:cubicBezTo>
                            <a:cubicBezTo>
                              <a:pt x="176" y="54"/>
                              <a:pt x="164" y="34"/>
                              <a:pt x="161" y="34"/>
                            </a:cubicBezTo>
                            <a:cubicBezTo>
                              <a:pt x="153" y="34"/>
                              <a:pt x="156" y="47"/>
                              <a:pt x="146" y="47"/>
                            </a:cubicBezTo>
                            <a:cubicBezTo>
                              <a:pt x="143" y="47"/>
                              <a:pt x="140" y="44"/>
                              <a:pt x="138" y="40"/>
                            </a:cubicBezTo>
                            <a:cubicBezTo>
                              <a:pt x="125" y="44"/>
                              <a:pt x="120" y="44"/>
                              <a:pt x="108" y="49"/>
                            </a:cubicBezTo>
                            <a:cubicBezTo>
                              <a:pt x="103" y="50"/>
                              <a:pt x="91" y="59"/>
                              <a:pt x="87" y="55"/>
                            </a:cubicBezTo>
                            <a:cubicBezTo>
                              <a:pt x="76" y="44"/>
                              <a:pt x="78" y="58"/>
                              <a:pt x="74" y="58"/>
                            </a:cubicBezTo>
                            <a:cubicBezTo>
                              <a:pt x="45" y="59"/>
                              <a:pt x="65" y="70"/>
                              <a:pt x="61" y="70"/>
                            </a:cubicBezTo>
                            <a:cubicBezTo>
                              <a:pt x="50" y="70"/>
                              <a:pt x="30" y="67"/>
                              <a:pt x="12" y="56"/>
                            </a:cubicBezTo>
                            <a:cubicBezTo>
                              <a:pt x="11" y="56"/>
                              <a:pt x="6" y="52"/>
                              <a:pt x="6" y="51"/>
                            </a:cubicBezTo>
                            <a:cubicBezTo>
                              <a:pt x="3" y="52"/>
                              <a:pt x="5" y="52"/>
                              <a:pt x="0" y="51"/>
                            </a:cubicBezTo>
                            <a:cubicBezTo>
                              <a:pt x="0" y="242"/>
                              <a:pt x="0" y="242"/>
                              <a:pt x="0" y="242"/>
                            </a:cubicBezTo>
                            <a:cubicBezTo>
                              <a:pt x="6" y="247"/>
                              <a:pt x="19" y="240"/>
                              <a:pt x="25" y="248"/>
                            </a:cubicBezTo>
                            <a:cubicBezTo>
                              <a:pt x="29" y="254"/>
                              <a:pt x="38" y="266"/>
                              <a:pt x="47" y="266"/>
                            </a:cubicBezTo>
                            <a:cubicBezTo>
                              <a:pt x="53" y="266"/>
                              <a:pt x="53" y="257"/>
                              <a:pt x="59" y="255"/>
                            </a:cubicBezTo>
                            <a:cubicBezTo>
                              <a:pt x="62" y="254"/>
                              <a:pt x="64" y="255"/>
                              <a:pt x="67" y="253"/>
                            </a:cubicBezTo>
                            <a:cubicBezTo>
                              <a:pt x="81" y="266"/>
                              <a:pt x="87" y="271"/>
                              <a:pt x="99" y="288"/>
                            </a:cubicBezTo>
                            <a:cubicBezTo>
                              <a:pt x="100" y="290"/>
                              <a:pt x="103" y="291"/>
                              <a:pt x="105" y="295"/>
                            </a:cubicBezTo>
                            <a:cubicBezTo>
                              <a:pt x="106" y="300"/>
                              <a:pt x="108" y="306"/>
                              <a:pt x="113" y="311"/>
                            </a:cubicBezTo>
                            <a:cubicBezTo>
                              <a:pt x="116" y="314"/>
                              <a:pt x="121" y="313"/>
                              <a:pt x="124" y="316"/>
                            </a:cubicBezTo>
                            <a:cubicBezTo>
                              <a:pt x="128" y="320"/>
                              <a:pt x="135" y="322"/>
                              <a:pt x="135" y="332"/>
                            </a:cubicBezTo>
                            <a:cubicBezTo>
                              <a:pt x="135" y="336"/>
                              <a:pt x="129" y="337"/>
                              <a:pt x="129" y="340"/>
                            </a:cubicBezTo>
                            <a:cubicBezTo>
                              <a:pt x="129" y="343"/>
                              <a:pt x="132" y="344"/>
                              <a:pt x="132" y="347"/>
                            </a:cubicBezTo>
                            <a:cubicBezTo>
                              <a:pt x="132" y="352"/>
                              <a:pt x="130" y="364"/>
                              <a:pt x="136" y="366"/>
                            </a:cubicBezTo>
                            <a:cubicBezTo>
                              <a:pt x="140" y="367"/>
                              <a:pt x="143" y="367"/>
                              <a:pt x="146" y="370"/>
                            </a:cubicBezTo>
                            <a:cubicBezTo>
                              <a:pt x="150" y="373"/>
                              <a:pt x="145" y="379"/>
                              <a:pt x="150" y="383"/>
                            </a:cubicBezTo>
                            <a:cubicBezTo>
                              <a:pt x="150" y="383"/>
                              <a:pt x="162" y="390"/>
                              <a:pt x="162" y="391"/>
                            </a:cubicBezTo>
                            <a:cubicBezTo>
                              <a:pt x="165" y="401"/>
                              <a:pt x="166" y="413"/>
                              <a:pt x="181" y="413"/>
                            </a:cubicBezTo>
                            <a:cubicBezTo>
                              <a:pt x="183" y="422"/>
                              <a:pt x="199" y="416"/>
                              <a:pt x="202" y="428"/>
                            </a:cubicBezTo>
                            <a:cubicBezTo>
                              <a:pt x="204" y="432"/>
                              <a:pt x="215" y="433"/>
                              <a:pt x="219" y="437"/>
                            </a:cubicBezTo>
                            <a:cubicBezTo>
                              <a:pt x="220" y="438"/>
                              <a:pt x="222" y="439"/>
                              <a:pt x="224" y="440"/>
                            </a:cubicBezTo>
                            <a:cubicBezTo>
                              <a:pt x="224" y="440"/>
                              <a:pt x="224" y="440"/>
                              <a:pt x="224" y="440"/>
                            </a:cubicBezTo>
                            <a:cubicBezTo>
                              <a:pt x="577" y="440"/>
                              <a:pt x="577" y="440"/>
                              <a:pt x="577" y="440"/>
                            </a:cubicBezTo>
                            <a:cubicBezTo>
                              <a:pt x="577" y="435"/>
                              <a:pt x="577" y="435"/>
                              <a:pt x="577" y="435"/>
                            </a:cubicBezTo>
                            <a:cubicBezTo>
                              <a:pt x="583" y="439"/>
                              <a:pt x="582" y="443"/>
                              <a:pt x="588" y="446"/>
                            </a:cubicBezTo>
                            <a:cubicBezTo>
                              <a:pt x="610" y="446"/>
                              <a:pt x="610" y="446"/>
                              <a:pt x="610" y="446"/>
                            </a:cubicBezTo>
                            <a:cubicBezTo>
                              <a:pt x="619" y="455"/>
                              <a:pt x="630" y="455"/>
                              <a:pt x="647" y="455"/>
                            </a:cubicBezTo>
                            <a:cubicBezTo>
                              <a:pt x="652" y="453"/>
                              <a:pt x="653" y="455"/>
                              <a:pt x="658" y="452"/>
                            </a:cubicBezTo>
                            <a:cubicBezTo>
                              <a:pt x="662" y="450"/>
                              <a:pt x="661" y="443"/>
                              <a:pt x="665" y="443"/>
                            </a:cubicBezTo>
                            <a:cubicBezTo>
                              <a:pt x="670" y="443"/>
                              <a:pt x="674" y="451"/>
                              <a:pt x="676" y="453"/>
                            </a:cubicBezTo>
                            <a:cubicBezTo>
                              <a:pt x="677" y="451"/>
                              <a:pt x="676" y="448"/>
                              <a:pt x="676" y="447"/>
                            </a:cubicBezTo>
                            <a:cubicBezTo>
                              <a:pt x="677" y="447"/>
                              <a:pt x="678" y="447"/>
                              <a:pt x="680" y="447"/>
                            </a:cubicBezTo>
                            <a:cubicBezTo>
                              <a:pt x="682" y="447"/>
                              <a:pt x="701" y="462"/>
                              <a:pt x="702" y="463"/>
                            </a:cubicBezTo>
                            <a:cubicBezTo>
                              <a:pt x="704" y="469"/>
                              <a:pt x="702" y="473"/>
                              <a:pt x="705" y="477"/>
                            </a:cubicBezTo>
                            <a:cubicBezTo>
                              <a:pt x="715" y="487"/>
                              <a:pt x="729" y="485"/>
                              <a:pt x="740" y="492"/>
                            </a:cubicBezTo>
                            <a:cubicBezTo>
                              <a:pt x="752" y="492"/>
                              <a:pt x="752" y="492"/>
                              <a:pt x="752" y="492"/>
                            </a:cubicBezTo>
                            <a:cubicBezTo>
                              <a:pt x="757" y="495"/>
                              <a:pt x="763" y="500"/>
                              <a:pt x="763" y="506"/>
                            </a:cubicBezTo>
                            <a:cubicBezTo>
                              <a:pt x="763" y="509"/>
                              <a:pt x="762" y="512"/>
                              <a:pt x="759" y="512"/>
                            </a:cubicBezTo>
                            <a:cubicBezTo>
                              <a:pt x="754" y="512"/>
                              <a:pt x="748" y="506"/>
                              <a:pt x="747" y="504"/>
                            </a:cubicBezTo>
                            <a:cubicBezTo>
                              <a:pt x="745" y="511"/>
                              <a:pt x="741" y="532"/>
                              <a:pt x="735" y="532"/>
                            </a:cubicBezTo>
                            <a:cubicBezTo>
                              <a:pt x="730" y="538"/>
                              <a:pt x="725" y="541"/>
                              <a:pt x="725" y="547"/>
                            </a:cubicBezTo>
                            <a:cubicBezTo>
                              <a:pt x="726" y="549"/>
                              <a:pt x="729" y="553"/>
                              <a:pt x="732" y="553"/>
                            </a:cubicBezTo>
                            <a:cubicBezTo>
                              <a:pt x="736" y="553"/>
                              <a:pt x="736" y="550"/>
                              <a:pt x="738" y="548"/>
                            </a:cubicBezTo>
                            <a:cubicBezTo>
                              <a:pt x="742" y="544"/>
                              <a:pt x="748" y="545"/>
                              <a:pt x="755" y="545"/>
                            </a:cubicBezTo>
                            <a:cubicBezTo>
                              <a:pt x="760" y="545"/>
                              <a:pt x="763" y="548"/>
                              <a:pt x="765" y="546"/>
                            </a:cubicBezTo>
                            <a:cubicBezTo>
                              <a:pt x="768" y="545"/>
                              <a:pt x="770" y="544"/>
                              <a:pt x="772" y="543"/>
                            </a:cubicBezTo>
                            <a:cubicBezTo>
                              <a:pt x="772" y="540"/>
                              <a:pt x="771" y="538"/>
                              <a:pt x="770" y="536"/>
                            </a:cubicBezTo>
                            <a:cubicBezTo>
                              <a:pt x="769" y="534"/>
                              <a:pt x="767" y="533"/>
                              <a:pt x="767" y="531"/>
                            </a:cubicBezTo>
                            <a:cubicBezTo>
                              <a:pt x="767" y="529"/>
                              <a:pt x="771" y="528"/>
                              <a:pt x="773" y="528"/>
                            </a:cubicBezTo>
                            <a:cubicBezTo>
                              <a:pt x="782" y="525"/>
                              <a:pt x="803" y="519"/>
                              <a:pt x="814" y="519"/>
                            </a:cubicBezTo>
                            <a:cubicBezTo>
                              <a:pt x="815" y="519"/>
                              <a:pt x="831" y="503"/>
                              <a:pt x="834" y="501"/>
                            </a:cubicBezTo>
                            <a:cubicBezTo>
                              <a:pt x="836" y="499"/>
                              <a:pt x="847" y="500"/>
                              <a:pt x="857" y="500"/>
                            </a:cubicBezTo>
                            <a:cubicBezTo>
                              <a:pt x="861" y="500"/>
                              <a:pt x="864" y="500"/>
                              <a:pt x="868" y="500"/>
                            </a:cubicBezTo>
                            <a:cubicBezTo>
                              <a:pt x="872" y="500"/>
                              <a:pt x="876" y="498"/>
                              <a:pt x="879" y="498"/>
                            </a:cubicBezTo>
                            <a:cubicBezTo>
                              <a:pt x="884" y="497"/>
                              <a:pt x="882" y="496"/>
                              <a:pt x="884" y="494"/>
                            </a:cubicBezTo>
                            <a:cubicBezTo>
                              <a:pt x="892" y="486"/>
                              <a:pt x="892" y="471"/>
                              <a:pt x="903" y="463"/>
                            </a:cubicBezTo>
                            <a:cubicBezTo>
                              <a:pt x="908" y="470"/>
                              <a:pt x="916" y="460"/>
                              <a:pt x="920" y="467"/>
                            </a:cubicBezTo>
                            <a:cubicBezTo>
                              <a:pt x="926" y="478"/>
                              <a:pt x="922" y="494"/>
                              <a:pt x="928" y="505"/>
                            </a:cubicBezTo>
                            <a:lnTo>
                              <a:pt x="928" y="5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55"/>
                      <p:cNvSpPr>
                        <a:spLocks/>
                      </p:cNvSpPr>
                      <p:nvPr/>
                    </p:nvSpPr>
                    <p:spPr bwMode="auto">
                      <a:xfrm>
                        <a:off x="6877042" y="2218166"/>
                        <a:ext cx="465106" cy="307225"/>
                      </a:xfrm>
                      <a:custGeom>
                        <a:avLst/>
                        <a:gdLst/>
                        <a:ahLst/>
                        <a:cxnLst>
                          <a:cxn ang="0">
                            <a:pos x="28" y="82"/>
                          </a:cxn>
                          <a:cxn ang="0">
                            <a:pos x="22" y="73"/>
                          </a:cxn>
                          <a:cxn ang="0">
                            <a:pos x="0" y="64"/>
                          </a:cxn>
                          <a:cxn ang="0">
                            <a:pos x="22" y="21"/>
                          </a:cxn>
                          <a:cxn ang="0">
                            <a:pos x="16" y="5"/>
                          </a:cxn>
                          <a:cxn ang="0">
                            <a:pos x="42" y="5"/>
                          </a:cxn>
                          <a:cxn ang="0">
                            <a:pos x="60" y="2"/>
                          </a:cxn>
                          <a:cxn ang="0">
                            <a:pos x="84" y="11"/>
                          </a:cxn>
                          <a:cxn ang="0">
                            <a:pos x="99" y="10"/>
                          </a:cxn>
                          <a:cxn ang="0">
                            <a:pos x="130" y="29"/>
                          </a:cxn>
                          <a:cxn ang="0">
                            <a:pos x="102" y="38"/>
                          </a:cxn>
                          <a:cxn ang="0">
                            <a:pos x="69" y="71"/>
                          </a:cxn>
                          <a:cxn ang="0">
                            <a:pos x="35" y="86"/>
                          </a:cxn>
                          <a:cxn ang="0">
                            <a:pos x="28" y="82"/>
                          </a:cxn>
                        </a:cxnLst>
                        <a:rect l="0" t="0" r="r" b="b"/>
                        <a:pathLst>
                          <a:path w="130" h="86">
                            <a:moveTo>
                              <a:pt x="28" y="82"/>
                            </a:moveTo>
                            <a:cubicBezTo>
                              <a:pt x="26" y="82"/>
                              <a:pt x="23" y="75"/>
                              <a:pt x="22" y="73"/>
                            </a:cubicBezTo>
                            <a:cubicBezTo>
                              <a:pt x="18" y="68"/>
                              <a:pt x="0" y="69"/>
                              <a:pt x="0" y="64"/>
                            </a:cubicBezTo>
                            <a:cubicBezTo>
                              <a:pt x="0" y="49"/>
                              <a:pt x="22" y="37"/>
                              <a:pt x="22" y="21"/>
                            </a:cubicBezTo>
                            <a:cubicBezTo>
                              <a:pt x="22" y="17"/>
                              <a:pt x="16" y="10"/>
                              <a:pt x="16" y="5"/>
                            </a:cubicBezTo>
                            <a:cubicBezTo>
                              <a:pt x="27" y="1"/>
                              <a:pt x="32" y="5"/>
                              <a:pt x="42" y="5"/>
                            </a:cubicBezTo>
                            <a:cubicBezTo>
                              <a:pt x="48" y="5"/>
                              <a:pt x="52" y="0"/>
                              <a:pt x="60" y="2"/>
                            </a:cubicBezTo>
                            <a:cubicBezTo>
                              <a:pt x="70" y="5"/>
                              <a:pt x="74" y="10"/>
                              <a:pt x="84" y="11"/>
                            </a:cubicBezTo>
                            <a:cubicBezTo>
                              <a:pt x="88" y="15"/>
                              <a:pt x="93" y="10"/>
                              <a:pt x="99" y="10"/>
                            </a:cubicBezTo>
                            <a:cubicBezTo>
                              <a:pt x="108" y="10"/>
                              <a:pt x="130" y="19"/>
                              <a:pt x="130" y="29"/>
                            </a:cubicBezTo>
                            <a:cubicBezTo>
                              <a:pt x="130" y="34"/>
                              <a:pt x="106" y="37"/>
                              <a:pt x="102" y="38"/>
                            </a:cubicBezTo>
                            <a:cubicBezTo>
                              <a:pt x="88" y="43"/>
                              <a:pt x="69" y="61"/>
                              <a:pt x="69" y="71"/>
                            </a:cubicBezTo>
                            <a:cubicBezTo>
                              <a:pt x="69" y="75"/>
                              <a:pt x="38" y="86"/>
                              <a:pt x="35" y="86"/>
                            </a:cubicBezTo>
                            <a:cubicBezTo>
                              <a:pt x="32" y="86"/>
                              <a:pt x="30" y="82"/>
                              <a:pt x="28" y="8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56"/>
                      <p:cNvSpPr>
                        <a:spLocks/>
                      </p:cNvSpPr>
                      <p:nvPr/>
                    </p:nvSpPr>
                    <p:spPr bwMode="auto">
                      <a:xfrm>
                        <a:off x="7248271" y="2000547"/>
                        <a:ext cx="550446" cy="234687"/>
                      </a:xfrm>
                      <a:custGeom>
                        <a:avLst/>
                        <a:gdLst/>
                        <a:ahLst/>
                        <a:cxnLst>
                          <a:cxn ang="0">
                            <a:pos x="53" y="65"/>
                          </a:cxn>
                          <a:cxn ang="0">
                            <a:pos x="41" y="59"/>
                          </a:cxn>
                          <a:cxn ang="0">
                            <a:pos x="53" y="53"/>
                          </a:cxn>
                          <a:cxn ang="0">
                            <a:pos x="46" y="43"/>
                          </a:cxn>
                          <a:cxn ang="0">
                            <a:pos x="41" y="49"/>
                          </a:cxn>
                          <a:cxn ang="0">
                            <a:pos x="22" y="52"/>
                          </a:cxn>
                          <a:cxn ang="0">
                            <a:pos x="7" y="49"/>
                          </a:cxn>
                          <a:cxn ang="0">
                            <a:pos x="0" y="42"/>
                          </a:cxn>
                          <a:cxn ang="0">
                            <a:pos x="0" y="36"/>
                          </a:cxn>
                          <a:cxn ang="0">
                            <a:pos x="11" y="31"/>
                          </a:cxn>
                          <a:cxn ang="0">
                            <a:pos x="31" y="36"/>
                          </a:cxn>
                          <a:cxn ang="0">
                            <a:pos x="11" y="30"/>
                          </a:cxn>
                          <a:cxn ang="0">
                            <a:pos x="11" y="23"/>
                          </a:cxn>
                          <a:cxn ang="0">
                            <a:pos x="19" y="23"/>
                          </a:cxn>
                          <a:cxn ang="0">
                            <a:pos x="38" y="26"/>
                          </a:cxn>
                          <a:cxn ang="0">
                            <a:pos x="16" y="22"/>
                          </a:cxn>
                          <a:cxn ang="0">
                            <a:pos x="25" y="17"/>
                          </a:cxn>
                          <a:cxn ang="0">
                            <a:pos x="36" y="18"/>
                          </a:cxn>
                          <a:cxn ang="0">
                            <a:pos x="23" y="12"/>
                          </a:cxn>
                          <a:cxn ang="0">
                            <a:pos x="38" y="12"/>
                          </a:cxn>
                          <a:cxn ang="0">
                            <a:pos x="45" y="19"/>
                          </a:cxn>
                          <a:cxn ang="0">
                            <a:pos x="55" y="19"/>
                          </a:cxn>
                          <a:cxn ang="0">
                            <a:pos x="97" y="36"/>
                          </a:cxn>
                          <a:cxn ang="0">
                            <a:pos x="107" y="30"/>
                          </a:cxn>
                          <a:cxn ang="0">
                            <a:pos x="98" y="29"/>
                          </a:cxn>
                          <a:cxn ang="0">
                            <a:pos x="102" y="27"/>
                          </a:cxn>
                          <a:cxn ang="0">
                            <a:pos x="102" y="21"/>
                          </a:cxn>
                          <a:cxn ang="0">
                            <a:pos x="91" y="15"/>
                          </a:cxn>
                          <a:cxn ang="0">
                            <a:pos x="107" y="0"/>
                          </a:cxn>
                          <a:cxn ang="0">
                            <a:pos x="116" y="4"/>
                          </a:cxn>
                          <a:cxn ang="0">
                            <a:pos x="116" y="9"/>
                          </a:cxn>
                          <a:cxn ang="0">
                            <a:pos x="132" y="26"/>
                          </a:cxn>
                          <a:cxn ang="0">
                            <a:pos x="144" y="20"/>
                          </a:cxn>
                          <a:cxn ang="0">
                            <a:pos x="154" y="31"/>
                          </a:cxn>
                          <a:cxn ang="0">
                            <a:pos x="140" y="52"/>
                          </a:cxn>
                          <a:cxn ang="0">
                            <a:pos x="111" y="51"/>
                          </a:cxn>
                          <a:cxn ang="0">
                            <a:pos x="82" y="59"/>
                          </a:cxn>
                          <a:cxn ang="0">
                            <a:pos x="53" y="65"/>
                          </a:cxn>
                        </a:cxnLst>
                        <a:rect l="0" t="0" r="r" b="b"/>
                        <a:pathLst>
                          <a:path w="154" h="65">
                            <a:moveTo>
                              <a:pt x="53" y="65"/>
                            </a:moveTo>
                            <a:cubicBezTo>
                              <a:pt x="48" y="65"/>
                              <a:pt x="41" y="61"/>
                              <a:pt x="41" y="59"/>
                            </a:cubicBezTo>
                            <a:cubicBezTo>
                              <a:pt x="41" y="52"/>
                              <a:pt x="47" y="53"/>
                              <a:pt x="53" y="53"/>
                            </a:cubicBezTo>
                            <a:cubicBezTo>
                              <a:pt x="50" y="50"/>
                              <a:pt x="46" y="48"/>
                              <a:pt x="46" y="43"/>
                            </a:cubicBezTo>
                            <a:cubicBezTo>
                              <a:pt x="43" y="44"/>
                              <a:pt x="41" y="46"/>
                              <a:pt x="41" y="49"/>
                            </a:cubicBezTo>
                            <a:cubicBezTo>
                              <a:pt x="33" y="50"/>
                              <a:pt x="27" y="52"/>
                              <a:pt x="22" y="52"/>
                            </a:cubicBezTo>
                            <a:cubicBezTo>
                              <a:pt x="16" y="52"/>
                              <a:pt x="10" y="49"/>
                              <a:pt x="7" y="49"/>
                            </a:cubicBezTo>
                            <a:cubicBezTo>
                              <a:pt x="3" y="49"/>
                              <a:pt x="0" y="46"/>
                              <a:pt x="0" y="42"/>
                            </a:cubicBezTo>
                            <a:cubicBezTo>
                              <a:pt x="0" y="38"/>
                              <a:pt x="2" y="39"/>
                              <a:pt x="0" y="36"/>
                            </a:cubicBezTo>
                            <a:cubicBezTo>
                              <a:pt x="5" y="35"/>
                              <a:pt x="7" y="31"/>
                              <a:pt x="11" y="31"/>
                            </a:cubicBezTo>
                            <a:cubicBezTo>
                              <a:pt x="20" y="31"/>
                              <a:pt x="24" y="35"/>
                              <a:pt x="31" y="36"/>
                            </a:cubicBezTo>
                            <a:cubicBezTo>
                              <a:pt x="24" y="35"/>
                              <a:pt x="17" y="32"/>
                              <a:pt x="11" y="30"/>
                            </a:cubicBezTo>
                            <a:cubicBezTo>
                              <a:pt x="11" y="23"/>
                              <a:pt x="11" y="23"/>
                              <a:pt x="11" y="23"/>
                            </a:cubicBezTo>
                            <a:cubicBezTo>
                              <a:pt x="15" y="23"/>
                              <a:pt x="19" y="23"/>
                              <a:pt x="19" y="23"/>
                            </a:cubicBezTo>
                            <a:cubicBezTo>
                              <a:pt x="20" y="23"/>
                              <a:pt x="34" y="26"/>
                              <a:pt x="38" y="26"/>
                            </a:cubicBezTo>
                            <a:cubicBezTo>
                              <a:pt x="30" y="25"/>
                              <a:pt x="23" y="26"/>
                              <a:pt x="16" y="22"/>
                            </a:cubicBezTo>
                            <a:cubicBezTo>
                              <a:pt x="18" y="19"/>
                              <a:pt x="22" y="17"/>
                              <a:pt x="25" y="17"/>
                            </a:cubicBezTo>
                            <a:cubicBezTo>
                              <a:pt x="31" y="17"/>
                              <a:pt x="32" y="19"/>
                              <a:pt x="36" y="18"/>
                            </a:cubicBezTo>
                            <a:cubicBezTo>
                              <a:pt x="31" y="19"/>
                              <a:pt x="23" y="18"/>
                              <a:pt x="23" y="12"/>
                            </a:cubicBezTo>
                            <a:cubicBezTo>
                              <a:pt x="31" y="11"/>
                              <a:pt x="34" y="12"/>
                              <a:pt x="38" y="12"/>
                            </a:cubicBezTo>
                            <a:cubicBezTo>
                              <a:pt x="39" y="12"/>
                              <a:pt x="45" y="14"/>
                              <a:pt x="45" y="19"/>
                            </a:cubicBezTo>
                            <a:cubicBezTo>
                              <a:pt x="50" y="19"/>
                              <a:pt x="54" y="19"/>
                              <a:pt x="55" y="19"/>
                            </a:cubicBezTo>
                            <a:cubicBezTo>
                              <a:pt x="68" y="19"/>
                              <a:pt x="78" y="36"/>
                              <a:pt x="97" y="36"/>
                            </a:cubicBezTo>
                            <a:cubicBezTo>
                              <a:pt x="103" y="36"/>
                              <a:pt x="105" y="34"/>
                              <a:pt x="107" y="30"/>
                            </a:cubicBezTo>
                            <a:cubicBezTo>
                              <a:pt x="102" y="30"/>
                              <a:pt x="100" y="30"/>
                              <a:pt x="98" y="29"/>
                            </a:cubicBezTo>
                            <a:cubicBezTo>
                              <a:pt x="98" y="28"/>
                              <a:pt x="101" y="27"/>
                              <a:pt x="102" y="27"/>
                            </a:cubicBezTo>
                            <a:cubicBezTo>
                              <a:pt x="102" y="21"/>
                              <a:pt x="102" y="21"/>
                              <a:pt x="102" y="21"/>
                            </a:cubicBezTo>
                            <a:cubicBezTo>
                              <a:pt x="99" y="21"/>
                              <a:pt x="91" y="19"/>
                              <a:pt x="91" y="15"/>
                            </a:cubicBezTo>
                            <a:cubicBezTo>
                              <a:pt x="91" y="7"/>
                              <a:pt x="103" y="4"/>
                              <a:pt x="107" y="0"/>
                            </a:cubicBezTo>
                            <a:cubicBezTo>
                              <a:pt x="110" y="2"/>
                              <a:pt x="113" y="4"/>
                              <a:pt x="116" y="4"/>
                            </a:cubicBezTo>
                            <a:cubicBezTo>
                              <a:pt x="115" y="7"/>
                              <a:pt x="116" y="8"/>
                              <a:pt x="116" y="9"/>
                            </a:cubicBezTo>
                            <a:cubicBezTo>
                              <a:pt x="116" y="16"/>
                              <a:pt x="124" y="26"/>
                              <a:pt x="132" y="26"/>
                            </a:cubicBezTo>
                            <a:cubicBezTo>
                              <a:pt x="136" y="26"/>
                              <a:pt x="139" y="20"/>
                              <a:pt x="144" y="20"/>
                            </a:cubicBezTo>
                            <a:cubicBezTo>
                              <a:pt x="150" y="20"/>
                              <a:pt x="154" y="26"/>
                              <a:pt x="154" y="31"/>
                            </a:cubicBezTo>
                            <a:cubicBezTo>
                              <a:pt x="154" y="37"/>
                              <a:pt x="144" y="51"/>
                              <a:pt x="140" y="52"/>
                            </a:cubicBezTo>
                            <a:cubicBezTo>
                              <a:pt x="137" y="53"/>
                              <a:pt x="111" y="50"/>
                              <a:pt x="111" y="51"/>
                            </a:cubicBezTo>
                            <a:cubicBezTo>
                              <a:pt x="111" y="52"/>
                              <a:pt x="83" y="58"/>
                              <a:pt x="82" y="59"/>
                            </a:cubicBezTo>
                            <a:cubicBezTo>
                              <a:pt x="73" y="62"/>
                              <a:pt x="64" y="65"/>
                              <a:pt x="53" y="6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57"/>
                      <p:cNvSpPr>
                        <a:spLocks/>
                      </p:cNvSpPr>
                      <p:nvPr/>
                    </p:nvSpPr>
                    <p:spPr bwMode="auto">
                      <a:xfrm>
                        <a:off x="7167199" y="2085887"/>
                        <a:ext cx="76806" cy="55472"/>
                      </a:xfrm>
                      <a:custGeom>
                        <a:avLst/>
                        <a:gdLst/>
                        <a:ahLst/>
                        <a:cxnLst>
                          <a:cxn ang="0">
                            <a:pos x="8" y="16"/>
                          </a:cxn>
                          <a:cxn ang="0">
                            <a:pos x="0" y="11"/>
                          </a:cxn>
                          <a:cxn ang="0">
                            <a:pos x="21" y="0"/>
                          </a:cxn>
                          <a:cxn ang="0">
                            <a:pos x="8" y="16"/>
                          </a:cxn>
                        </a:cxnLst>
                        <a:rect l="0" t="0" r="r" b="b"/>
                        <a:pathLst>
                          <a:path w="21" h="16">
                            <a:moveTo>
                              <a:pt x="8" y="16"/>
                            </a:moveTo>
                            <a:cubicBezTo>
                              <a:pt x="4" y="16"/>
                              <a:pt x="0" y="14"/>
                              <a:pt x="0" y="11"/>
                            </a:cubicBezTo>
                            <a:cubicBezTo>
                              <a:pt x="0" y="3"/>
                              <a:pt x="16" y="0"/>
                              <a:pt x="21" y="0"/>
                            </a:cubicBezTo>
                            <a:cubicBezTo>
                              <a:pt x="20" y="7"/>
                              <a:pt x="13" y="16"/>
                              <a:pt x="8" y="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58"/>
                      <p:cNvSpPr>
                        <a:spLocks/>
                      </p:cNvSpPr>
                      <p:nvPr/>
                    </p:nvSpPr>
                    <p:spPr bwMode="auto">
                      <a:xfrm>
                        <a:off x="7367747" y="2004815"/>
                        <a:ext cx="59738" cy="21336"/>
                      </a:xfrm>
                      <a:custGeom>
                        <a:avLst/>
                        <a:gdLst/>
                        <a:ahLst/>
                        <a:cxnLst>
                          <a:cxn ang="0">
                            <a:pos x="6" y="6"/>
                          </a:cxn>
                          <a:cxn ang="0">
                            <a:pos x="0" y="0"/>
                          </a:cxn>
                          <a:cxn ang="0">
                            <a:pos x="16" y="0"/>
                          </a:cxn>
                          <a:cxn ang="0">
                            <a:pos x="16" y="6"/>
                          </a:cxn>
                          <a:cxn ang="0">
                            <a:pos x="6" y="6"/>
                          </a:cxn>
                        </a:cxnLst>
                        <a:rect l="0" t="0" r="r" b="b"/>
                        <a:pathLst>
                          <a:path w="16" h="6">
                            <a:moveTo>
                              <a:pt x="6" y="6"/>
                            </a:moveTo>
                            <a:cubicBezTo>
                              <a:pt x="4" y="6"/>
                              <a:pt x="0" y="4"/>
                              <a:pt x="0" y="0"/>
                            </a:cubicBezTo>
                            <a:cubicBezTo>
                              <a:pt x="16" y="0"/>
                              <a:pt x="16" y="0"/>
                              <a:pt x="16" y="0"/>
                            </a:cubicBezTo>
                            <a:cubicBezTo>
                              <a:pt x="16" y="6"/>
                              <a:pt x="16" y="6"/>
                              <a:pt x="16" y="6"/>
                            </a:cubicBezTo>
                            <a:cubicBezTo>
                              <a:pt x="14" y="6"/>
                              <a:pt x="6" y="6"/>
                              <a:pt x="6"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59"/>
                      <p:cNvSpPr>
                        <a:spLocks/>
                      </p:cNvSpPr>
                      <p:nvPr/>
                    </p:nvSpPr>
                    <p:spPr bwMode="auto">
                      <a:xfrm>
                        <a:off x="7009318" y="1932274"/>
                        <a:ext cx="315759" cy="174949"/>
                      </a:xfrm>
                      <a:custGeom>
                        <a:avLst/>
                        <a:gdLst/>
                        <a:ahLst/>
                        <a:cxnLst>
                          <a:cxn ang="0">
                            <a:pos x="88" y="8"/>
                          </a:cxn>
                          <a:cxn ang="0">
                            <a:pos x="82" y="15"/>
                          </a:cxn>
                          <a:cxn ang="0">
                            <a:pos x="86" y="24"/>
                          </a:cxn>
                          <a:cxn ang="0">
                            <a:pos x="67" y="38"/>
                          </a:cxn>
                          <a:cxn ang="0">
                            <a:pos x="56" y="26"/>
                          </a:cxn>
                          <a:cxn ang="0">
                            <a:pos x="41" y="39"/>
                          </a:cxn>
                          <a:cxn ang="0">
                            <a:pos x="32" y="49"/>
                          </a:cxn>
                          <a:cxn ang="0">
                            <a:pos x="24" y="42"/>
                          </a:cxn>
                          <a:cxn ang="0">
                            <a:pos x="12" y="42"/>
                          </a:cxn>
                          <a:cxn ang="0">
                            <a:pos x="4" y="46"/>
                          </a:cxn>
                          <a:cxn ang="0">
                            <a:pos x="0" y="39"/>
                          </a:cxn>
                          <a:cxn ang="0">
                            <a:pos x="10" y="31"/>
                          </a:cxn>
                          <a:cxn ang="0">
                            <a:pos x="31" y="23"/>
                          </a:cxn>
                          <a:cxn ang="0">
                            <a:pos x="54" y="6"/>
                          </a:cxn>
                          <a:cxn ang="0">
                            <a:pos x="62" y="7"/>
                          </a:cxn>
                          <a:cxn ang="0">
                            <a:pos x="88" y="8"/>
                          </a:cxn>
                        </a:cxnLst>
                        <a:rect l="0" t="0" r="r" b="b"/>
                        <a:pathLst>
                          <a:path w="88" h="49">
                            <a:moveTo>
                              <a:pt x="88" y="8"/>
                            </a:moveTo>
                            <a:cubicBezTo>
                              <a:pt x="88" y="11"/>
                              <a:pt x="86" y="14"/>
                              <a:pt x="82" y="15"/>
                            </a:cubicBezTo>
                            <a:cubicBezTo>
                              <a:pt x="83" y="19"/>
                              <a:pt x="86" y="20"/>
                              <a:pt x="86" y="24"/>
                            </a:cubicBezTo>
                            <a:cubicBezTo>
                              <a:pt x="67" y="38"/>
                              <a:pt x="67" y="38"/>
                              <a:pt x="67" y="38"/>
                            </a:cubicBezTo>
                            <a:cubicBezTo>
                              <a:pt x="60" y="38"/>
                              <a:pt x="60" y="28"/>
                              <a:pt x="56" y="26"/>
                            </a:cubicBezTo>
                            <a:cubicBezTo>
                              <a:pt x="55" y="33"/>
                              <a:pt x="48" y="40"/>
                              <a:pt x="41" y="39"/>
                            </a:cubicBezTo>
                            <a:cubicBezTo>
                              <a:pt x="40" y="44"/>
                              <a:pt x="37" y="49"/>
                              <a:pt x="32" y="49"/>
                            </a:cubicBezTo>
                            <a:cubicBezTo>
                              <a:pt x="28" y="49"/>
                              <a:pt x="25" y="44"/>
                              <a:pt x="24" y="42"/>
                            </a:cubicBezTo>
                            <a:cubicBezTo>
                              <a:pt x="19" y="45"/>
                              <a:pt x="16" y="42"/>
                              <a:pt x="12" y="42"/>
                            </a:cubicBezTo>
                            <a:cubicBezTo>
                              <a:pt x="9" y="42"/>
                              <a:pt x="8" y="45"/>
                              <a:pt x="4" y="46"/>
                            </a:cubicBezTo>
                            <a:cubicBezTo>
                              <a:pt x="4" y="43"/>
                              <a:pt x="0" y="41"/>
                              <a:pt x="0" y="39"/>
                            </a:cubicBezTo>
                            <a:cubicBezTo>
                              <a:pt x="0" y="38"/>
                              <a:pt x="8" y="32"/>
                              <a:pt x="10" y="31"/>
                            </a:cubicBezTo>
                            <a:cubicBezTo>
                              <a:pt x="17" y="28"/>
                              <a:pt x="23" y="27"/>
                              <a:pt x="31" y="23"/>
                            </a:cubicBezTo>
                            <a:cubicBezTo>
                              <a:pt x="39" y="18"/>
                              <a:pt x="41" y="6"/>
                              <a:pt x="54" y="6"/>
                            </a:cubicBezTo>
                            <a:cubicBezTo>
                              <a:pt x="57" y="6"/>
                              <a:pt x="58" y="7"/>
                              <a:pt x="62" y="7"/>
                            </a:cubicBezTo>
                            <a:cubicBezTo>
                              <a:pt x="62" y="7"/>
                              <a:pt x="88" y="0"/>
                              <a:pt x="88"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60"/>
                      <p:cNvSpPr>
                        <a:spLocks/>
                      </p:cNvSpPr>
                      <p:nvPr/>
                    </p:nvSpPr>
                    <p:spPr bwMode="auto">
                      <a:xfrm>
                        <a:off x="7431754" y="1821332"/>
                        <a:ext cx="179215" cy="55472"/>
                      </a:xfrm>
                      <a:custGeom>
                        <a:avLst/>
                        <a:gdLst/>
                        <a:ahLst/>
                        <a:cxnLst>
                          <a:cxn ang="0">
                            <a:pos x="20" y="15"/>
                          </a:cxn>
                          <a:cxn ang="0">
                            <a:pos x="9" y="12"/>
                          </a:cxn>
                          <a:cxn ang="0">
                            <a:pos x="0" y="15"/>
                          </a:cxn>
                          <a:cxn ang="0">
                            <a:pos x="32" y="0"/>
                          </a:cxn>
                          <a:cxn ang="0">
                            <a:pos x="50" y="11"/>
                          </a:cxn>
                          <a:cxn ang="0">
                            <a:pos x="39" y="15"/>
                          </a:cxn>
                          <a:cxn ang="0">
                            <a:pos x="20" y="15"/>
                          </a:cxn>
                        </a:cxnLst>
                        <a:rect l="0" t="0" r="r" b="b"/>
                        <a:pathLst>
                          <a:path w="50" h="15">
                            <a:moveTo>
                              <a:pt x="20" y="15"/>
                            </a:moveTo>
                            <a:cubicBezTo>
                              <a:pt x="14" y="15"/>
                              <a:pt x="13" y="12"/>
                              <a:pt x="9" y="12"/>
                            </a:cubicBezTo>
                            <a:cubicBezTo>
                              <a:pt x="5" y="12"/>
                              <a:pt x="3" y="15"/>
                              <a:pt x="0" y="15"/>
                            </a:cubicBezTo>
                            <a:cubicBezTo>
                              <a:pt x="0" y="9"/>
                              <a:pt x="26" y="0"/>
                              <a:pt x="32" y="0"/>
                            </a:cubicBezTo>
                            <a:cubicBezTo>
                              <a:pt x="41" y="0"/>
                              <a:pt x="49" y="5"/>
                              <a:pt x="50" y="11"/>
                            </a:cubicBezTo>
                            <a:cubicBezTo>
                              <a:pt x="47" y="12"/>
                              <a:pt x="44" y="15"/>
                              <a:pt x="39" y="15"/>
                            </a:cubicBezTo>
                            <a:cubicBezTo>
                              <a:pt x="27" y="15"/>
                              <a:pt x="29" y="15"/>
                              <a:pt x="20"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61"/>
                      <p:cNvSpPr>
                        <a:spLocks/>
                      </p:cNvSpPr>
                      <p:nvPr/>
                    </p:nvSpPr>
                    <p:spPr bwMode="auto">
                      <a:xfrm>
                        <a:off x="7436020" y="1885339"/>
                        <a:ext cx="157881" cy="81075"/>
                      </a:xfrm>
                      <a:custGeom>
                        <a:avLst/>
                        <a:gdLst/>
                        <a:ahLst/>
                        <a:cxnLst>
                          <a:cxn ang="0">
                            <a:pos x="38" y="10"/>
                          </a:cxn>
                          <a:cxn ang="0">
                            <a:pos x="14" y="23"/>
                          </a:cxn>
                          <a:cxn ang="0">
                            <a:pos x="0" y="11"/>
                          </a:cxn>
                          <a:cxn ang="0">
                            <a:pos x="36" y="0"/>
                          </a:cxn>
                          <a:cxn ang="0">
                            <a:pos x="44" y="5"/>
                          </a:cxn>
                          <a:cxn ang="0">
                            <a:pos x="25" y="10"/>
                          </a:cxn>
                          <a:cxn ang="0">
                            <a:pos x="38" y="10"/>
                          </a:cxn>
                        </a:cxnLst>
                        <a:rect l="0" t="0" r="r" b="b"/>
                        <a:pathLst>
                          <a:path w="44" h="23">
                            <a:moveTo>
                              <a:pt x="38" y="10"/>
                            </a:moveTo>
                            <a:cubicBezTo>
                              <a:pt x="38" y="19"/>
                              <a:pt x="24" y="23"/>
                              <a:pt x="14" y="23"/>
                            </a:cubicBezTo>
                            <a:cubicBezTo>
                              <a:pt x="8" y="23"/>
                              <a:pt x="0" y="15"/>
                              <a:pt x="0" y="11"/>
                            </a:cubicBezTo>
                            <a:cubicBezTo>
                              <a:pt x="0" y="1"/>
                              <a:pt x="27" y="0"/>
                              <a:pt x="36" y="0"/>
                            </a:cubicBezTo>
                            <a:cubicBezTo>
                              <a:pt x="41" y="0"/>
                              <a:pt x="43" y="3"/>
                              <a:pt x="44" y="5"/>
                            </a:cubicBezTo>
                            <a:cubicBezTo>
                              <a:pt x="39" y="9"/>
                              <a:pt x="32" y="10"/>
                              <a:pt x="25" y="10"/>
                            </a:cubicBezTo>
                            <a:lnTo>
                              <a:pt x="38" y="1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62"/>
                      <p:cNvSpPr>
                        <a:spLocks/>
                      </p:cNvSpPr>
                      <p:nvPr/>
                    </p:nvSpPr>
                    <p:spPr bwMode="auto">
                      <a:xfrm>
                        <a:off x="7359213" y="1872536"/>
                        <a:ext cx="55473" cy="59738"/>
                      </a:xfrm>
                      <a:custGeom>
                        <a:avLst/>
                        <a:gdLst/>
                        <a:ahLst/>
                        <a:cxnLst>
                          <a:cxn ang="0">
                            <a:pos x="15" y="12"/>
                          </a:cxn>
                          <a:cxn ang="0">
                            <a:pos x="9" y="17"/>
                          </a:cxn>
                          <a:cxn ang="0">
                            <a:pos x="0" y="11"/>
                          </a:cxn>
                          <a:cxn ang="0">
                            <a:pos x="15" y="12"/>
                          </a:cxn>
                        </a:cxnLst>
                        <a:rect l="0" t="0" r="r" b="b"/>
                        <a:pathLst>
                          <a:path w="15" h="17">
                            <a:moveTo>
                              <a:pt x="15" y="12"/>
                            </a:moveTo>
                            <a:cubicBezTo>
                              <a:pt x="13" y="15"/>
                              <a:pt x="12" y="17"/>
                              <a:pt x="9" y="17"/>
                            </a:cubicBezTo>
                            <a:cubicBezTo>
                              <a:pt x="5" y="17"/>
                              <a:pt x="0" y="13"/>
                              <a:pt x="0" y="11"/>
                            </a:cubicBezTo>
                            <a:cubicBezTo>
                              <a:pt x="0" y="0"/>
                              <a:pt x="12" y="11"/>
                              <a:pt x="1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64"/>
                      <p:cNvSpPr>
                        <a:spLocks/>
                      </p:cNvSpPr>
                      <p:nvPr/>
                    </p:nvSpPr>
                    <p:spPr bwMode="auto">
                      <a:xfrm>
                        <a:off x="7849921" y="2021883"/>
                        <a:ext cx="298691" cy="162146"/>
                      </a:xfrm>
                      <a:custGeom>
                        <a:avLst/>
                        <a:gdLst/>
                        <a:ahLst/>
                        <a:cxnLst>
                          <a:cxn ang="0">
                            <a:pos x="4" y="11"/>
                          </a:cxn>
                          <a:cxn ang="0">
                            <a:pos x="0" y="2"/>
                          </a:cxn>
                          <a:cxn ang="0">
                            <a:pos x="5" y="2"/>
                          </a:cxn>
                          <a:cxn ang="0">
                            <a:pos x="38" y="20"/>
                          </a:cxn>
                          <a:cxn ang="0">
                            <a:pos x="29" y="13"/>
                          </a:cxn>
                          <a:cxn ang="0">
                            <a:pos x="29" y="8"/>
                          </a:cxn>
                          <a:cxn ang="0">
                            <a:pos x="54" y="17"/>
                          </a:cxn>
                          <a:cxn ang="0">
                            <a:pos x="54" y="8"/>
                          </a:cxn>
                          <a:cxn ang="0">
                            <a:pos x="38" y="1"/>
                          </a:cxn>
                          <a:cxn ang="0">
                            <a:pos x="46" y="1"/>
                          </a:cxn>
                          <a:cxn ang="0">
                            <a:pos x="66" y="5"/>
                          </a:cxn>
                          <a:cxn ang="0">
                            <a:pos x="75" y="2"/>
                          </a:cxn>
                          <a:cxn ang="0">
                            <a:pos x="84" y="13"/>
                          </a:cxn>
                          <a:cxn ang="0">
                            <a:pos x="80" y="41"/>
                          </a:cxn>
                          <a:cxn ang="0">
                            <a:pos x="62" y="43"/>
                          </a:cxn>
                          <a:cxn ang="0">
                            <a:pos x="48" y="41"/>
                          </a:cxn>
                          <a:cxn ang="0">
                            <a:pos x="51" y="36"/>
                          </a:cxn>
                          <a:cxn ang="0">
                            <a:pos x="51" y="32"/>
                          </a:cxn>
                          <a:cxn ang="0">
                            <a:pos x="62" y="25"/>
                          </a:cxn>
                          <a:cxn ang="0">
                            <a:pos x="57" y="24"/>
                          </a:cxn>
                          <a:cxn ang="0">
                            <a:pos x="25" y="28"/>
                          </a:cxn>
                          <a:cxn ang="0">
                            <a:pos x="20" y="23"/>
                          </a:cxn>
                          <a:cxn ang="0">
                            <a:pos x="13" y="23"/>
                          </a:cxn>
                          <a:cxn ang="0">
                            <a:pos x="12" y="19"/>
                          </a:cxn>
                          <a:cxn ang="0">
                            <a:pos x="1" y="14"/>
                          </a:cxn>
                          <a:cxn ang="0">
                            <a:pos x="1" y="6"/>
                          </a:cxn>
                          <a:cxn ang="0">
                            <a:pos x="4" y="11"/>
                          </a:cxn>
                        </a:cxnLst>
                        <a:rect l="0" t="0" r="r" b="b"/>
                        <a:pathLst>
                          <a:path w="84" h="45">
                            <a:moveTo>
                              <a:pt x="4" y="11"/>
                            </a:moveTo>
                            <a:cubicBezTo>
                              <a:pt x="2" y="9"/>
                              <a:pt x="0" y="6"/>
                              <a:pt x="0" y="2"/>
                            </a:cubicBezTo>
                            <a:cubicBezTo>
                              <a:pt x="1" y="2"/>
                              <a:pt x="3" y="2"/>
                              <a:pt x="5" y="2"/>
                            </a:cubicBezTo>
                            <a:cubicBezTo>
                              <a:pt x="18" y="2"/>
                              <a:pt x="24" y="24"/>
                              <a:pt x="38" y="20"/>
                            </a:cubicBezTo>
                            <a:cubicBezTo>
                              <a:pt x="35" y="18"/>
                              <a:pt x="31" y="15"/>
                              <a:pt x="29" y="13"/>
                            </a:cubicBezTo>
                            <a:cubicBezTo>
                              <a:pt x="29" y="8"/>
                              <a:pt x="29" y="8"/>
                              <a:pt x="29" y="8"/>
                            </a:cubicBezTo>
                            <a:cubicBezTo>
                              <a:pt x="39" y="8"/>
                              <a:pt x="43" y="17"/>
                              <a:pt x="54" y="17"/>
                            </a:cubicBezTo>
                            <a:cubicBezTo>
                              <a:pt x="54" y="8"/>
                              <a:pt x="54" y="8"/>
                              <a:pt x="54" y="8"/>
                            </a:cubicBezTo>
                            <a:cubicBezTo>
                              <a:pt x="46" y="8"/>
                              <a:pt x="40" y="8"/>
                              <a:pt x="38" y="1"/>
                            </a:cubicBezTo>
                            <a:cubicBezTo>
                              <a:pt x="41" y="0"/>
                              <a:pt x="43" y="1"/>
                              <a:pt x="46" y="1"/>
                            </a:cubicBezTo>
                            <a:cubicBezTo>
                              <a:pt x="53" y="1"/>
                              <a:pt x="58" y="5"/>
                              <a:pt x="66" y="5"/>
                            </a:cubicBezTo>
                            <a:cubicBezTo>
                              <a:pt x="69" y="5"/>
                              <a:pt x="71" y="2"/>
                              <a:pt x="75" y="2"/>
                            </a:cubicBezTo>
                            <a:cubicBezTo>
                              <a:pt x="83" y="2"/>
                              <a:pt x="84" y="6"/>
                              <a:pt x="84" y="13"/>
                            </a:cubicBezTo>
                            <a:cubicBezTo>
                              <a:pt x="84" y="23"/>
                              <a:pt x="78" y="28"/>
                              <a:pt x="80" y="41"/>
                            </a:cubicBezTo>
                            <a:cubicBezTo>
                              <a:pt x="73" y="43"/>
                              <a:pt x="64" y="43"/>
                              <a:pt x="62" y="43"/>
                            </a:cubicBezTo>
                            <a:cubicBezTo>
                              <a:pt x="60" y="43"/>
                              <a:pt x="48" y="45"/>
                              <a:pt x="48" y="41"/>
                            </a:cubicBezTo>
                            <a:cubicBezTo>
                              <a:pt x="48" y="39"/>
                              <a:pt x="50" y="37"/>
                              <a:pt x="51" y="36"/>
                            </a:cubicBezTo>
                            <a:cubicBezTo>
                              <a:pt x="51" y="35"/>
                              <a:pt x="51" y="33"/>
                              <a:pt x="51" y="32"/>
                            </a:cubicBezTo>
                            <a:cubicBezTo>
                              <a:pt x="51" y="28"/>
                              <a:pt x="60" y="28"/>
                              <a:pt x="62" y="25"/>
                            </a:cubicBezTo>
                            <a:cubicBezTo>
                              <a:pt x="61" y="24"/>
                              <a:pt x="59" y="24"/>
                              <a:pt x="57" y="24"/>
                            </a:cubicBezTo>
                            <a:cubicBezTo>
                              <a:pt x="49" y="24"/>
                              <a:pt x="34" y="28"/>
                              <a:pt x="25" y="28"/>
                            </a:cubicBezTo>
                            <a:cubicBezTo>
                              <a:pt x="22" y="28"/>
                              <a:pt x="20" y="26"/>
                              <a:pt x="20" y="23"/>
                            </a:cubicBezTo>
                            <a:cubicBezTo>
                              <a:pt x="13" y="23"/>
                              <a:pt x="13" y="23"/>
                              <a:pt x="13" y="23"/>
                            </a:cubicBezTo>
                            <a:cubicBezTo>
                              <a:pt x="12" y="19"/>
                              <a:pt x="12" y="19"/>
                              <a:pt x="12" y="19"/>
                            </a:cubicBezTo>
                            <a:cubicBezTo>
                              <a:pt x="7" y="20"/>
                              <a:pt x="4" y="17"/>
                              <a:pt x="1" y="14"/>
                            </a:cubicBezTo>
                            <a:cubicBezTo>
                              <a:pt x="1" y="6"/>
                              <a:pt x="1" y="6"/>
                              <a:pt x="1" y="6"/>
                            </a:cubicBezTo>
                            <a:lnTo>
                              <a:pt x="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66"/>
                      <p:cNvSpPr>
                        <a:spLocks/>
                      </p:cNvSpPr>
                      <p:nvPr/>
                    </p:nvSpPr>
                    <p:spPr bwMode="auto">
                      <a:xfrm>
                        <a:off x="8246752" y="2256567"/>
                        <a:ext cx="230419" cy="187749"/>
                      </a:xfrm>
                      <a:custGeom>
                        <a:avLst/>
                        <a:gdLst/>
                        <a:ahLst/>
                        <a:cxnLst>
                          <a:cxn ang="0">
                            <a:pos x="65" y="11"/>
                          </a:cxn>
                          <a:cxn ang="0">
                            <a:pos x="57" y="18"/>
                          </a:cxn>
                          <a:cxn ang="0">
                            <a:pos x="32" y="35"/>
                          </a:cxn>
                          <a:cxn ang="0">
                            <a:pos x="20" y="38"/>
                          </a:cxn>
                          <a:cxn ang="0">
                            <a:pos x="25" y="38"/>
                          </a:cxn>
                          <a:cxn ang="0">
                            <a:pos x="15" y="53"/>
                          </a:cxn>
                          <a:cxn ang="0">
                            <a:pos x="6" y="53"/>
                          </a:cxn>
                          <a:cxn ang="0">
                            <a:pos x="7" y="40"/>
                          </a:cxn>
                          <a:cxn ang="0">
                            <a:pos x="0" y="19"/>
                          </a:cxn>
                          <a:cxn ang="0">
                            <a:pos x="0" y="11"/>
                          </a:cxn>
                          <a:cxn ang="0">
                            <a:pos x="10" y="11"/>
                          </a:cxn>
                          <a:cxn ang="0">
                            <a:pos x="10" y="7"/>
                          </a:cxn>
                          <a:cxn ang="0">
                            <a:pos x="22" y="0"/>
                          </a:cxn>
                          <a:cxn ang="0">
                            <a:pos x="65" y="5"/>
                          </a:cxn>
                          <a:cxn ang="0">
                            <a:pos x="65" y="11"/>
                          </a:cxn>
                        </a:cxnLst>
                        <a:rect l="0" t="0" r="r" b="b"/>
                        <a:pathLst>
                          <a:path w="65" h="53">
                            <a:moveTo>
                              <a:pt x="65" y="11"/>
                            </a:moveTo>
                            <a:cubicBezTo>
                              <a:pt x="65" y="12"/>
                              <a:pt x="57" y="18"/>
                              <a:pt x="57" y="18"/>
                            </a:cubicBezTo>
                            <a:cubicBezTo>
                              <a:pt x="51" y="26"/>
                              <a:pt x="45" y="35"/>
                              <a:pt x="32" y="35"/>
                            </a:cubicBezTo>
                            <a:cubicBezTo>
                              <a:pt x="22" y="35"/>
                              <a:pt x="22" y="30"/>
                              <a:pt x="20" y="38"/>
                            </a:cubicBezTo>
                            <a:cubicBezTo>
                              <a:pt x="25" y="38"/>
                              <a:pt x="25" y="38"/>
                              <a:pt x="25" y="38"/>
                            </a:cubicBezTo>
                            <a:cubicBezTo>
                              <a:pt x="24" y="46"/>
                              <a:pt x="21" y="48"/>
                              <a:pt x="15" y="53"/>
                            </a:cubicBezTo>
                            <a:cubicBezTo>
                              <a:pt x="6" y="53"/>
                              <a:pt x="6" y="53"/>
                              <a:pt x="6" y="53"/>
                            </a:cubicBezTo>
                            <a:cubicBezTo>
                              <a:pt x="6" y="47"/>
                              <a:pt x="6" y="42"/>
                              <a:pt x="7" y="40"/>
                            </a:cubicBezTo>
                            <a:cubicBezTo>
                              <a:pt x="0" y="33"/>
                              <a:pt x="3" y="27"/>
                              <a:pt x="0" y="19"/>
                            </a:cubicBezTo>
                            <a:cubicBezTo>
                              <a:pt x="0" y="11"/>
                              <a:pt x="0" y="11"/>
                              <a:pt x="0" y="11"/>
                            </a:cubicBezTo>
                            <a:cubicBezTo>
                              <a:pt x="3" y="11"/>
                              <a:pt x="8" y="11"/>
                              <a:pt x="10" y="11"/>
                            </a:cubicBezTo>
                            <a:cubicBezTo>
                              <a:pt x="9" y="11"/>
                              <a:pt x="10" y="8"/>
                              <a:pt x="10" y="7"/>
                            </a:cubicBezTo>
                            <a:cubicBezTo>
                              <a:pt x="10" y="6"/>
                              <a:pt x="13" y="0"/>
                              <a:pt x="22" y="0"/>
                            </a:cubicBezTo>
                            <a:cubicBezTo>
                              <a:pt x="37" y="0"/>
                              <a:pt x="49" y="5"/>
                              <a:pt x="65" y="5"/>
                            </a:cubicBezTo>
                            <a:cubicBezTo>
                              <a:pt x="65" y="8"/>
                              <a:pt x="65" y="9"/>
                              <a:pt x="6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67"/>
                      <p:cNvSpPr>
                        <a:spLocks/>
                      </p:cNvSpPr>
                      <p:nvPr/>
                    </p:nvSpPr>
                    <p:spPr bwMode="auto">
                      <a:xfrm>
                        <a:off x="7773115" y="1919475"/>
                        <a:ext cx="76806" cy="64007"/>
                      </a:xfrm>
                      <a:custGeom>
                        <a:avLst/>
                        <a:gdLst/>
                        <a:ahLst/>
                        <a:cxnLst>
                          <a:cxn ang="0">
                            <a:pos x="21" y="12"/>
                          </a:cxn>
                          <a:cxn ang="0">
                            <a:pos x="15" y="18"/>
                          </a:cxn>
                          <a:cxn ang="0">
                            <a:pos x="0" y="0"/>
                          </a:cxn>
                          <a:cxn ang="0">
                            <a:pos x="21" y="12"/>
                          </a:cxn>
                        </a:cxnLst>
                        <a:rect l="0" t="0" r="r" b="b"/>
                        <a:pathLst>
                          <a:path w="21" h="18">
                            <a:moveTo>
                              <a:pt x="21" y="12"/>
                            </a:moveTo>
                            <a:cubicBezTo>
                              <a:pt x="21" y="16"/>
                              <a:pt x="18" y="18"/>
                              <a:pt x="15" y="18"/>
                            </a:cubicBezTo>
                            <a:cubicBezTo>
                              <a:pt x="10" y="18"/>
                              <a:pt x="0" y="6"/>
                              <a:pt x="0" y="0"/>
                            </a:cubicBezTo>
                            <a:cubicBezTo>
                              <a:pt x="11" y="0"/>
                              <a:pt x="12" y="9"/>
                              <a:pt x="21"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68"/>
                      <p:cNvSpPr>
                        <a:spLocks/>
                      </p:cNvSpPr>
                      <p:nvPr/>
                    </p:nvSpPr>
                    <p:spPr bwMode="auto">
                      <a:xfrm>
                        <a:off x="7820051" y="2132825"/>
                        <a:ext cx="51204" cy="42670"/>
                      </a:xfrm>
                      <a:custGeom>
                        <a:avLst/>
                        <a:gdLst/>
                        <a:ahLst/>
                        <a:cxnLst>
                          <a:cxn ang="0">
                            <a:pos x="12" y="0"/>
                          </a:cxn>
                          <a:cxn ang="0">
                            <a:pos x="15" y="6"/>
                          </a:cxn>
                          <a:cxn ang="0">
                            <a:pos x="9" y="12"/>
                          </a:cxn>
                          <a:cxn ang="0">
                            <a:pos x="0" y="12"/>
                          </a:cxn>
                          <a:cxn ang="0">
                            <a:pos x="12" y="0"/>
                          </a:cxn>
                        </a:cxnLst>
                        <a:rect l="0" t="0" r="r" b="b"/>
                        <a:pathLst>
                          <a:path w="15" h="12">
                            <a:moveTo>
                              <a:pt x="12" y="0"/>
                            </a:moveTo>
                            <a:cubicBezTo>
                              <a:pt x="13" y="2"/>
                              <a:pt x="15" y="3"/>
                              <a:pt x="15" y="6"/>
                            </a:cubicBezTo>
                            <a:cubicBezTo>
                              <a:pt x="15" y="12"/>
                              <a:pt x="11" y="12"/>
                              <a:pt x="9" y="12"/>
                            </a:cubicBezTo>
                            <a:cubicBezTo>
                              <a:pt x="4" y="12"/>
                              <a:pt x="3" y="11"/>
                              <a:pt x="0" y="12"/>
                            </a:cubicBezTo>
                            <a:cubicBezTo>
                              <a:pt x="2" y="4"/>
                              <a:pt x="6" y="2"/>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69"/>
                      <p:cNvSpPr>
                        <a:spLocks/>
                      </p:cNvSpPr>
                      <p:nvPr/>
                    </p:nvSpPr>
                    <p:spPr bwMode="auto">
                      <a:xfrm>
                        <a:off x="7790183" y="1761594"/>
                        <a:ext cx="294425" cy="153612"/>
                      </a:xfrm>
                      <a:custGeom>
                        <a:avLst/>
                        <a:gdLst/>
                        <a:ahLst/>
                        <a:cxnLst>
                          <a:cxn ang="0">
                            <a:pos x="54" y="32"/>
                          </a:cxn>
                          <a:cxn ang="0">
                            <a:pos x="33" y="30"/>
                          </a:cxn>
                          <a:cxn ang="0">
                            <a:pos x="19" y="29"/>
                          </a:cxn>
                          <a:cxn ang="0">
                            <a:pos x="7" y="25"/>
                          </a:cxn>
                          <a:cxn ang="0">
                            <a:pos x="20" y="20"/>
                          </a:cxn>
                          <a:cxn ang="0">
                            <a:pos x="20" y="15"/>
                          </a:cxn>
                          <a:cxn ang="0">
                            <a:pos x="5" y="15"/>
                          </a:cxn>
                          <a:cxn ang="0">
                            <a:pos x="8" y="10"/>
                          </a:cxn>
                          <a:cxn ang="0">
                            <a:pos x="0" y="3"/>
                          </a:cxn>
                          <a:cxn ang="0">
                            <a:pos x="14" y="0"/>
                          </a:cxn>
                          <a:cxn ang="0">
                            <a:pos x="31" y="8"/>
                          </a:cxn>
                          <a:cxn ang="0">
                            <a:pos x="40" y="4"/>
                          </a:cxn>
                          <a:cxn ang="0">
                            <a:pos x="53" y="15"/>
                          </a:cxn>
                          <a:cxn ang="0">
                            <a:pos x="60" y="11"/>
                          </a:cxn>
                          <a:cxn ang="0">
                            <a:pos x="73" y="21"/>
                          </a:cxn>
                          <a:cxn ang="0">
                            <a:pos x="70" y="26"/>
                          </a:cxn>
                          <a:cxn ang="0">
                            <a:pos x="82" y="37"/>
                          </a:cxn>
                          <a:cxn ang="0">
                            <a:pos x="74" y="43"/>
                          </a:cxn>
                          <a:cxn ang="0">
                            <a:pos x="54" y="32"/>
                          </a:cxn>
                        </a:cxnLst>
                        <a:rect l="0" t="0" r="r" b="b"/>
                        <a:pathLst>
                          <a:path w="82" h="43">
                            <a:moveTo>
                              <a:pt x="54" y="32"/>
                            </a:moveTo>
                            <a:cubicBezTo>
                              <a:pt x="46" y="32"/>
                              <a:pt x="41" y="29"/>
                              <a:pt x="33" y="30"/>
                            </a:cubicBezTo>
                            <a:cubicBezTo>
                              <a:pt x="31" y="26"/>
                              <a:pt x="25" y="29"/>
                              <a:pt x="19" y="29"/>
                            </a:cubicBezTo>
                            <a:cubicBezTo>
                              <a:pt x="13" y="29"/>
                              <a:pt x="11" y="29"/>
                              <a:pt x="7" y="25"/>
                            </a:cubicBezTo>
                            <a:cubicBezTo>
                              <a:pt x="11" y="21"/>
                              <a:pt x="15" y="22"/>
                              <a:pt x="20" y="20"/>
                            </a:cubicBezTo>
                            <a:cubicBezTo>
                              <a:pt x="19" y="18"/>
                              <a:pt x="19" y="16"/>
                              <a:pt x="20" y="15"/>
                            </a:cubicBezTo>
                            <a:cubicBezTo>
                              <a:pt x="10" y="15"/>
                              <a:pt x="8" y="17"/>
                              <a:pt x="5" y="15"/>
                            </a:cubicBezTo>
                            <a:cubicBezTo>
                              <a:pt x="6" y="14"/>
                              <a:pt x="7" y="12"/>
                              <a:pt x="8" y="10"/>
                            </a:cubicBezTo>
                            <a:cubicBezTo>
                              <a:pt x="2" y="10"/>
                              <a:pt x="0" y="9"/>
                              <a:pt x="0" y="3"/>
                            </a:cubicBezTo>
                            <a:cubicBezTo>
                              <a:pt x="6" y="3"/>
                              <a:pt x="9" y="0"/>
                              <a:pt x="14" y="0"/>
                            </a:cubicBezTo>
                            <a:cubicBezTo>
                              <a:pt x="24" y="0"/>
                              <a:pt x="26" y="8"/>
                              <a:pt x="31" y="8"/>
                            </a:cubicBezTo>
                            <a:cubicBezTo>
                              <a:pt x="35" y="8"/>
                              <a:pt x="36" y="4"/>
                              <a:pt x="40" y="4"/>
                            </a:cubicBezTo>
                            <a:cubicBezTo>
                              <a:pt x="49" y="4"/>
                              <a:pt x="48" y="15"/>
                              <a:pt x="53" y="15"/>
                            </a:cubicBezTo>
                            <a:cubicBezTo>
                              <a:pt x="56" y="15"/>
                              <a:pt x="57" y="11"/>
                              <a:pt x="60" y="11"/>
                            </a:cubicBezTo>
                            <a:cubicBezTo>
                              <a:pt x="66" y="11"/>
                              <a:pt x="71" y="19"/>
                              <a:pt x="73" y="21"/>
                            </a:cubicBezTo>
                            <a:cubicBezTo>
                              <a:pt x="72" y="22"/>
                              <a:pt x="70" y="24"/>
                              <a:pt x="70" y="26"/>
                            </a:cubicBezTo>
                            <a:cubicBezTo>
                              <a:pt x="73" y="29"/>
                              <a:pt x="82" y="33"/>
                              <a:pt x="82" y="37"/>
                            </a:cubicBezTo>
                            <a:cubicBezTo>
                              <a:pt x="82" y="42"/>
                              <a:pt x="77" y="43"/>
                              <a:pt x="74" y="43"/>
                            </a:cubicBezTo>
                            <a:cubicBezTo>
                              <a:pt x="63" y="43"/>
                              <a:pt x="64" y="32"/>
                              <a:pt x="54" y="3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70"/>
                      <p:cNvSpPr>
                        <a:spLocks/>
                      </p:cNvSpPr>
                      <p:nvPr/>
                    </p:nvSpPr>
                    <p:spPr bwMode="auto">
                      <a:xfrm>
                        <a:off x="7905391" y="1893873"/>
                        <a:ext cx="81075" cy="25602"/>
                      </a:xfrm>
                      <a:custGeom>
                        <a:avLst/>
                        <a:gdLst/>
                        <a:ahLst/>
                        <a:cxnLst>
                          <a:cxn ang="0">
                            <a:pos x="8" y="7"/>
                          </a:cxn>
                          <a:cxn ang="0">
                            <a:pos x="12" y="0"/>
                          </a:cxn>
                          <a:cxn ang="0">
                            <a:pos x="23" y="4"/>
                          </a:cxn>
                          <a:cxn ang="0">
                            <a:pos x="8" y="7"/>
                          </a:cxn>
                        </a:cxnLst>
                        <a:rect l="0" t="0" r="r" b="b"/>
                        <a:pathLst>
                          <a:path w="23" h="7">
                            <a:moveTo>
                              <a:pt x="8" y="7"/>
                            </a:moveTo>
                            <a:cubicBezTo>
                              <a:pt x="0" y="7"/>
                              <a:pt x="11" y="0"/>
                              <a:pt x="12" y="0"/>
                            </a:cubicBezTo>
                            <a:cubicBezTo>
                              <a:pt x="17" y="0"/>
                              <a:pt x="19" y="3"/>
                              <a:pt x="23" y="4"/>
                            </a:cubicBezTo>
                            <a:cubicBezTo>
                              <a:pt x="20" y="7"/>
                              <a:pt x="15" y="7"/>
                              <a:pt x="8"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71"/>
                      <p:cNvSpPr>
                        <a:spLocks/>
                      </p:cNvSpPr>
                      <p:nvPr/>
                    </p:nvSpPr>
                    <p:spPr bwMode="auto">
                      <a:xfrm>
                        <a:off x="8195548" y="1987747"/>
                        <a:ext cx="772331" cy="243221"/>
                      </a:xfrm>
                      <a:custGeom>
                        <a:avLst/>
                        <a:gdLst/>
                        <a:ahLst/>
                        <a:cxnLst>
                          <a:cxn ang="0">
                            <a:pos x="215" y="45"/>
                          </a:cxn>
                          <a:cxn ang="0">
                            <a:pos x="210" y="51"/>
                          </a:cxn>
                          <a:cxn ang="0">
                            <a:pos x="216" y="52"/>
                          </a:cxn>
                          <a:cxn ang="0">
                            <a:pos x="179" y="67"/>
                          </a:cxn>
                          <a:cxn ang="0">
                            <a:pos x="170" y="60"/>
                          </a:cxn>
                          <a:cxn ang="0">
                            <a:pos x="159" y="66"/>
                          </a:cxn>
                          <a:cxn ang="0">
                            <a:pos x="124" y="66"/>
                          </a:cxn>
                          <a:cxn ang="0">
                            <a:pos x="102" y="60"/>
                          </a:cxn>
                          <a:cxn ang="0">
                            <a:pos x="97" y="60"/>
                          </a:cxn>
                          <a:cxn ang="0">
                            <a:pos x="84" y="67"/>
                          </a:cxn>
                          <a:cxn ang="0">
                            <a:pos x="53" y="47"/>
                          </a:cxn>
                          <a:cxn ang="0">
                            <a:pos x="58" y="40"/>
                          </a:cxn>
                          <a:cxn ang="0">
                            <a:pos x="40" y="18"/>
                          </a:cxn>
                          <a:cxn ang="0">
                            <a:pos x="32" y="22"/>
                          </a:cxn>
                          <a:cxn ang="0">
                            <a:pos x="0" y="7"/>
                          </a:cxn>
                          <a:cxn ang="0">
                            <a:pos x="13" y="0"/>
                          </a:cxn>
                          <a:cxn ang="0">
                            <a:pos x="51" y="15"/>
                          </a:cxn>
                          <a:cxn ang="0">
                            <a:pos x="60" y="12"/>
                          </a:cxn>
                          <a:cxn ang="0">
                            <a:pos x="68" y="12"/>
                          </a:cxn>
                          <a:cxn ang="0">
                            <a:pos x="89" y="25"/>
                          </a:cxn>
                          <a:cxn ang="0">
                            <a:pos x="71" y="25"/>
                          </a:cxn>
                          <a:cxn ang="0">
                            <a:pos x="91" y="35"/>
                          </a:cxn>
                          <a:cxn ang="0">
                            <a:pos x="88" y="38"/>
                          </a:cxn>
                          <a:cxn ang="0">
                            <a:pos x="95" y="40"/>
                          </a:cxn>
                          <a:cxn ang="0">
                            <a:pos x="125" y="45"/>
                          </a:cxn>
                          <a:cxn ang="0">
                            <a:pos x="181" y="34"/>
                          </a:cxn>
                          <a:cxn ang="0">
                            <a:pos x="216" y="46"/>
                          </a:cxn>
                          <a:cxn ang="0">
                            <a:pos x="211" y="47"/>
                          </a:cxn>
                          <a:cxn ang="0">
                            <a:pos x="215" y="45"/>
                          </a:cxn>
                        </a:cxnLst>
                        <a:rect l="0" t="0" r="r" b="b"/>
                        <a:pathLst>
                          <a:path w="216" h="68">
                            <a:moveTo>
                              <a:pt x="215" y="45"/>
                            </a:moveTo>
                            <a:cubicBezTo>
                              <a:pt x="213" y="46"/>
                              <a:pt x="211" y="48"/>
                              <a:pt x="210" y="51"/>
                            </a:cubicBezTo>
                            <a:cubicBezTo>
                              <a:pt x="213" y="52"/>
                              <a:pt x="216" y="52"/>
                              <a:pt x="216" y="52"/>
                            </a:cubicBezTo>
                            <a:cubicBezTo>
                              <a:pt x="215" y="67"/>
                              <a:pt x="195" y="67"/>
                              <a:pt x="179" y="67"/>
                            </a:cubicBezTo>
                            <a:cubicBezTo>
                              <a:pt x="174" y="67"/>
                              <a:pt x="171" y="64"/>
                              <a:pt x="170" y="60"/>
                            </a:cubicBezTo>
                            <a:cubicBezTo>
                              <a:pt x="164" y="61"/>
                              <a:pt x="163" y="64"/>
                              <a:pt x="159" y="66"/>
                            </a:cubicBezTo>
                            <a:cubicBezTo>
                              <a:pt x="124" y="66"/>
                              <a:pt x="124" y="66"/>
                              <a:pt x="124" y="66"/>
                            </a:cubicBezTo>
                            <a:cubicBezTo>
                              <a:pt x="115" y="68"/>
                              <a:pt x="101" y="67"/>
                              <a:pt x="102" y="60"/>
                            </a:cubicBezTo>
                            <a:cubicBezTo>
                              <a:pt x="97" y="60"/>
                              <a:pt x="97" y="60"/>
                              <a:pt x="97" y="60"/>
                            </a:cubicBezTo>
                            <a:cubicBezTo>
                              <a:pt x="95" y="62"/>
                              <a:pt x="88" y="67"/>
                              <a:pt x="84" y="67"/>
                            </a:cubicBezTo>
                            <a:cubicBezTo>
                              <a:pt x="75" y="67"/>
                              <a:pt x="53" y="56"/>
                              <a:pt x="53" y="47"/>
                            </a:cubicBezTo>
                            <a:cubicBezTo>
                              <a:pt x="53" y="44"/>
                              <a:pt x="56" y="41"/>
                              <a:pt x="58" y="40"/>
                            </a:cubicBezTo>
                            <a:cubicBezTo>
                              <a:pt x="50" y="32"/>
                              <a:pt x="48" y="25"/>
                              <a:pt x="40" y="18"/>
                            </a:cubicBezTo>
                            <a:cubicBezTo>
                              <a:pt x="38" y="20"/>
                              <a:pt x="35" y="22"/>
                              <a:pt x="32" y="22"/>
                            </a:cubicBezTo>
                            <a:cubicBezTo>
                              <a:pt x="27" y="22"/>
                              <a:pt x="0" y="11"/>
                              <a:pt x="0" y="7"/>
                            </a:cubicBezTo>
                            <a:cubicBezTo>
                              <a:pt x="0" y="0"/>
                              <a:pt x="8" y="0"/>
                              <a:pt x="13" y="0"/>
                            </a:cubicBezTo>
                            <a:cubicBezTo>
                              <a:pt x="33" y="0"/>
                              <a:pt x="36" y="15"/>
                              <a:pt x="51" y="15"/>
                            </a:cubicBezTo>
                            <a:cubicBezTo>
                              <a:pt x="56" y="15"/>
                              <a:pt x="58" y="15"/>
                              <a:pt x="60" y="12"/>
                            </a:cubicBezTo>
                            <a:cubicBezTo>
                              <a:pt x="63" y="12"/>
                              <a:pt x="68" y="12"/>
                              <a:pt x="68" y="12"/>
                            </a:cubicBezTo>
                            <a:cubicBezTo>
                              <a:pt x="65" y="22"/>
                              <a:pt x="85" y="19"/>
                              <a:pt x="89" y="25"/>
                            </a:cubicBezTo>
                            <a:cubicBezTo>
                              <a:pt x="71" y="25"/>
                              <a:pt x="71" y="25"/>
                              <a:pt x="71" y="25"/>
                            </a:cubicBezTo>
                            <a:cubicBezTo>
                              <a:pt x="74" y="37"/>
                              <a:pt x="85" y="30"/>
                              <a:pt x="91" y="35"/>
                            </a:cubicBezTo>
                            <a:cubicBezTo>
                              <a:pt x="90" y="36"/>
                              <a:pt x="88" y="36"/>
                              <a:pt x="88" y="38"/>
                            </a:cubicBezTo>
                            <a:cubicBezTo>
                              <a:pt x="88" y="44"/>
                              <a:pt x="93" y="41"/>
                              <a:pt x="95" y="40"/>
                            </a:cubicBezTo>
                            <a:cubicBezTo>
                              <a:pt x="106" y="42"/>
                              <a:pt x="114" y="45"/>
                              <a:pt x="125" y="45"/>
                            </a:cubicBezTo>
                            <a:cubicBezTo>
                              <a:pt x="150" y="45"/>
                              <a:pt x="158" y="34"/>
                              <a:pt x="181" y="34"/>
                            </a:cubicBezTo>
                            <a:cubicBezTo>
                              <a:pt x="198" y="34"/>
                              <a:pt x="210" y="35"/>
                              <a:pt x="216" y="46"/>
                            </a:cubicBezTo>
                            <a:cubicBezTo>
                              <a:pt x="215" y="47"/>
                              <a:pt x="213" y="47"/>
                              <a:pt x="211" y="47"/>
                            </a:cubicBezTo>
                            <a:lnTo>
                              <a:pt x="215" y="4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72"/>
                      <p:cNvSpPr>
                        <a:spLocks/>
                      </p:cNvSpPr>
                      <p:nvPr/>
                    </p:nvSpPr>
                    <p:spPr bwMode="auto">
                      <a:xfrm>
                        <a:off x="8204082" y="2115757"/>
                        <a:ext cx="132279" cy="102408"/>
                      </a:xfrm>
                      <a:custGeom>
                        <a:avLst/>
                        <a:gdLst/>
                        <a:ahLst/>
                        <a:cxnLst>
                          <a:cxn ang="0">
                            <a:pos x="6" y="10"/>
                          </a:cxn>
                          <a:cxn ang="0">
                            <a:pos x="19" y="0"/>
                          </a:cxn>
                          <a:cxn ang="0">
                            <a:pos x="37" y="15"/>
                          </a:cxn>
                          <a:cxn ang="0">
                            <a:pos x="29" y="29"/>
                          </a:cxn>
                          <a:cxn ang="0">
                            <a:pos x="0" y="17"/>
                          </a:cxn>
                          <a:cxn ang="0">
                            <a:pos x="6" y="10"/>
                          </a:cxn>
                        </a:cxnLst>
                        <a:rect l="0" t="0" r="r" b="b"/>
                        <a:pathLst>
                          <a:path w="37" h="29">
                            <a:moveTo>
                              <a:pt x="6" y="10"/>
                            </a:moveTo>
                            <a:cubicBezTo>
                              <a:pt x="10" y="10"/>
                              <a:pt x="9" y="0"/>
                              <a:pt x="19" y="0"/>
                            </a:cubicBezTo>
                            <a:cubicBezTo>
                              <a:pt x="27" y="0"/>
                              <a:pt x="37" y="9"/>
                              <a:pt x="37" y="15"/>
                            </a:cubicBezTo>
                            <a:cubicBezTo>
                              <a:pt x="37" y="22"/>
                              <a:pt x="35" y="29"/>
                              <a:pt x="29" y="29"/>
                            </a:cubicBezTo>
                            <a:cubicBezTo>
                              <a:pt x="25" y="29"/>
                              <a:pt x="0" y="17"/>
                              <a:pt x="0" y="17"/>
                            </a:cubicBezTo>
                            <a:cubicBezTo>
                              <a:pt x="0" y="13"/>
                              <a:pt x="5" y="10"/>
                              <a:pt x="6"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73"/>
                      <p:cNvSpPr>
                        <a:spLocks/>
                      </p:cNvSpPr>
                      <p:nvPr/>
                    </p:nvSpPr>
                    <p:spPr bwMode="auto">
                      <a:xfrm>
                        <a:off x="8221150" y="1919475"/>
                        <a:ext cx="123745" cy="34136"/>
                      </a:xfrm>
                      <a:custGeom>
                        <a:avLst/>
                        <a:gdLst/>
                        <a:ahLst/>
                        <a:cxnLst>
                          <a:cxn ang="0">
                            <a:pos x="29" y="0"/>
                          </a:cxn>
                          <a:cxn ang="0">
                            <a:pos x="35" y="0"/>
                          </a:cxn>
                          <a:cxn ang="0">
                            <a:pos x="35" y="6"/>
                          </a:cxn>
                          <a:cxn ang="0">
                            <a:pos x="28" y="10"/>
                          </a:cxn>
                          <a:cxn ang="0">
                            <a:pos x="0" y="5"/>
                          </a:cxn>
                          <a:cxn ang="0">
                            <a:pos x="29" y="0"/>
                          </a:cxn>
                        </a:cxnLst>
                        <a:rect l="0" t="0" r="r" b="b"/>
                        <a:pathLst>
                          <a:path w="35" h="10">
                            <a:moveTo>
                              <a:pt x="29" y="0"/>
                            </a:moveTo>
                            <a:cubicBezTo>
                              <a:pt x="34" y="0"/>
                              <a:pt x="30" y="1"/>
                              <a:pt x="35" y="0"/>
                            </a:cubicBezTo>
                            <a:cubicBezTo>
                              <a:pt x="35" y="3"/>
                              <a:pt x="35" y="5"/>
                              <a:pt x="35" y="6"/>
                            </a:cubicBezTo>
                            <a:cubicBezTo>
                              <a:pt x="35" y="8"/>
                              <a:pt x="32" y="10"/>
                              <a:pt x="28" y="10"/>
                            </a:cubicBezTo>
                            <a:cubicBezTo>
                              <a:pt x="26" y="10"/>
                              <a:pt x="0" y="5"/>
                              <a:pt x="0" y="5"/>
                            </a:cubicBezTo>
                            <a:cubicBezTo>
                              <a:pt x="5" y="1"/>
                              <a:pt x="21" y="0"/>
                              <a:pt x="29"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74"/>
                      <p:cNvSpPr>
                        <a:spLocks/>
                      </p:cNvSpPr>
                      <p:nvPr/>
                    </p:nvSpPr>
                    <p:spPr bwMode="auto">
                      <a:xfrm>
                        <a:off x="8127276" y="1799998"/>
                        <a:ext cx="145078" cy="119476"/>
                      </a:xfrm>
                      <a:custGeom>
                        <a:avLst/>
                        <a:gdLst/>
                        <a:ahLst/>
                        <a:cxnLst>
                          <a:cxn ang="0">
                            <a:pos x="10" y="28"/>
                          </a:cxn>
                          <a:cxn ang="0">
                            <a:pos x="14" y="23"/>
                          </a:cxn>
                          <a:cxn ang="0">
                            <a:pos x="0" y="7"/>
                          </a:cxn>
                          <a:cxn ang="0">
                            <a:pos x="10" y="0"/>
                          </a:cxn>
                          <a:cxn ang="0">
                            <a:pos x="25" y="7"/>
                          </a:cxn>
                          <a:cxn ang="0">
                            <a:pos x="41" y="17"/>
                          </a:cxn>
                          <a:cxn ang="0">
                            <a:pos x="41" y="28"/>
                          </a:cxn>
                          <a:cxn ang="0">
                            <a:pos x="10" y="28"/>
                          </a:cxn>
                        </a:cxnLst>
                        <a:rect l="0" t="0" r="r" b="b"/>
                        <a:pathLst>
                          <a:path w="41" h="33">
                            <a:moveTo>
                              <a:pt x="10" y="28"/>
                            </a:moveTo>
                            <a:cubicBezTo>
                              <a:pt x="10" y="26"/>
                              <a:pt x="13" y="24"/>
                              <a:pt x="14" y="23"/>
                            </a:cubicBezTo>
                            <a:cubicBezTo>
                              <a:pt x="9" y="18"/>
                              <a:pt x="0" y="15"/>
                              <a:pt x="0" y="7"/>
                            </a:cubicBezTo>
                            <a:cubicBezTo>
                              <a:pt x="0" y="2"/>
                              <a:pt x="6" y="0"/>
                              <a:pt x="10" y="0"/>
                            </a:cubicBezTo>
                            <a:cubicBezTo>
                              <a:pt x="11" y="4"/>
                              <a:pt x="21" y="7"/>
                              <a:pt x="25" y="7"/>
                            </a:cubicBezTo>
                            <a:cubicBezTo>
                              <a:pt x="25" y="17"/>
                              <a:pt x="41" y="7"/>
                              <a:pt x="41" y="17"/>
                            </a:cubicBezTo>
                            <a:cubicBezTo>
                              <a:pt x="41" y="20"/>
                              <a:pt x="39" y="23"/>
                              <a:pt x="41" y="28"/>
                            </a:cubicBezTo>
                            <a:cubicBezTo>
                              <a:pt x="25" y="31"/>
                              <a:pt x="10" y="33"/>
                              <a:pt x="10"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75"/>
                      <p:cNvSpPr>
                        <a:spLocks/>
                      </p:cNvSpPr>
                      <p:nvPr/>
                    </p:nvSpPr>
                    <p:spPr bwMode="auto">
                      <a:xfrm>
                        <a:off x="8071806" y="1693322"/>
                        <a:ext cx="55473" cy="34136"/>
                      </a:xfrm>
                      <a:custGeom>
                        <a:avLst/>
                        <a:gdLst/>
                        <a:ahLst/>
                        <a:cxnLst>
                          <a:cxn ang="0">
                            <a:pos x="16" y="0"/>
                          </a:cxn>
                          <a:cxn ang="0">
                            <a:pos x="16" y="9"/>
                          </a:cxn>
                          <a:cxn ang="0">
                            <a:pos x="8" y="9"/>
                          </a:cxn>
                          <a:cxn ang="0">
                            <a:pos x="0" y="0"/>
                          </a:cxn>
                          <a:cxn ang="0">
                            <a:pos x="16" y="0"/>
                          </a:cxn>
                        </a:cxnLst>
                        <a:rect l="0" t="0" r="r" b="b"/>
                        <a:pathLst>
                          <a:path w="16" h="9">
                            <a:moveTo>
                              <a:pt x="16" y="0"/>
                            </a:moveTo>
                            <a:cubicBezTo>
                              <a:pt x="16" y="9"/>
                              <a:pt x="16" y="9"/>
                              <a:pt x="16" y="9"/>
                            </a:cubicBezTo>
                            <a:cubicBezTo>
                              <a:pt x="8" y="9"/>
                              <a:pt x="8" y="9"/>
                              <a:pt x="8" y="9"/>
                            </a:cubicBezTo>
                            <a:cubicBezTo>
                              <a:pt x="6" y="7"/>
                              <a:pt x="0" y="6"/>
                              <a:pt x="0" y="0"/>
                            </a:cubicBezTo>
                            <a:cubicBezTo>
                              <a:pt x="6" y="0"/>
                              <a:pt x="13" y="0"/>
                              <a:pt x="16"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76"/>
                      <p:cNvSpPr>
                        <a:spLocks/>
                      </p:cNvSpPr>
                      <p:nvPr/>
                    </p:nvSpPr>
                    <p:spPr bwMode="auto">
                      <a:xfrm>
                        <a:off x="8225418" y="1552512"/>
                        <a:ext cx="494973" cy="332827"/>
                      </a:xfrm>
                      <a:custGeom>
                        <a:avLst/>
                        <a:gdLst/>
                        <a:ahLst/>
                        <a:cxnLst>
                          <a:cxn ang="0">
                            <a:pos x="92" y="37"/>
                          </a:cxn>
                          <a:cxn ang="0">
                            <a:pos x="97" y="37"/>
                          </a:cxn>
                          <a:cxn ang="0">
                            <a:pos x="97" y="32"/>
                          </a:cxn>
                          <a:cxn ang="0">
                            <a:pos x="95" y="28"/>
                          </a:cxn>
                          <a:cxn ang="0">
                            <a:pos x="100" y="28"/>
                          </a:cxn>
                          <a:cxn ang="0">
                            <a:pos x="105" y="36"/>
                          </a:cxn>
                          <a:cxn ang="0">
                            <a:pos x="111" y="43"/>
                          </a:cxn>
                          <a:cxn ang="0">
                            <a:pos x="108" y="49"/>
                          </a:cxn>
                          <a:cxn ang="0">
                            <a:pos x="115" y="49"/>
                          </a:cxn>
                          <a:cxn ang="0">
                            <a:pos x="137" y="55"/>
                          </a:cxn>
                          <a:cxn ang="0">
                            <a:pos x="136" y="61"/>
                          </a:cxn>
                          <a:cxn ang="0">
                            <a:pos x="126" y="64"/>
                          </a:cxn>
                          <a:cxn ang="0">
                            <a:pos x="105" y="78"/>
                          </a:cxn>
                          <a:cxn ang="0">
                            <a:pos x="98" y="69"/>
                          </a:cxn>
                          <a:cxn ang="0">
                            <a:pos x="93" y="76"/>
                          </a:cxn>
                          <a:cxn ang="0">
                            <a:pos x="99" y="84"/>
                          </a:cxn>
                          <a:cxn ang="0">
                            <a:pos x="91" y="84"/>
                          </a:cxn>
                          <a:cxn ang="0">
                            <a:pos x="91" y="90"/>
                          </a:cxn>
                          <a:cxn ang="0">
                            <a:pos x="75" y="82"/>
                          </a:cxn>
                          <a:cxn ang="0">
                            <a:pos x="64" y="92"/>
                          </a:cxn>
                          <a:cxn ang="0">
                            <a:pos x="47" y="84"/>
                          </a:cxn>
                          <a:cxn ang="0">
                            <a:pos x="53" y="81"/>
                          </a:cxn>
                          <a:cxn ang="0">
                            <a:pos x="33" y="70"/>
                          </a:cxn>
                          <a:cxn ang="0">
                            <a:pos x="66" y="61"/>
                          </a:cxn>
                          <a:cxn ang="0">
                            <a:pos x="48" y="58"/>
                          </a:cxn>
                          <a:cxn ang="0">
                            <a:pos x="35" y="61"/>
                          </a:cxn>
                          <a:cxn ang="0">
                            <a:pos x="29" y="56"/>
                          </a:cxn>
                          <a:cxn ang="0">
                            <a:pos x="19" y="59"/>
                          </a:cxn>
                          <a:cxn ang="0">
                            <a:pos x="16" y="55"/>
                          </a:cxn>
                          <a:cxn ang="0">
                            <a:pos x="26" y="49"/>
                          </a:cxn>
                          <a:cxn ang="0">
                            <a:pos x="0" y="35"/>
                          </a:cxn>
                          <a:cxn ang="0">
                            <a:pos x="7" y="35"/>
                          </a:cxn>
                          <a:cxn ang="0">
                            <a:pos x="20" y="39"/>
                          </a:cxn>
                          <a:cxn ang="0">
                            <a:pos x="24" y="36"/>
                          </a:cxn>
                          <a:cxn ang="0">
                            <a:pos x="5" y="26"/>
                          </a:cxn>
                          <a:cxn ang="0">
                            <a:pos x="15" y="22"/>
                          </a:cxn>
                          <a:cxn ang="0">
                            <a:pos x="27" y="25"/>
                          </a:cxn>
                          <a:cxn ang="0">
                            <a:pos x="32" y="20"/>
                          </a:cxn>
                          <a:cxn ang="0">
                            <a:pos x="19" y="20"/>
                          </a:cxn>
                          <a:cxn ang="0">
                            <a:pos x="14" y="13"/>
                          </a:cxn>
                          <a:cxn ang="0">
                            <a:pos x="30" y="9"/>
                          </a:cxn>
                          <a:cxn ang="0">
                            <a:pos x="38" y="9"/>
                          </a:cxn>
                          <a:cxn ang="0">
                            <a:pos x="25" y="0"/>
                          </a:cxn>
                          <a:cxn ang="0">
                            <a:pos x="53" y="5"/>
                          </a:cxn>
                          <a:cxn ang="0">
                            <a:pos x="67" y="24"/>
                          </a:cxn>
                          <a:cxn ang="0">
                            <a:pos x="84" y="25"/>
                          </a:cxn>
                          <a:cxn ang="0">
                            <a:pos x="92" y="37"/>
                          </a:cxn>
                        </a:cxnLst>
                        <a:rect l="0" t="0" r="r" b="b"/>
                        <a:pathLst>
                          <a:path w="138" h="92">
                            <a:moveTo>
                              <a:pt x="92" y="37"/>
                            </a:moveTo>
                            <a:cubicBezTo>
                              <a:pt x="97" y="37"/>
                              <a:pt x="97" y="37"/>
                              <a:pt x="97" y="37"/>
                            </a:cubicBezTo>
                            <a:cubicBezTo>
                              <a:pt x="97" y="32"/>
                              <a:pt x="97" y="32"/>
                              <a:pt x="97" y="32"/>
                            </a:cubicBezTo>
                            <a:cubicBezTo>
                              <a:pt x="95" y="28"/>
                              <a:pt x="95" y="28"/>
                              <a:pt x="95" y="28"/>
                            </a:cubicBezTo>
                            <a:cubicBezTo>
                              <a:pt x="97" y="28"/>
                              <a:pt x="98" y="28"/>
                              <a:pt x="100" y="28"/>
                            </a:cubicBezTo>
                            <a:cubicBezTo>
                              <a:pt x="106" y="28"/>
                              <a:pt x="105" y="31"/>
                              <a:pt x="105" y="36"/>
                            </a:cubicBezTo>
                            <a:cubicBezTo>
                              <a:pt x="105" y="39"/>
                              <a:pt x="111" y="39"/>
                              <a:pt x="111" y="43"/>
                            </a:cubicBezTo>
                            <a:cubicBezTo>
                              <a:pt x="111" y="46"/>
                              <a:pt x="108" y="46"/>
                              <a:pt x="108" y="49"/>
                            </a:cubicBezTo>
                            <a:cubicBezTo>
                              <a:pt x="108" y="53"/>
                              <a:pt x="114" y="49"/>
                              <a:pt x="115" y="49"/>
                            </a:cubicBezTo>
                            <a:cubicBezTo>
                              <a:pt x="120" y="49"/>
                              <a:pt x="131" y="54"/>
                              <a:pt x="137" y="55"/>
                            </a:cubicBezTo>
                            <a:cubicBezTo>
                              <a:pt x="137" y="58"/>
                              <a:pt x="138" y="60"/>
                              <a:pt x="136" y="61"/>
                            </a:cubicBezTo>
                            <a:cubicBezTo>
                              <a:pt x="135" y="64"/>
                              <a:pt x="130" y="63"/>
                              <a:pt x="126" y="64"/>
                            </a:cubicBezTo>
                            <a:cubicBezTo>
                              <a:pt x="117" y="65"/>
                              <a:pt x="111" y="78"/>
                              <a:pt x="105" y="78"/>
                            </a:cubicBezTo>
                            <a:cubicBezTo>
                              <a:pt x="100" y="78"/>
                              <a:pt x="100" y="74"/>
                              <a:pt x="98" y="69"/>
                            </a:cubicBezTo>
                            <a:cubicBezTo>
                              <a:pt x="96" y="71"/>
                              <a:pt x="95" y="73"/>
                              <a:pt x="93" y="76"/>
                            </a:cubicBezTo>
                            <a:cubicBezTo>
                              <a:pt x="96" y="80"/>
                              <a:pt x="97" y="81"/>
                              <a:pt x="99" y="84"/>
                            </a:cubicBezTo>
                            <a:cubicBezTo>
                              <a:pt x="91" y="84"/>
                              <a:pt x="91" y="84"/>
                              <a:pt x="91" y="84"/>
                            </a:cubicBezTo>
                            <a:cubicBezTo>
                              <a:pt x="91" y="90"/>
                              <a:pt x="91" y="90"/>
                              <a:pt x="91" y="90"/>
                            </a:cubicBezTo>
                            <a:cubicBezTo>
                              <a:pt x="87" y="91"/>
                              <a:pt x="79" y="85"/>
                              <a:pt x="75" y="82"/>
                            </a:cubicBezTo>
                            <a:cubicBezTo>
                              <a:pt x="75" y="90"/>
                              <a:pt x="71" y="92"/>
                              <a:pt x="64" y="92"/>
                            </a:cubicBezTo>
                            <a:cubicBezTo>
                              <a:pt x="57" y="92"/>
                              <a:pt x="48" y="91"/>
                              <a:pt x="47" y="84"/>
                            </a:cubicBezTo>
                            <a:cubicBezTo>
                              <a:pt x="50" y="84"/>
                              <a:pt x="51" y="83"/>
                              <a:pt x="53" y="81"/>
                            </a:cubicBezTo>
                            <a:cubicBezTo>
                              <a:pt x="45" y="81"/>
                              <a:pt x="33" y="77"/>
                              <a:pt x="33" y="70"/>
                            </a:cubicBezTo>
                            <a:cubicBezTo>
                              <a:pt x="33" y="62"/>
                              <a:pt x="60" y="63"/>
                              <a:pt x="66" y="61"/>
                            </a:cubicBezTo>
                            <a:cubicBezTo>
                              <a:pt x="60" y="60"/>
                              <a:pt x="55" y="58"/>
                              <a:pt x="48" y="58"/>
                            </a:cubicBezTo>
                            <a:cubicBezTo>
                              <a:pt x="41" y="58"/>
                              <a:pt x="40" y="61"/>
                              <a:pt x="35" y="61"/>
                            </a:cubicBezTo>
                            <a:cubicBezTo>
                              <a:pt x="30" y="61"/>
                              <a:pt x="30" y="58"/>
                              <a:pt x="29" y="56"/>
                            </a:cubicBezTo>
                            <a:cubicBezTo>
                              <a:pt x="24" y="58"/>
                              <a:pt x="23" y="59"/>
                              <a:pt x="19" y="59"/>
                            </a:cubicBezTo>
                            <a:cubicBezTo>
                              <a:pt x="16" y="59"/>
                              <a:pt x="16" y="58"/>
                              <a:pt x="16" y="55"/>
                            </a:cubicBezTo>
                            <a:cubicBezTo>
                              <a:pt x="20" y="53"/>
                              <a:pt x="23" y="53"/>
                              <a:pt x="26" y="49"/>
                            </a:cubicBezTo>
                            <a:cubicBezTo>
                              <a:pt x="11" y="49"/>
                              <a:pt x="2" y="48"/>
                              <a:pt x="0" y="35"/>
                            </a:cubicBezTo>
                            <a:cubicBezTo>
                              <a:pt x="7" y="35"/>
                              <a:pt x="7" y="35"/>
                              <a:pt x="7" y="35"/>
                            </a:cubicBezTo>
                            <a:cubicBezTo>
                              <a:pt x="9" y="37"/>
                              <a:pt x="16" y="39"/>
                              <a:pt x="20" y="39"/>
                            </a:cubicBezTo>
                            <a:cubicBezTo>
                              <a:pt x="22" y="39"/>
                              <a:pt x="24" y="36"/>
                              <a:pt x="24" y="36"/>
                            </a:cubicBezTo>
                            <a:cubicBezTo>
                              <a:pt x="19" y="34"/>
                              <a:pt x="5" y="31"/>
                              <a:pt x="5" y="26"/>
                            </a:cubicBezTo>
                            <a:cubicBezTo>
                              <a:pt x="5" y="21"/>
                              <a:pt x="11" y="22"/>
                              <a:pt x="15" y="22"/>
                            </a:cubicBezTo>
                            <a:cubicBezTo>
                              <a:pt x="21" y="22"/>
                              <a:pt x="23" y="25"/>
                              <a:pt x="27" y="25"/>
                            </a:cubicBezTo>
                            <a:cubicBezTo>
                              <a:pt x="30" y="25"/>
                              <a:pt x="30" y="22"/>
                              <a:pt x="32" y="20"/>
                            </a:cubicBezTo>
                            <a:cubicBezTo>
                              <a:pt x="27" y="18"/>
                              <a:pt x="22" y="20"/>
                              <a:pt x="19" y="20"/>
                            </a:cubicBezTo>
                            <a:cubicBezTo>
                              <a:pt x="18" y="20"/>
                              <a:pt x="14" y="14"/>
                              <a:pt x="14" y="13"/>
                            </a:cubicBezTo>
                            <a:cubicBezTo>
                              <a:pt x="19" y="10"/>
                              <a:pt x="23" y="8"/>
                              <a:pt x="30" y="9"/>
                            </a:cubicBezTo>
                            <a:cubicBezTo>
                              <a:pt x="38" y="9"/>
                              <a:pt x="38" y="9"/>
                              <a:pt x="38" y="9"/>
                            </a:cubicBezTo>
                            <a:cubicBezTo>
                              <a:pt x="33" y="7"/>
                              <a:pt x="25" y="6"/>
                              <a:pt x="25" y="0"/>
                            </a:cubicBezTo>
                            <a:cubicBezTo>
                              <a:pt x="36" y="1"/>
                              <a:pt x="45" y="2"/>
                              <a:pt x="53" y="5"/>
                            </a:cubicBezTo>
                            <a:cubicBezTo>
                              <a:pt x="61" y="9"/>
                              <a:pt x="60" y="21"/>
                              <a:pt x="67" y="24"/>
                            </a:cubicBezTo>
                            <a:cubicBezTo>
                              <a:pt x="73" y="27"/>
                              <a:pt x="78" y="22"/>
                              <a:pt x="84" y="25"/>
                            </a:cubicBezTo>
                            <a:cubicBezTo>
                              <a:pt x="91" y="28"/>
                              <a:pt x="88" y="33"/>
                              <a:pt x="92" y="3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80"/>
                      <p:cNvSpPr>
                        <a:spLocks/>
                      </p:cNvSpPr>
                      <p:nvPr/>
                    </p:nvSpPr>
                    <p:spPr bwMode="auto">
                      <a:xfrm>
                        <a:off x="8912406" y="2290703"/>
                        <a:ext cx="213351" cy="89609"/>
                      </a:xfrm>
                      <a:custGeom>
                        <a:avLst/>
                        <a:gdLst/>
                        <a:ahLst/>
                        <a:cxnLst>
                          <a:cxn ang="0">
                            <a:pos x="22" y="25"/>
                          </a:cxn>
                          <a:cxn ang="0">
                            <a:pos x="9" y="16"/>
                          </a:cxn>
                          <a:cxn ang="0">
                            <a:pos x="0" y="6"/>
                          </a:cxn>
                          <a:cxn ang="0">
                            <a:pos x="8" y="0"/>
                          </a:cxn>
                          <a:cxn ang="0">
                            <a:pos x="30" y="3"/>
                          </a:cxn>
                          <a:cxn ang="0">
                            <a:pos x="60" y="17"/>
                          </a:cxn>
                          <a:cxn ang="0">
                            <a:pos x="52" y="24"/>
                          </a:cxn>
                          <a:cxn ang="0">
                            <a:pos x="39" y="21"/>
                          </a:cxn>
                          <a:cxn ang="0">
                            <a:pos x="22" y="25"/>
                          </a:cxn>
                        </a:cxnLst>
                        <a:rect l="0" t="0" r="r" b="b"/>
                        <a:pathLst>
                          <a:path w="60" h="25">
                            <a:moveTo>
                              <a:pt x="22" y="25"/>
                            </a:moveTo>
                            <a:cubicBezTo>
                              <a:pt x="14" y="25"/>
                              <a:pt x="6" y="23"/>
                              <a:pt x="9" y="16"/>
                            </a:cubicBezTo>
                            <a:cubicBezTo>
                              <a:pt x="5" y="13"/>
                              <a:pt x="0" y="11"/>
                              <a:pt x="0" y="6"/>
                            </a:cubicBezTo>
                            <a:cubicBezTo>
                              <a:pt x="0" y="2"/>
                              <a:pt x="4" y="0"/>
                              <a:pt x="8" y="0"/>
                            </a:cubicBezTo>
                            <a:cubicBezTo>
                              <a:pt x="18" y="0"/>
                              <a:pt x="21" y="3"/>
                              <a:pt x="30" y="3"/>
                            </a:cubicBezTo>
                            <a:cubicBezTo>
                              <a:pt x="42" y="3"/>
                              <a:pt x="52" y="13"/>
                              <a:pt x="60" y="17"/>
                            </a:cubicBezTo>
                            <a:cubicBezTo>
                              <a:pt x="59" y="21"/>
                              <a:pt x="56" y="24"/>
                              <a:pt x="52" y="24"/>
                            </a:cubicBezTo>
                            <a:cubicBezTo>
                              <a:pt x="46" y="24"/>
                              <a:pt x="44" y="21"/>
                              <a:pt x="39" y="21"/>
                            </a:cubicBezTo>
                            <a:cubicBezTo>
                              <a:pt x="34" y="21"/>
                              <a:pt x="30" y="25"/>
                              <a:pt x="22"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84"/>
                      <p:cNvSpPr>
                        <a:spLocks/>
                      </p:cNvSpPr>
                      <p:nvPr/>
                    </p:nvSpPr>
                    <p:spPr bwMode="auto">
                      <a:xfrm>
                        <a:off x="8494239" y="2286438"/>
                        <a:ext cx="1297172" cy="934477"/>
                      </a:xfrm>
                      <a:custGeom>
                        <a:avLst/>
                        <a:gdLst/>
                        <a:ahLst/>
                        <a:cxnLst>
                          <a:cxn ang="0">
                            <a:pos x="333" y="196"/>
                          </a:cxn>
                          <a:cxn ang="0">
                            <a:pos x="281" y="171"/>
                          </a:cxn>
                          <a:cxn ang="0">
                            <a:pos x="289" y="177"/>
                          </a:cxn>
                          <a:cxn ang="0">
                            <a:pos x="283" y="184"/>
                          </a:cxn>
                          <a:cxn ang="0">
                            <a:pos x="298" y="201"/>
                          </a:cxn>
                          <a:cxn ang="0">
                            <a:pos x="318" y="206"/>
                          </a:cxn>
                          <a:cxn ang="0">
                            <a:pos x="326" y="225"/>
                          </a:cxn>
                          <a:cxn ang="0">
                            <a:pos x="278" y="225"/>
                          </a:cxn>
                          <a:cxn ang="0">
                            <a:pos x="304" y="256"/>
                          </a:cxn>
                          <a:cxn ang="0">
                            <a:pos x="295" y="256"/>
                          </a:cxn>
                          <a:cxn ang="0">
                            <a:pos x="233" y="226"/>
                          </a:cxn>
                          <a:cxn ang="0">
                            <a:pos x="190" y="210"/>
                          </a:cxn>
                          <a:cxn ang="0">
                            <a:pos x="169" y="214"/>
                          </a:cxn>
                          <a:cxn ang="0">
                            <a:pos x="168" y="189"/>
                          </a:cxn>
                          <a:cxn ang="0">
                            <a:pos x="207" y="183"/>
                          </a:cxn>
                          <a:cxn ang="0">
                            <a:pos x="210" y="167"/>
                          </a:cxn>
                          <a:cxn ang="0">
                            <a:pos x="186" y="115"/>
                          </a:cxn>
                          <a:cxn ang="0">
                            <a:pos x="168" y="115"/>
                          </a:cxn>
                          <a:cxn ang="0">
                            <a:pos x="146" y="85"/>
                          </a:cxn>
                          <a:cxn ang="0">
                            <a:pos x="122" y="91"/>
                          </a:cxn>
                          <a:cxn ang="0">
                            <a:pos x="41" y="82"/>
                          </a:cxn>
                          <a:cxn ang="0">
                            <a:pos x="11" y="69"/>
                          </a:cxn>
                          <a:cxn ang="0">
                            <a:pos x="30" y="65"/>
                          </a:cxn>
                          <a:cxn ang="0">
                            <a:pos x="0" y="48"/>
                          </a:cxn>
                          <a:cxn ang="0">
                            <a:pos x="11" y="16"/>
                          </a:cxn>
                          <a:cxn ang="0">
                            <a:pos x="61" y="4"/>
                          </a:cxn>
                          <a:cxn ang="0">
                            <a:pos x="46" y="32"/>
                          </a:cxn>
                          <a:cxn ang="0">
                            <a:pos x="50" y="47"/>
                          </a:cxn>
                          <a:cxn ang="0">
                            <a:pos x="55" y="26"/>
                          </a:cxn>
                          <a:cxn ang="0">
                            <a:pos x="120" y="29"/>
                          </a:cxn>
                          <a:cxn ang="0">
                            <a:pos x="128" y="34"/>
                          </a:cxn>
                          <a:cxn ang="0">
                            <a:pos x="156" y="27"/>
                          </a:cxn>
                          <a:cxn ang="0">
                            <a:pos x="217" y="56"/>
                          </a:cxn>
                          <a:cxn ang="0">
                            <a:pos x="242" y="65"/>
                          </a:cxn>
                          <a:cxn ang="0">
                            <a:pos x="273" y="85"/>
                          </a:cxn>
                          <a:cxn ang="0">
                            <a:pos x="293" y="95"/>
                          </a:cxn>
                          <a:cxn ang="0">
                            <a:pos x="291" y="102"/>
                          </a:cxn>
                          <a:cxn ang="0">
                            <a:pos x="283" y="116"/>
                          </a:cxn>
                          <a:cxn ang="0">
                            <a:pos x="317" y="135"/>
                          </a:cxn>
                          <a:cxn ang="0">
                            <a:pos x="342" y="153"/>
                          </a:cxn>
                          <a:cxn ang="0">
                            <a:pos x="362" y="165"/>
                          </a:cxn>
                          <a:cxn ang="0">
                            <a:pos x="349" y="178"/>
                          </a:cxn>
                        </a:cxnLst>
                        <a:rect l="0" t="0" r="r" b="b"/>
                        <a:pathLst>
                          <a:path w="362" h="261">
                            <a:moveTo>
                              <a:pt x="339" y="184"/>
                            </a:moveTo>
                            <a:cubicBezTo>
                              <a:pt x="339" y="189"/>
                              <a:pt x="338" y="196"/>
                              <a:pt x="333" y="196"/>
                            </a:cubicBezTo>
                            <a:cubicBezTo>
                              <a:pt x="311" y="196"/>
                              <a:pt x="311" y="166"/>
                              <a:pt x="289" y="166"/>
                            </a:cubicBezTo>
                            <a:cubicBezTo>
                              <a:pt x="287" y="166"/>
                              <a:pt x="281" y="171"/>
                              <a:pt x="281" y="171"/>
                            </a:cubicBezTo>
                            <a:cubicBezTo>
                              <a:pt x="284" y="173"/>
                              <a:pt x="285" y="173"/>
                              <a:pt x="289" y="172"/>
                            </a:cubicBezTo>
                            <a:cubicBezTo>
                              <a:pt x="289" y="177"/>
                              <a:pt x="289" y="177"/>
                              <a:pt x="289" y="177"/>
                            </a:cubicBezTo>
                            <a:cubicBezTo>
                              <a:pt x="287" y="178"/>
                              <a:pt x="284" y="178"/>
                              <a:pt x="283" y="177"/>
                            </a:cubicBezTo>
                            <a:cubicBezTo>
                              <a:pt x="283" y="184"/>
                              <a:pt x="283" y="184"/>
                              <a:pt x="283" y="184"/>
                            </a:cubicBezTo>
                            <a:cubicBezTo>
                              <a:pt x="288" y="184"/>
                              <a:pt x="288" y="184"/>
                              <a:pt x="288" y="184"/>
                            </a:cubicBezTo>
                            <a:cubicBezTo>
                              <a:pt x="289" y="189"/>
                              <a:pt x="295" y="199"/>
                              <a:pt x="298" y="201"/>
                            </a:cubicBezTo>
                            <a:cubicBezTo>
                              <a:pt x="307" y="204"/>
                              <a:pt x="310" y="198"/>
                              <a:pt x="311" y="206"/>
                            </a:cubicBezTo>
                            <a:cubicBezTo>
                              <a:pt x="315" y="206"/>
                              <a:pt x="315" y="206"/>
                              <a:pt x="318" y="206"/>
                            </a:cubicBezTo>
                            <a:cubicBezTo>
                              <a:pt x="318" y="213"/>
                              <a:pt x="318" y="213"/>
                              <a:pt x="318" y="215"/>
                            </a:cubicBezTo>
                            <a:cubicBezTo>
                              <a:pt x="318" y="218"/>
                              <a:pt x="326" y="220"/>
                              <a:pt x="326" y="225"/>
                            </a:cubicBezTo>
                            <a:cubicBezTo>
                              <a:pt x="326" y="229"/>
                              <a:pt x="321" y="238"/>
                              <a:pt x="319" y="242"/>
                            </a:cubicBezTo>
                            <a:cubicBezTo>
                              <a:pt x="311" y="242"/>
                              <a:pt x="283" y="231"/>
                              <a:pt x="278" y="225"/>
                            </a:cubicBezTo>
                            <a:cubicBezTo>
                              <a:pt x="272" y="225"/>
                              <a:pt x="272" y="225"/>
                              <a:pt x="272" y="225"/>
                            </a:cubicBezTo>
                            <a:cubicBezTo>
                              <a:pt x="279" y="234"/>
                              <a:pt x="304" y="243"/>
                              <a:pt x="304" y="256"/>
                            </a:cubicBezTo>
                            <a:cubicBezTo>
                              <a:pt x="304" y="259"/>
                              <a:pt x="301" y="261"/>
                              <a:pt x="299" y="261"/>
                            </a:cubicBezTo>
                            <a:cubicBezTo>
                              <a:pt x="297" y="261"/>
                              <a:pt x="296" y="256"/>
                              <a:pt x="295" y="256"/>
                            </a:cubicBezTo>
                            <a:cubicBezTo>
                              <a:pt x="282" y="249"/>
                              <a:pt x="274" y="252"/>
                              <a:pt x="263" y="245"/>
                            </a:cubicBezTo>
                            <a:cubicBezTo>
                              <a:pt x="252" y="239"/>
                              <a:pt x="226" y="240"/>
                              <a:pt x="233" y="226"/>
                            </a:cubicBezTo>
                            <a:cubicBezTo>
                              <a:pt x="219" y="219"/>
                              <a:pt x="212" y="211"/>
                              <a:pt x="199" y="204"/>
                            </a:cubicBezTo>
                            <a:cubicBezTo>
                              <a:pt x="197" y="207"/>
                              <a:pt x="194" y="210"/>
                              <a:pt x="190" y="210"/>
                            </a:cubicBezTo>
                            <a:cubicBezTo>
                              <a:pt x="186" y="210"/>
                              <a:pt x="187" y="207"/>
                              <a:pt x="183" y="207"/>
                            </a:cubicBezTo>
                            <a:cubicBezTo>
                              <a:pt x="177" y="207"/>
                              <a:pt x="175" y="214"/>
                              <a:pt x="169" y="214"/>
                            </a:cubicBezTo>
                            <a:cubicBezTo>
                              <a:pt x="165" y="214"/>
                              <a:pt x="150" y="208"/>
                              <a:pt x="150" y="201"/>
                            </a:cubicBezTo>
                            <a:cubicBezTo>
                              <a:pt x="150" y="197"/>
                              <a:pt x="162" y="189"/>
                              <a:pt x="168" y="189"/>
                            </a:cubicBezTo>
                            <a:cubicBezTo>
                              <a:pt x="176" y="189"/>
                              <a:pt x="183" y="189"/>
                              <a:pt x="187" y="189"/>
                            </a:cubicBezTo>
                            <a:cubicBezTo>
                              <a:pt x="191" y="189"/>
                              <a:pt x="202" y="187"/>
                              <a:pt x="207" y="183"/>
                            </a:cubicBezTo>
                            <a:cubicBezTo>
                              <a:pt x="205" y="182"/>
                              <a:pt x="199" y="178"/>
                              <a:pt x="199" y="174"/>
                            </a:cubicBezTo>
                            <a:cubicBezTo>
                              <a:pt x="199" y="167"/>
                              <a:pt x="207" y="171"/>
                              <a:pt x="210" y="167"/>
                            </a:cubicBezTo>
                            <a:cubicBezTo>
                              <a:pt x="214" y="163"/>
                              <a:pt x="223" y="154"/>
                              <a:pt x="223" y="148"/>
                            </a:cubicBezTo>
                            <a:cubicBezTo>
                              <a:pt x="223" y="136"/>
                              <a:pt x="195" y="115"/>
                              <a:pt x="186" y="115"/>
                            </a:cubicBezTo>
                            <a:cubicBezTo>
                              <a:pt x="180" y="115"/>
                              <a:pt x="177" y="120"/>
                              <a:pt x="172" y="120"/>
                            </a:cubicBezTo>
                            <a:cubicBezTo>
                              <a:pt x="170" y="120"/>
                              <a:pt x="168" y="115"/>
                              <a:pt x="168" y="115"/>
                            </a:cubicBezTo>
                            <a:cubicBezTo>
                              <a:pt x="168" y="110"/>
                              <a:pt x="176" y="109"/>
                              <a:pt x="179" y="109"/>
                            </a:cubicBezTo>
                            <a:cubicBezTo>
                              <a:pt x="175" y="105"/>
                              <a:pt x="151" y="85"/>
                              <a:pt x="146" y="85"/>
                            </a:cubicBezTo>
                            <a:cubicBezTo>
                              <a:pt x="140" y="85"/>
                              <a:pt x="133" y="101"/>
                              <a:pt x="125" y="101"/>
                            </a:cubicBezTo>
                            <a:cubicBezTo>
                              <a:pt x="120" y="101"/>
                              <a:pt x="121" y="94"/>
                              <a:pt x="122" y="91"/>
                            </a:cubicBezTo>
                            <a:cubicBezTo>
                              <a:pt x="108" y="90"/>
                              <a:pt x="75" y="91"/>
                              <a:pt x="55" y="91"/>
                            </a:cubicBezTo>
                            <a:cubicBezTo>
                              <a:pt x="51" y="91"/>
                              <a:pt x="44" y="86"/>
                              <a:pt x="41" y="82"/>
                            </a:cubicBezTo>
                            <a:cubicBezTo>
                              <a:pt x="20" y="82"/>
                              <a:pt x="20" y="82"/>
                              <a:pt x="20" y="82"/>
                            </a:cubicBezTo>
                            <a:cubicBezTo>
                              <a:pt x="18" y="76"/>
                              <a:pt x="11" y="75"/>
                              <a:pt x="11" y="69"/>
                            </a:cubicBezTo>
                            <a:cubicBezTo>
                              <a:pt x="16" y="67"/>
                              <a:pt x="23" y="70"/>
                              <a:pt x="30" y="70"/>
                            </a:cubicBezTo>
                            <a:cubicBezTo>
                              <a:pt x="30" y="65"/>
                              <a:pt x="30" y="65"/>
                              <a:pt x="30" y="65"/>
                            </a:cubicBezTo>
                            <a:cubicBezTo>
                              <a:pt x="26" y="62"/>
                              <a:pt x="6" y="60"/>
                              <a:pt x="6" y="60"/>
                            </a:cubicBezTo>
                            <a:cubicBezTo>
                              <a:pt x="6" y="60"/>
                              <a:pt x="0" y="52"/>
                              <a:pt x="0" y="48"/>
                            </a:cubicBezTo>
                            <a:cubicBezTo>
                              <a:pt x="0" y="36"/>
                              <a:pt x="2" y="33"/>
                              <a:pt x="8" y="29"/>
                            </a:cubicBezTo>
                            <a:cubicBezTo>
                              <a:pt x="12" y="26"/>
                              <a:pt x="10" y="18"/>
                              <a:pt x="11" y="16"/>
                            </a:cubicBezTo>
                            <a:cubicBezTo>
                              <a:pt x="20" y="7"/>
                              <a:pt x="32" y="0"/>
                              <a:pt x="47" y="0"/>
                            </a:cubicBezTo>
                            <a:cubicBezTo>
                              <a:pt x="47" y="0"/>
                              <a:pt x="61" y="4"/>
                              <a:pt x="61" y="4"/>
                            </a:cubicBezTo>
                            <a:cubicBezTo>
                              <a:pt x="57" y="14"/>
                              <a:pt x="42" y="14"/>
                              <a:pt x="42" y="27"/>
                            </a:cubicBezTo>
                            <a:cubicBezTo>
                              <a:pt x="42" y="30"/>
                              <a:pt x="44" y="32"/>
                              <a:pt x="46" y="32"/>
                            </a:cubicBezTo>
                            <a:cubicBezTo>
                              <a:pt x="45" y="35"/>
                              <a:pt x="46" y="40"/>
                              <a:pt x="46" y="40"/>
                            </a:cubicBezTo>
                            <a:cubicBezTo>
                              <a:pt x="46" y="43"/>
                              <a:pt x="45" y="47"/>
                              <a:pt x="50" y="47"/>
                            </a:cubicBezTo>
                            <a:cubicBezTo>
                              <a:pt x="53" y="47"/>
                              <a:pt x="59" y="42"/>
                              <a:pt x="59" y="38"/>
                            </a:cubicBezTo>
                            <a:cubicBezTo>
                              <a:pt x="59" y="34"/>
                              <a:pt x="55" y="31"/>
                              <a:pt x="55" y="26"/>
                            </a:cubicBezTo>
                            <a:cubicBezTo>
                              <a:pt x="55" y="10"/>
                              <a:pt x="84" y="4"/>
                              <a:pt x="102" y="4"/>
                            </a:cubicBezTo>
                            <a:cubicBezTo>
                              <a:pt x="113" y="4"/>
                              <a:pt x="120" y="20"/>
                              <a:pt x="120" y="29"/>
                            </a:cubicBezTo>
                            <a:cubicBezTo>
                              <a:pt x="120" y="31"/>
                              <a:pt x="117" y="38"/>
                              <a:pt x="120" y="38"/>
                            </a:cubicBezTo>
                            <a:cubicBezTo>
                              <a:pt x="122" y="38"/>
                              <a:pt x="124" y="34"/>
                              <a:pt x="128" y="34"/>
                            </a:cubicBezTo>
                            <a:cubicBezTo>
                              <a:pt x="133" y="34"/>
                              <a:pt x="135" y="38"/>
                              <a:pt x="138" y="38"/>
                            </a:cubicBezTo>
                            <a:cubicBezTo>
                              <a:pt x="146" y="38"/>
                              <a:pt x="148" y="27"/>
                              <a:pt x="156" y="27"/>
                            </a:cubicBezTo>
                            <a:cubicBezTo>
                              <a:pt x="165" y="27"/>
                              <a:pt x="183" y="30"/>
                              <a:pt x="189" y="34"/>
                            </a:cubicBezTo>
                            <a:cubicBezTo>
                              <a:pt x="199" y="41"/>
                              <a:pt x="202" y="56"/>
                              <a:pt x="217" y="56"/>
                            </a:cubicBezTo>
                            <a:cubicBezTo>
                              <a:pt x="223" y="56"/>
                              <a:pt x="224" y="56"/>
                              <a:pt x="228" y="56"/>
                            </a:cubicBezTo>
                            <a:cubicBezTo>
                              <a:pt x="232" y="56"/>
                              <a:pt x="243" y="57"/>
                              <a:pt x="242" y="65"/>
                            </a:cubicBezTo>
                            <a:cubicBezTo>
                              <a:pt x="254" y="69"/>
                              <a:pt x="261" y="76"/>
                              <a:pt x="273" y="77"/>
                            </a:cubicBezTo>
                            <a:cubicBezTo>
                              <a:pt x="273" y="85"/>
                              <a:pt x="273" y="85"/>
                              <a:pt x="273" y="85"/>
                            </a:cubicBezTo>
                            <a:cubicBezTo>
                              <a:pt x="276" y="85"/>
                              <a:pt x="281" y="85"/>
                              <a:pt x="281" y="85"/>
                            </a:cubicBezTo>
                            <a:cubicBezTo>
                              <a:pt x="287" y="85"/>
                              <a:pt x="290" y="89"/>
                              <a:pt x="293" y="95"/>
                            </a:cubicBezTo>
                            <a:cubicBezTo>
                              <a:pt x="287" y="96"/>
                              <a:pt x="281" y="96"/>
                              <a:pt x="277" y="101"/>
                            </a:cubicBezTo>
                            <a:cubicBezTo>
                              <a:pt x="285" y="102"/>
                              <a:pt x="287" y="102"/>
                              <a:pt x="291" y="102"/>
                            </a:cubicBezTo>
                            <a:cubicBezTo>
                              <a:pt x="293" y="102"/>
                              <a:pt x="296" y="103"/>
                              <a:pt x="297" y="106"/>
                            </a:cubicBezTo>
                            <a:cubicBezTo>
                              <a:pt x="290" y="110"/>
                              <a:pt x="287" y="110"/>
                              <a:pt x="283" y="116"/>
                            </a:cubicBezTo>
                            <a:cubicBezTo>
                              <a:pt x="287" y="118"/>
                              <a:pt x="289" y="120"/>
                              <a:pt x="295" y="120"/>
                            </a:cubicBezTo>
                            <a:cubicBezTo>
                              <a:pt x="296" y="130"/>
                              <a:pt x="308" y="134"/>
                              <a:pt x="317" y="135"/>
                            </a:cubicBezTo>
                            <a:cubicBezTo>
                              <a:pt x="318" y="143"/>
                              <a:pt x="320" y="151"/>
                              <a:pt x="327" y="151"/>
                            </a:cubicBezTo>
                            <a:cubicBezTo>
                              <a:pt x="337" y="151"/>
                              <a:pt x="339" y="145"/>
                              <a:pt x="342" y="153"/>
                            </a:cubicBezTo>
                            <a:cubicBezTo>
                              <a:pt x="344" y="155"/>
                              <a:pt x="348" y="155"/>
                              <a:pt x="350" y="155"/>
                            </a:cubicBezTo>
                            <a:cubicBezTo>
                              <a:pt x="359" y="155"/>
                              <a:pt x="362" y="158"/>
                              <a:pt x="362" y="165"/>
                            </a:cubicBezTo>
                            <a:cubicBezTo>
                              <a:pt x="362" y="171"/>
                              <a:pt x="355" y="173"/>
                              <a:pt x="349" y="173"/>
                            </a:cubicBezTo>
                            <a:cubicBezTo>
                              <a:pt x="349" y="178"/>
                              <a:pt x="349" y="176"/>
                              <a:pt x="349" y="178"/>
                            </a:cubicBezTo>
                            <a:cubicBezTo>
                              <a:pt x="349" y="180"/>
                              <a:pt x="348" y="184"/>
                              <a:pt x="339" y="1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87"/>
                      <p:cNvSpPr>
                        <a:spLocks/>
                      </p:cNvSpPr>
                      <p:nvPr/>
                    </p:nvSpPr>
                    <p:spPr bwMode="auto">
                      <a:xfrm>
                        <a:off x="8417432" y="1347695"/>
                        <a:ext cx="1382512" cy="725392"/>
                      </a:xfrm>
                      <a:custGeom>
                        <a:avLst/>
                        <a:gdLst/>
                        <a:ahLst/>
                        <a:cxnLst>
                          <a:cxn ang="0">
                            <a:pos x="307" y="16"/>
                          </a:cxn>
                          <a:cxn ang="0">
                            <a:pos x="350" y="9"/>
                          </a:cxn>
                          <a:cxn ang="0">
                            <a:pos x="386" y="28"/>
                          </a:cxn>
                          <a:cxn ang="0">
                            <a:pos x="313" y="51"/>
                          </a:cxn>
                          <a:cxn ang="0">
                            <a:pos x="295" y="74"/>
                          </a:cxn>
                          <a:cxn ang="0">
                            <a:pos x="231" y="108"/>
                          </a:cxn>
                          <a:cxn ang="0">
                            <a:pos x="216" y="118"/>
                          </a:cxn>
                          <a:cxn ang="0">
                            <a:pos x="216" y="137"/>
                          </a:cxn>
                          <a:cxn ang="0">
                            <a:pos x="174" y="157"/>
                          </a:cxn>
                          <a:cxn ang="0">
                            <a:pos x="158" y="184"/>
                          </a:cxn>
                          <a:cxn ang="0">
                            <a:pos x="176" y="188"/>
                          </a:cxn>
                          <a:cxn ang="0">
                            <a:pos x="126" y="197"/>
                          </a:cxn>
                          <a:cxn ang="0">
                            <a:pos x="80" y="201"/>
                          </a:cxn>
                          <a:cxn ang="0">
                            <a:pos x="33" y="197"/>
                          </a:cxn>
                          <a:cxn ang="0">
                            <a:pos x="60" y="176"/>
                          </a:cxn>
                          <a:cxn ang="0">
                            <a:pos x="57" y="158"/>
                          </a:cxn>
                          <a:cxn ang="0">
                            <a:pos x="92" y="170"/>
                          </a:cxn>
                          <a:cxn ang="0">
                            <a:pos x="66" y="148"/>
                          </a:cxn>
                          <a:cxn ang="0">
                            <a:pos x="55" y="151"/>
                          </a:cxn>
                          <a:cxn ang="0">
                            <a:pos x="68" y="131"/>
                          </a:cxn>
                          <a:cxn ang="0">
                            <a:pos x="62" y="97"/>
                          </a:cxn>
                          <a:cxn ang="0">
                            <a:pos x="67" y="89"/>
                          </a:cxn>
                          <a:cxn ang="0">
                            <a:pos x="97" y="90"/>
                          </a:cxn>
                          <a:cxn ang="0">
                            <a:pos x="108" y="91"/>
                          </a:cxn>
                          <a:cxn ang="0">
                            <a:pos x="133" y="86"/>
                          </a:cxn>
                          <a:cxn ang="0">
                            <a:pos x="147" y="74"/>
                          </a:cxn>
                          <a:cxn ang="0">
                            <a:pos x="99" y="81"/>
                          </a:cxn>
                          <a:cxn ang="0">
                            <a:pos x="72" y="76"/>
                          </a:cxn>
                          <a:cxn ang="0">
                            <a:pos x="57" y="81"/>
                          </a:cxn>
                          <a:cxn ang="0">
                            <a:pos x="44" y="67"/>
                          </a:cxn>
                          <a:cxn ang="0">
                            <a:pos x="51" y="53"/>
                          </a:cxn>
                          <a:cxn ang="0">
                            <a:pos x="25" y="60"/>
                          </a:cxn>
                          <a:cxn ang="0">
                            <a:pos x="29" y="49"/>
                          </a:cxn>
                          <a:cxn ang="0">
                            <a:pos x="9" y="52"/>
                          </a:cxn>
                          <a:cxn ang="0">
                            <a:pos x="44" y="36"/>
                          </a:cxn>
                          <a:cxn ang="0">
                            <a:pos x="57" y="32"/>
                          </a:cxn>
                          <a:cxn ang="0">
                            <a:pos x="104" y="32"/>
                          </a:cxn>
                          <a:cxn ang="0">
                            <a:pos x="135" y="11"/>
                          </a:cxn>
                          <a:cxn ang="0">
                            <a:pos x="196" y="6"/>
                          </a:cxn>
                          <a:cxn ang="0">
                            <a:pos x="218" y="8"/>
                          </a:cxn>
                          <a:cxn ang="0">
                            <a:pos x="245" y="3"/>
                          </a:cxn>
                          <a:cxn ang="0">
                            <a:pos x="315" y="11"/>
                          </a:cxn>
                        </a:cxnLst>
                        <a:rect l="0" t="0" r="r" b="b"/>
                        <a:pathLst>
                          <a:path w="386" h="203">
                            <a:moveTo>
                              <a:pt x="315" y="11"/>
                            </a:moveTo>
                            <a:cubicBezTo>
                              <a:pt x="312" y="14"/>
                              <a:pt x="310" y="15"/>
                              <a:pt x="307" y="16"/>
                            </a:cubicBezTo>
                            <a:cubicBezTo>
                              <a:pt x="342" y="6"/>
                              <a:pt x="342" y="6"/>
                              <a:pt x="342" y="6"/>
                            </a:cubicBezTo>
                            <a:cubicBezTo>
                              <a:pt x="345" y="7"/>
                              <a:pt x="347" y="8"/>
                              <a:pt x="350" y="9"/>
                            </a:cubicBezTo>
                            <a:cubicBezTo>
                              <a:pt x="355" y="11"/>
                              <a:pt x="355" y="14"/>
                              <a:pt x="358" y="17"/>
                            </a:cubicBezTo>
                            <a:cubicBezTo>
                              <a:pt x="363" y="22"/>
                              <a:pt x="386" y="20"/>
                              <a:pt x="386" y="28"/>
                            </a:cubicBezTo>
                            <a:cubicBezTo>
                              <a:pt x="386" y="33"/>
                              <a:pt x="378" y="32"/>
                              <a:pt x="375" y="34"/>
                            </a:cubicBezTo>
                            <a:cubicBezTo>
                              <a:pt x="358" y="48"/>
                              <a:pt x="336" y="40"/>
                              <a:pt x="313" y="51"/>
                            </a:cubicBezTo>
                            <a:cubicBezTo>
                              <a:pt x="317" y="56"/>
                              <a:pt x="335" y="52"/>
                              <a:pt x="346" y="52"/>
                            </a:cubicBezTo>
                            <a:cubicBezTo>
                              <a:pt x="336" y="63"/>
                              <a:pt x="311" y="69"/>
                              <a:pt x="295" y="74"/>
                            </a:cubicBezTo>
                            <a:cubicBezTo>
                              <a:pt x="277" y="80"/>
                              <a:pt x="267" y="97"/>
                              <a:pt x="254" y="107"/>
                            </a:cubicBezTo>
                            <a:cubicBezTo>
                              <a:pt x="248" y="112"/>
                              <a:pt x="238" y="106"/>
                              <a:pt x="231" y="108"/>
                            </a:cubicBezTo>
                            <a:cubicBezTo>
                              <a:pt x="221" y="112"/>
                              <a:pt x="210" y="112"/>
                              <a:pt x="203" y="118"/>
                            </a:cubicBezTo>
                            <a:cubicBezTo>
                              <a:pt x="216" y="118"/>
                              <a:pt x="216" y="118"/>
                              <a:pt x="216" y="118"/>
                            </a:cubicBezTo>
                            <a:cubicBezTo>
                              <a:pt x="217" y="128"/>
                              <a:pt x="211" y="127"/>
                              <a:pt x="203" y="126"/>
                            </a:cubicBezTo>
                            <a:cubicBezTo>
                              <a:pt x="208" y="129"/>
                              <a:pt x="213" y="131"/>
                              <a:pt x="216" y="137"/>
                            </a:cubicBezTo>
                            <a:cubicBezTo>
                              <a:pt x="206" y="141"/>
                              <a:pt x="203" y="152"/>
                              <a:pt x="196" y="157"/>
                            </a:cubicBezTo>
                            <a:cubicBezTo>
                              <a:pt x="177" y="157"/>
                              <a:pt x="177" y="157"/>
                              <a:pt x="174" y="157"/>
                            </a:cubicBezTo>
                            <a:cubicBezTo>
                              <a:pt x="175" y="160"/>
                              <a:pt x="177" y="161"/>
                              <a:pt x="177" y="164"/>
                            </a:cubicBezTo>
                            <a:cubicBezTo>
                              <a:pt x="177" y="178"/>
                              <a:pt x="158" y="169"/>
                              <a:pt x="158" y="184"/>
                            </a:cubicBezTo>
                            <a:cubicBezTo>
                              <a:pt x="165" y="184"/>
                              <a:pt x="166" y="184"/>
                              <a:pt x="169" y="184"/>
                            </a:cubicBezTo>
                            <a:cubicBezTo>
                              <a:pt x="171" y="184"/>
                              <a:pt x="176" y="184"/>
                              <a:pt x="176" y="188"/>
                            </a:cubicBezTo>
                            <a:cubicBezTo>
                              <a:pt x="176" y="195"/>
                              <a:pt x="151" y="203"/>
                              <a:pt x="141" y="203"/>
                            </a:cubicBezTo>
                            <a:cubicBezTo>
                              <a:pt x="131" y="203"/>
                              <a:pt x="135" y="197"/>
                              <a:pt x="126" y="197"/>
                            </a:cubicBezTo>
                            <a:cubicBezTo>
                              <a:pt x="113" y="197"/>
                              <a:pt x="104" y="197"/>
                              <a:pt x="93" y="197"/>
                            </a:cubicBezTo>
                            <a:cubicBezTo>
                              <a:pt x="89" y="197"/>
                              <a:pt x="86" y="201"/>
                              <a:pt x="80" y="201"/>
                            </a:cubicBezTo>
                            <a:cubicBezTo>
                              <a:pt x="65" y="201"/>
                              <a:pt x="53" y="197"/>
                              <a:pt x="38" y="192"/>
                            </a:cubicBezTo>
                            <a:cubicBezTo>
                              <a:pt x="37" y="194"/>
                              <a:pt x="35" y="197"/>
                              <a:pt x="33" y="197"/>
                            </a:cubicBezTo>
                            <a:cubicBezTo>
                              <a:pt x="29" y="197"/>
                              <a:pt x="28" y="194"/>
                              <a:pt x="28" y="193"/>
                            </a:cubicBezTo>
                            <a:cubicBezTo>
                              <a:pt x="28" y="176"/>
                              <a:pt x="51" y="182"/>
                              <a:pt x="60" y="176"/>
                            </a:cubicBezTo>
                            <a:cubicBezTo>
                              <a:pt x="55" y="172"/>
                              <a:pt x="46" y="170"/>
                              <a:pt x="46" y="162"/>
                            </a:cubicBezTo>
                            <a:cubicBezTo>
                              <a:pt x="46" y="156"/>
                              <a:pt x="52" y="158"/>
                              <a:pt x="57" y="158"/>
                            </a:cubicBezTo>
                            <a:cubicBezTo>
                              <a:pt x="71" y="158"/>
                              <a:pt x="76" y="165"/>
                              <a:pt x="84" y="170"/>
                            </a:cubicBezTo>
                            <a:cubicBezTo>
                              <a:pt x="92" y="170"/>
                              <a:pt x="92" y="170"/>
                              <a:pt x="92" y="170"/>
                            </a:cubicBezTo>
                            <a:cubicBezTo>
                              <a:pt x="86" y="164"/>
                              <a:pt x="72" y="159"/>
                              <a:pt x="72" y="148"/>
                            </a:cubicBezTo>
                            <a:cubicBezTo>
                              <a:pt x="66" y="148"/>
                              <a:pt x="66" y="148"/>
                              <a:pt x="66" y="148"/>
                            </a:cubicBezTo>
                            <a:cubicBezTo>
                              <a:pt x="63" y="149"/>
                              <a:pt x="63" y="149"/>
                              <a:pt x="61" y="151"/>
                            </a:cubicBezTo>
                            <a:cubicBezTo>
                              <a:pt x="55" y="151"/>
                              <a:pt x="55" y="151"/>
                              <a:pt x="55" y="151"/>
                            </a:cubicBezTo>
                            <a:cubicBezTo>
                              <a:pt x="55" y="146"/>
                              <a:pt x="55" y="146"/>
                              <a:pt x="55" y="146"/>
                            </a:cubicBezTo>
                            <a:cubicBezTo>
                              <a:pt x="58" y="138"/>
                              <a:pt x="61" y="134"/>
                              <a:pt x="68" y="131"/>
                            </a:cubicBezTo>
                            <a:cubicBezTo>
                              <a:pt x="79" y="128"/>
                              <a:pt x="92" y="132"/>
                              <a:pt x="92" y="119"/>
                            </a:cubicBezTo>
                            <a:cubicBezTo>
                              <a:pt x="92" y="105"/>
                              <a:pt x="62" y="105"/>
                              <a:pt x="62" y="97"/>
                            </a:cubicBezTo>
                            <a:cubicBezTo>
                              <a:pt x="62" y="93"/>
                              <a:pt x="69" y="94"/>
                              <a:pt x="73" y="94"/>
                            </a:cubicBezTo>
                            <a:cubicBezTo>
                              <a:pt x="68" y="94"/>
                              <a:pt x="67" y="92"/>
                              <a:pt x="67" y="89"/>
                            </a:cubicBezTo>
                            <a:cubicBezTo>
                              <a:pt x="69" y="88"/>
                              <a:pt x="71" y="89"/>
                              <a:pt x="73" y="89"/>
                            </a:cubicBezTo>
                            <a:cubicBezTo>
                              <a:pt x="78" y="89"/>
                              <a:pt x="88" y="87"/>
                              <a:pt x="97" y="90"/>
                            </a:cubicBezTo>
                            <a:cubicBezTo>
                              <a:pt x="108" y="93"/>
                              <a:pt x="112" y="106"/>
                              <a:pt x="124" y="104"/>
                            </a:cubicBezTo>
                            <a:cubicBezTo>
                              <a:pt x="122" y="102"/>
                              <a:pt x="108" y="93"/>
                              <a:pt x="108" y="91"/>
                            </a:cubicBezTo>
                            <a:cubicBezTo>
                              <a:pt x="108" y="89"/>
                              <a:pt x="110" y="88"/>
                              <a:pt x="111" y="86"/>
                            </a:cubicBezTo>
                            <a:cubicBezTo>
                              <a:pt x="133" y="86"/>
                              <a:pt x="133" y="86"/>
                              <a:pt x="133" y="86"/>
                            </a:cubicBezTo>
                            <a:cubicBezTo>
                              <a:pt x="141" y="83"/>
                              <a:pt x="149" y="81"/>
                              <a:pt x="154" y="74"/>
                            </a:cubicBezTo>
                            <a:cubicBezTo>
                              <a:pt x="147" y="74"/>
                              <a:pt x="147" y="74"/>
                              <a:pt x="147" y="74"/>
                            </a:cubicBezTo>
                            <a:cubicBezTo>
                              <a:pt x="138" y="81"/>
                              <a:pt x="128" y="84"/>
                              <a:pt x="114" y="84"/>
                            </a:cubicBezTo>
                            <a:cubicBezTo>
                              <a:pt x="106" y="84"/>
                              <a:pt x="103" y="81"/>
                              <a:pt x="99" y="81"/>
                            </a:cubicBezTo>
                            <a:cubicBezTo>
                              <a:pt x="95" y="81"/>
                              <a:pt x="93" y="85"/>
                              <a:pt x="90" y="85"/>
                            </a:cubicBezTo>
                            <a:cubicBezTo>
                              <a:pt x="81" y="85"/>
                              <a:pt x="70" y="82"/>
                              <a:pt x="72" y="76"/>
                            </a:cubicBezTo>
                            <a:cubicBezTo>
                              <a:pt x="67" y="76"/>
                              <a:pt x="67" y="76"/>
                              <a:pt x="67" y="76"/>
                            </a:cubicBezTo>
                            <a:cubicBezTo>
                              <a:pt x="63" y="78"/>
                              <a:pt x="61" y="81"/>
                              <a:pt x="57" y="81"/>
                            </a:cubicBezTo>
                            <a:cubicBezTo>
                              <a:pt x="48" y="81"/>
                              <a:pt x="36" y="75"/>
                              <a:pt x="33" y="71"/>
                            </a:cubicBezTo>
                            <a:cubicBezTo>
                              <a:pt x="36" y="69"/>
                              <a:pt x="39" y="67"/>
                              <a:pt x="44" y="67"/>
                            </a:cubicBezTo>
                            <a:cubicBezTo>
                              <a:pt x="36" y="67"/>
                              <a:pt x="27" y="66"/>
                              <a:pt x="24" y="67"/>
                            </a:cubicBezTo>
                            <a:cubicBezTo>
                              <a:pt x="29" y="55"/>
                              <a:pt x="40" y="56"/>
                              <a:pt x="51" y="53"/>
                            </a:cubicBezTo>
                            <a:cubicBezTo>
                              <a:pt x="47" y="52"/>
                              <a:pt x="46" y="52"/>
                              <a:pt x="42" y="52"/>
                            </a:cubicBezTo>
                            <a:cubicBezTo>
                              <a:pt x="33" y="52"/>
                              <a:pt x="33" y="60"/>
                              <a:pt x="25" y="60"/>
                            </a:cubicBezTo>
                            <a:cubicBezTo>
                              <a:pt x="22" y="60"/>
                              <a:pt x="18" y="57"/>
                              <a:pt x="17" y="56"/>
                            </a:cubicBezTo>
                            <a:cubicBezTo>
                              <a:pt x="21" y="52"/>
                              <a:pt x="24" y="51"/>
                              <a:pt x="29" y="49"/>
                            </a:cubicBezTo>
                            <a:cubicBezTo>
                              <a:pt x="16" y="49"/>
                              <a:pt x="16" y="49"/>
                              <a:pt x="16" y="49"/>
                            </a:cubicBezTo>
                            <a:cubicBezTo>
                              <a:pt x="13" y="50"/>
                              <a:pt x="11" y="51"/>
                              <a:pt x="9" y="52"/>
                            </a:cubicBezTo>
                            <a:cubicBezTo>
                              <a:pt x="7" y="52"/>
                              <a:pt x="2" y="52"/>
                              <a:pt x="0" y="52"/>
                            </a:cubicBezTo>
                            <a:cubicBezTo>
                              <a:pt x="2" y="41"/>
                              <a:pt x="31" y="36"/>
                              <a:pt x="44" y="36"/>
                            </a:cubicBezTo>
                            <a:cubicBezTo>
                              <a:pt x="49" y="36"/>
                              <a:pt x="52" y="36"/>
                              <a:pt x="53" y="36"/>
                            </a:cubicBezTo>
                            <a:cubicBezTo>
                              <a:pt x="55" y="36"/>
                              <a:pt x="57" y="34"/>
                              <a:pt x="57" y="32"/>
                            </a:cubicBezTo>
                            <a:cubicBezTo>
                              <a:pt x="71" y="32"/>
                              <a:pt x="65" y="22"/>
                              <a:pt x="74" y="22"/>
                            </a:cubicBezTo>
                            <a:cubicBezTo>
                              <a:pt x="83" y="22"/>
                              <a:pt x="100" y="31"/>
                              <a:pt x="104" y="32"/>
                            </a:cubicBezTo>
                            <a:cubicBezTo>
                              <a:pt x="108" y="22"/>
                              <a:pt x="113" y="12"/>
                              <a:pt x="126" y="12"/>
                            </a:cubicBezTo>
                            <a:cubicBezTo>
                              <a:pt x="134" y="12"/>
                              <a:pt x="129" y="16"/>
                              <a:pt x="135" y="11"/>
                            </a:cubicBezTo>
                            <a:cubicBezTo>
                              <a:pt x="137" y="7"/>
                              <a:pt x="141" y="6"/>
                              <a:pt x="145" y="6"/>
                            </a:cubicBezTo>
                            <a:cubicBezTo>
                              <a:pt x="168" y="6"/>
                              <a:pt x="173" y="6"/>
                              <a:pt x="196" y="6"/>
                            </a:cubicBezTo>
                            <a:cubicBezTo>
                              <a:pt x="197" y="4"/>
                              <a:pt x="199" y="3"/>
                              <a:pt x="201" y="3"/>
                            </a:cubicBezTo>
                            <a:cubicBezTo>
                              <a:pt x="209" y="3"/>
                              <a:pt x="211" y="8"/>
                              <a:pt x="218" y="8"/>
                            </a:cubicBezTo>
                            <a:cubicBezTo>
                              <a:pt x="224" y="8"/>
                              <a:pt x="226" y="0"/>
                              <a:pt x="232" y="0"/>
                            </a:cubicBezTo>
                            <a:cubicBezTo>
                              <a:pt x="239" y="0"/>
                              <a:pt x="241" y="3"/>
                              <a:pt x="245" y="3"/>
                            </a:cubicBezTo>
                            <a:cubicBezTo>
                              <a:pt x="250" y="3"/>
                              <a:pt x="253" y="3"/>
                              <a:pt x="258" y="3"/>
                            </a:cubicBezTo>
                            <a:cubicBezTo>
                              <a:pt x="268" y="3"/>
                              <a:pt x="306" y="2"/>
                              <a:pt x="31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sp>
              <p:nvSpPr>
                <p:cNvPr id="435" name="Freeform 91"/>
                <p:cNvSpPr>
                  <a:spLocks/>
                </p:cNvSpPr>
                <p:nvPr/>
              </p:nvSpPr>
              <p:spPr bwMode="auto">
                <a:xfrm>
                  <a:off x="9893819" y="3882300"/>
                  <a:ext cx="294425" cy="285891"/>
                </a:xfrm>
                <a:custGeom>
                  <a:avLst/>
                  <a:gdLst/>
                  <a:ahLst/>
                  <a:cxnLst>
                    <a:cxn ang="0">
                      <a:pos x="4" y="67"/>
                    </a:cxn>
                    <a:cxn ang="0">
                      <a:pos x="0" y="62"/>
                    </a:cxn>
                    <a:cxn ang="0">
                      <a:pos x="8" y="54"/>
                    </a:cxn>
                    <a:cxn ang="0">
                      <a:pos x="8" y="51"/>
                    </a:cxn>
                    <a:cxn ang="0">
                      <a:pos x="4" y="49"/>
                    </a:cxn>
                    <a:cxn ang="0">
                      <a:pos x="28" y="13"/>
                    </a:cxn>
                    <a:cxn ang="0">
                      <a:pos x="41" y="0"/>
                    </a:cxn>
                    <a:cxn ang="0">
                      <a:pos x="44" y="4"/>
                    </a:cxn>
                    <a:cxn ang="0">
                      <a:pos x="32" y="27"/>
                    </a:cxn>
                    <a:cxn ang="0">
                      <a:pos x="32" y="31"/>
                    </a:cxn>
                    <a:cxn ang="0">
                      <a:pos x="39" y="27"/>
                    </a:cxn>
                    <a:cxn ang="0">
                      <a:pos x="46" y="29"/>
                    </a:cxn>
                    <a:cxn ang="0">
                      <a:pos x="44" y="32"/>
                    </a:cxn>
                    <a:cxn ang="0">
                      <a:pos x="44" y="36"/>
                    </a:cxn>
                    <a:cxn ang="0">
                      <a:pos x="52" y="36"/>
                    </a:cxn>
                    <a:cxn ang="0">
                      <a:pos x="52" y="38"/>
                    </a:cxn>
                    <a:cxn ang="0">
                      <a:pos x="57" y="36"/>
                    </a:cxn>
                    <a:cxn ang="0">
                      <a:pos x="70" y="36"/>
                    </a:cxn>
                    <a:cxn ang="0">
                      <a:pos x="69" y="51"/>
                    </a:cxn>
                    <a:cxn ang="0">
                      <a:pos x="74" y="49"/>
                    </a:cxn>
                    <a:cxn ang="0">
                      <a:pos x="70" y="56"/>
                    </a:cxn>
                    <a:cxn ang="0">
                      <a:pos x="73" y="63"/>
                    </a:cxn>
                    <a:cxn ang="0">
                      <a:pos x="79" y="60"/>
                    </a:cxn>
                    <a:cxn ang="0">
                      <a:pos x="82" y="70"/>
                    </a:cxn>
                    <a:cxn ang="0">
                      <a:pos x="75" y="80"/>
                    </a:cxn>
                    <a:cxn ang="0">
                      <a:pos x="71" y="75"/>
                    </a:cxn>
                    <a:cxn ang="0">
                      <a:pos x="67" y="74"/>
                    </a:cxn>
                    <a:cxn ang="0">
                      <a:pos x="63" y="62"/>
                    </a:cxn>
                    <a:cxn ang="0">
                      <a:pos x="50" y="74"/>
                    </a:cxn>
                    <a:cxn ang="0">
                      <a:pos x="47" y="74"/>
                    </a:cxn>
                    <a:cxn ang="0">
                      <a:pos x="52" y="67"/>
                    </a:cxn>
                    <a:cxn ang="0">
                      <a:pos x="40" y="65"/>
                    </a:cxn>
                    <a:cxn ang="0">
                      <a:pos x="31" y="67"/>
                    </a:cxn>
                    <a:cxn ang="0">
                      <a:pos x="18" y="64"/>
                    </a:cxn>
                    <a:cxn ang="0">
                      <a:pos x="4" y="67"/>
                    </a:cxn>
                  </a:cxnLst>
                  <a:rect l="0" t="0" r="r" b="b"/>
                  <a:pathLst>
                    <a:path w="82" h="80">
                      <a:moveTo>
                        <a:pt x="4" y="67"/>
                      </a:moveTo>
                      <a:cubicBezTo>
                        <a:pt x="2" y="67"/>
                        <a:pt x="0" y="64"/>
                        <a:pt x="0" y="62"/>
                      </a:cubicBezTo>
                      <a:cubicBezTo>
                        <a:pt x="0" y="61"/>
                        <a:pt x="8" y="55"/>
                        <a:pt x="8" y="54"/>
                      </a:cubicBezTo>
                      <a:cubicBezTo>
                        <a:pt x="8" y="51"/>
                        <a:pt x="8" y="51"/>
                        <a:pt x="8" y="51"/>
                      </a:cubicBezTo>
                      <a:cubicBezTo>
                        <a:pt x="6" y="51"/>
                        <a:pt x="5" y="51"/>
                        <a:pt x="4" y="49"/>
                      </a:cubicBezTo>
                      <a:cubicBezTo>
                        <a:pt x="17" y="43"/>
                        <a:pt x="21" y="23"/>
                        <a:pt x="28" y="13"/>
                      </a:cubicBezTo>
                      <a:cubicBezTo>
                        <a:pt x="32" y="7"/>
                        <a:pt x="34" y="0"/>
                        <a:pt x="41" y="0"/>
                      </a:cubicBezTo>
                      <a:cubicBezTo>
                        <a:pt x="43" y="0"/>
                        <a:pt x="44" y="3"/>
                        <a:pt x="44" y="4"/>
                      </a:cubicBezTo>
                      <a:cubicBezTo>
                        <a:pt x="44" y="14"/>
                        <a:pt x="35" y="19"/>
                        <a:pt x="32" y="27"/>
                      </a:cubicBezTo>
                      <a:cubicBezTo>
                        <a:pt x="32" y="31"/>
                        <a:pt x="32" y="31"/>
                        <a:pt x="32" y="31"/>
                      </a:cubicBezTo>
                      <a:cubicBezTo>
                        <a:pt x="36" y="30"/>
                        <a:pt x="36" y="27"/>
                        <a:pt x="39" y="27"/>
                      </a:cubicBezTo>
                      <a:cubicBezTo>
                        <a:pt x="42" y="27"/>
                        <a:pt x="44" y="28"/>
                        <a:pt x="46" y="29"/>
                      </a:cubicBezTo>
                      <a:cubicBezTo>
                        <a:pt x="44" y="32"/>
                        <a:pt x="44" y="32"/>
                        <a:pt x="44" y="32"/>
                      </a:cubicBezTo>
                      <a:cubicBezTo>
                        <a:pt x="44" y="36"/>
                        <a:pt x="44" y="36"/>
                        <a:pt x="44" y="36"/>
                      </a:cubicBezTo>
                      <a:cubicBezTo>
                        <a:pt x="52" y="36"/>
                        <a:pt x="52" y="36"/>
                        <a:pt x="52" y="36"/>
                      </a:cubicBezTo>
                      <a:cubicBezTo>
                        <a:pt x="52" y="36"/>
                        <a:pt x="52" y="38"/>
                        <a:pt x="52" y="38"/>
                      </a:cubicBezTo>
                      <a:cubicBezTo>
                        <a:pt x="57" y="36"/>
                        <a:pt x="57" y="36"/>
                        <a:pt x="57" y="36"/>
                      </a:cubicBezTo>
                      <a:cubicBezTo>
                        <a:pt x="62" y="37"/>
                        <a:pt x="68" y="37"/>
                        <a:pt x="70" y="36"/>
                      </a:cubicBezTo>
                      <a:cubicBezTo>
                        <a:pt x="70" y="40"/>
                        <a:pt x="69" y="44"/>
                        <a:pt x="69" y="51"/>
                      </a:cubicBezTo>
                      <a:cubicBezTo>
                        <a:pt x="70" y="50"/>
                        <a:pt x="73" y="49"/>
                        <a:pt x="74" y="49"/>
                      </a:cubicBezTo>
                      <a:cubicBezTo>
                        <a:pt x="74" y="53"/>
                        <a:pt x="70" y="54"/>
                        <a:pt x="70" y="56"/>
                      </a:cubicBezTo>
                      <a:cubicBezTo>
                        <a:pt x="70" y="58"/>
                        <a:pt x="73" y="60"/>
                        <a:pt x="73" y="63"/>
                      </a:cubicBezTo>
                      <a:cubicBezTo>
                        <a:pt x="77" y="63"/>
                        <a:pt x="76" y="62"/>
                        <a:pt x="79" y="60"/>
                      </a:cubicBezTo>
                      <a:cubicBezTo>
                        <a:pt x="79" y="66"/>
                        <a:pt x="82" y="65"/>
                        <a:pt x="82" y="70"/>
                      </a:cubicBezTo>
                      <a:cubicBezTo>
                        <a:pt x="82" y="75"/>
                        <a:pt x="79" y="80"/>
                        <a:pt x="75" y="80"/>
                      </a:cubicBezTo>
                      <a:cubicBezTo>
                        <a:pt x="72" y="80"/>
                        <a:pt x="71" y="77"/>
                        <a:pt x="71" y="75"/>
                      </a:cubicBezTo>
                      <a:cubicBezTo>
                        <a:pt x="69" y="75"/>
                        <a:pt x="69" y="74"/>
                        <a:pt x="67" y="74"/>
                      </a:cubicBezTo>
                      <a:cubicBezTo>
                        <a:pt x="64" y="74"/>
                        <a:pt x="66" y="66"/>
                        <a:pt x="63" y="62"/>
                      </a:cubicBezTo>
                      <a:cubicBezTo>
                        <a:pt x="59" y="67"/>
                        <a:pt x="55" y="74"/>
                        <a:pt x="50" y="74"/>
                      </a:cubicBezTo>
                      <a:cubicBezTo>
                        <a:pt x="49" y="74"/>
                        <a:pt x="47" y="75"/>
                        <a:pt x="47" y="74"/>
                      </a:cubicBezTo>
                      <a:cubicBezTo>
                        <a:pt x="47" y="70"/>
                        <a:pt x="51" y="70"/>
                        <a:pt x="52" y="67"/>
                      </a:cubicBezTo>
                      <a:cubicBezTo>
                        <a:pt x="48" y="67"/>
                        <a:pt x="42" y="70"/>
                        <a:pt x="40" y="65"/>
                      </a:cubicBezTo>
                      <a:cubicBezTo>
                        <a:pt x="37" y="66"/>
                        <a:pt x="34" y="67"/>
                        <a:pt x="31" y="67"/>
                      </a:cubicBezTo>
                      <a:cubicBezTo>
                        <a:pt x="25" y="67"/>
                        <a:pt x="23" y="64"/>
                        <a:pt x="18" y="64"/>
                      </a:cubicBezTo>
                      <a:cubicBezTo>
                        <a:pt x="11" y="64"/>
                        <a:pt x="9" y="67"/>
                        <a:pt x="4" y="6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97"/>
                <p:cNvSpPr>
                  <a:spLocks/>
                </p:cNvSpPr>
                <p:nvPr/>
              </p:nvSpPr>
              <p:spPr bwMode="auto">
                <a:xfrm>
                  <a:off x="9663400" y="3976174"/>
                  <a:ext cx="115211" cy="59738"/>
                </a:xfrm>
                <a:custGeom>
                  <a:avLst/>
                  <a:gdLst/>
                  <a:ahLst/>
                  <a:cxnLst>
                    <a:cxn ang="0">
                      <a:pos x="26" y="17"/>
                    </a:cxn>
                    <a:cxn ang="0">
                      <a:pos x="32" y="14"/>
                    </a:cxn>
                    <a:cxn ang="0">
                      <a:pos x="0" y="3"/>
                    </a:cxn>
                    <a:cxn ang="0">
                      <a:pos x="26" y="17"/>
                    </a:cxn>
                  </a:cxnLst>
                  <a:rect l="0" t="0" r="r" b="b"/>
                  <a:pathLst>
                    <a:path w="32" h="17">
                      <a:moveTo>
                        <a:pt x="26" y="17"/>
                      </a:moveTo>
                      <a:cubicBezTo>
                        <a:pt x="29" y="17"/>
                        <a:pt x="30" y="16"/>
                        <a:pt x="32" y="14"/>
                      </a:cubicBezTo>
                      <a:cubicBezTo>
                        <a:pt x="22" y="9"/>
                        <a:pt x="14" y="0"/>
                        <a:pt x="0" y="3"/>
                      </a:cubicBezTo>
                      <a:cubicBezTo>
                        <a:pt x="6" y="7"/>
                        <a:pt x="18" y="17"/>
                        <a:pt x="26"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442" name="Freeform 98"/>
              <p:cNvSpPr>
                <a:spLocks/>
              </p:cNvSpPr>
              <p:nvPr/>
            </p:nvSpPr>
            <p:spPr bwMode="auto">
              <a:xfrm>
                <a:off x="9671934" y="4155389"/>
                <a:ext cx="85340" cy="55472"/>
              </a:xfrm>
              <a:custGeom>
                <a:avLst/>
                <a:gdLst/>
                <a:ahLst/>
                <a:cxnLst>
                  <a:cxn ang="0">
                    <a:pos x="1" y="0"/>
                  </a:cxn>
                  <a:cxn ang="0">
                    <a:pos x="11" y="7"/>
                  </a:cxn>
                  <a:cxn ang="0">
                    <a:pos x="24" y="7"/>
                  </a:cxn>
                  <a:cxn ang="0">
                    <a:pos x="24" y="10"/>
                  </a:cxn>
                  <a:cxn ang="0">
                    <a:pos x="19" y="15"/>
                  </a:cxn>
                  <a:cxn ang="0">
                    <a:pos x="0" y="3"/>
                  </a:cxn>
                  <a:cxn ang="0">
                    <a:pos x="1" y="0"/>
                  </a:cxn>
                </a:cxnLst>
                <a:rect l="0" t="0" r="r" b="b"/>
                <a:pathLst>
                  <a:path w="24" h="15">
                    <a:moveTo>
                      <a:pt x="1" y="0"/>
                    </a:moveTo>
                    <a:cubicBezTo>
                      <a:pt x="4" y="4"/>
                      <a:pt x="7" y="6"/>
                      <a:pt x="11" y="7"/>
                    </a:cubicBezTo>
                    <a:cubicBezTo>
                      <a:pt x="24" y="7"/>
                      <a:pt x="24" y="7"/>
                      <a:pt x="24" y="7"/>
                    </a:cubicBezTo>
                    <a:cubicBezTo>
                      <a:pt x="24" y="8"/>
                      <a:pt x="24" y="9"/>
                      <a:pt x="24" y="10"/>
                    </a:cubicBezTo>
                    <a:cubicBezTo>
                      <a:pt x="24" y="12"/>
                      <a:pt x="20" y="15"/>
                      <a:pt x="19" y="15"/>
                    </a:cubicBezTo>
                    <a:cubicBezTo>
                      <a:pt x="16" y="15"/>
                      <a:pt x="0" y="6"/>
                      <a:pt x="0" y="3"/>
                    </a:cubicBezTo>
                    <a:cubicBezTo>
                      <a:pt x="0"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99"/>
              <p:cNvSpPr>
                <a:spLocks/>
              </p:cNvSpPr>
              <p:nvPr/>
            </p:nvSpPr>
            <p:spPr bwMode="auto">
              <a:xfrm>
                <a:off x="9799944" y="4155389"/>
                <a:ext cx="59738" cy="72541"/>
              </a:xfrm>
              <a:custGeom>
                <a:avLst/>
                <a:gdLst/>
                <a:ahLst/>
                <a:cxnLst>
                  <a:cxn ang="0">
                    <a:pos x="17" y="12"/>
                  </a:cxn>
                  <a:cxn ang="0">
                    <a:pos x="17" y="15"/>
                  </a:cxn>
                  <a:cxn ang="0">
                    <a:pos x="7" y="20"/>
                  </a:cxn>
                  <a:cxn ang="0">
                    <a:pos x="0" y="15"/>
                  </a:cxn>
                  <a:cxn ang="0">
                    <a:pos x="10" y="0"/>
                  </a:cxn>
                  <a:cxn ang="0">
                    <a:pos x="14" y="5"/>
                  </a:cxn>
                  <a:cxn ang="0">
                    <a:pos x="17" y="12"/>
                  </a:cxn>
                </a:cxnLst>
                <a:rect l="0" t="0" r="r" b="b"/>
                <a:pathLst>
                  <a:path w="17" h="20">
                    <a:moveTo>
                      <a:pt x="17" y="12"/>
                    </a:moveTo>
                    <a:cubicBezTo>
                      <a:pt x="17" y="12"/>
                      <a:pt x="17" y="14"/>
                      <a:pt x="17" y="15"/>
                    </a:cubicBezTo>
                    <a:cubicBezTo>
                      <a:pt x="17" y="18"/>
                      <a:pt x="12" y="20"/>
                      <a:pt x="7" y="20"/>
                    </a:cubicBezTo>
                    <a:cubicBezTo>
                      <a:pt x="3" y="20"/>
                      <a:pt x="0" y="18"/>
                      <a:pt x="0" y="15"/>
                    </a:cubicBezTo>
                    <a:cubicBezTo>
                      <a:pt x="0" y="13"/>
                      <a:pt x="6" y="2"/>
                      <a:pt x="10" y="0"/>
                    </a:cubicBezTo>
                    <a:cubicBezTo>
                      <a:pt x="11" y="2"/>
                      <a:pt x="14" y="3"/>
                      <a:pt x="14" y="5"/>
                    </a:cubicBezTo>
                    <a:cubicBezTo>
                      <a:pt x="14" y="9"/>
                      <a:pt x="7" y="12"/>
                      <a:pt x="17"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227" name="Oval 226"/>
          <p:cNvSpPr>
            <a:spLocks noChangeAspect="1"/>
          </p:cNvSpPr>
          <p:nvPr/>
        </p:nvSpPr>
        <p:spPr>
          <a:xfrm>
            <a:off x="745742" y="1882046"/>
            <a:ext cx="731520" cy="73152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33E50"/>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5" name="Freeform 51"/>
          <p:cNvSpPr>
            <a:spLocks/>
          </p:cNvSpPr>
          <p:nvPr/>
        </p:nvSpPr>
        <p:spPr bwMode="auto">
          <a:xfrm>
            <a:off x="5014489" y="1680947"/>
            <a:ext cx="1676937" cy="1228899"/>
          </a:xfrm>
          <a:custGeom>
            <a:avLst/>
            <a:gdLst/>
            <a:ahLst/>
            <a:cxnLst>
              <a:cxn ang="0">
                <a:pos x="334" y="228"/>
              </a:cxn>
              <a:cxn ang="0">
                <a:pos x="381" y="252"/>
              </a:cxn>
              <a:cxn ang="0">
                <a:pos x="401" y="239"/>
              </a:cxn>
              <a:cxn ang="0">
                <a:pos x="439" y="281"/>
              </a:cxn>
              <a:cxn ang="0">
                <a:pos x="458" y="302"/>
              </a:cxn>
              <a:cxn ang="0">
                <a:pos x="463" y="326"/>
              </a:cxn>
              <a:cxn ang="0">
                <a:pos x="440" y="314"/>
              </a:cxn>
              <a:cxn ang="0">
                <a:pos x="427" y="300"/>
              </a:cxn>
              <a:cxn ang="0">
                <a:pos x="426" y="286"/>
              </a:cxn>
              <a:cxn ang="0">
                <a:pos x="414" y="286"/>
              </a:cxn>
              <a:cxn ang="0">
                <a:pos x="412" y="270"/>
              </a:cxn>
              <a:cxn ang="0">
                <a:pos x="390" y="261"/>
              </a:cxn>
              <a:cxn ang="0">
                <a:pos x="363" y="252"/>
              </a:cxn>
              <a:cxn ang="0">
                <a:pos x="299" y="236"/>
              </a:cxn>
              <a:cxn ang="0">
                <a:pos x="240" y="221"/>
              </a:cxn>
              <a:cxn ang="0">
                <a:pos x="200" y="252"/>
              </a:cxn>
              <a:cxn ang="0">
                <a:pos x="199" y="245"/>
              </a:cxn>
              <a:cxn ang="0">
                <a:pos x="218" y="219"/>
              </a:cxn>
              <a:cxn ang="0">
                <a:pos x="213" y="214"/>
              </a:cxn>
              <a:cxn ang="0">
                <a:pos x="173" y="260"/>
              </a:cxn>
              <a:cxn ang="0">
                <a:pos x="143" y="288"/>
              </a:cxn>
              <a:cxn ang="0">
                <a:pos x="79" y="322"/>
              </a:cxn>
              <a:cxn ang="0">
                <a:pos x="57" y="328"/>
              </a:cxn>
              <a:cxn ang="0">
                <a:pos x="92" y="307"/>
              </a:cxn>
              <a:cxn ang="0">
                <a:pos x="148" y="256"/>
              </a:cxn>
              <a:cxn ang="0">
                <a:pos x="125" y="262"/>
              </a:cxn>
              <a:cxn ang="0">
                <a:pos x="110" y="266"/>
              </a:cxn>
              <a:cxn ang="0">
                <a:pos x="88" y="261"/>
              </a:cxn>
              <a:cxn ang="0">
                <a:pos x="76" y="264"/>
              </a:cxn>
              <a:cxn ang="0">
                <a:pos x="72" y="244"/>
              </a:cxn>
              <a:cxn ang="0">
                <a:pos x="60" y="245"/>
              </a:cxn>
              <a:cxn ang="0">
                <a:pos x="37" y="224"/>
              </a:cxn>
              <a:cxn ang="0">
                <a:pos x="52" y="180"/>
              </a:cxn>
              <a:cxn ang="0">
                <a:pos x="79" y="152"/>
              </a:cxn>
              <a:cxn ang="0">
                <a:pos x="85" y="145"/>
              </a:cxn>
              <a:cxn ang="0">
                <a:pos x="60" y="153"/>
              </a:cxn>
              <a:cxn ang="0">
                <a:pos x="18" y="150"/>
              </a:cxn>
              <a:cxn ang="0">
                <a:pos x="13" y="133"/>
              </a:cxn>
              <a:cxn ang="0">
                <a:pos x="40" y="106"/>
              </a:cxn>
              <a:cxn ang="0">
                <a:pos x="64" y="116"/>
              </a:cxn>
              <a:cxn ang="0">
                <a:pos x="50" y="95"/>
              </a:cxn>
              <a:cxn ang="0">
                <a:pos x="13" y="68"/>
              </a:cxn>
              <a:cxn ang="0">
                <a:pos x="44" y="56"/>
              </a:cxn>
              <a:cxn ang="0">
                <a:pos x="117" y="13"/>
              </a:cxn>
              <a:cxn ang="0">
                <a:pos x="150" y="7"/>
              </a:cxn>
              <a:cxn ang="0">
                <a:pos x="157" y="7"/>
              </a:cxn>
              <a:cxn ang="0">
                <a:pos x="189" y="11"/>
              </a:cxn>
              <a:cxn ang="0">
                <a:pos x="236" y="20"/>
              </a:cxn>
              <a:cxn ang="0">
                <a:pos x="307" y="28"/>
              </a:cxn>
              <a:cxn ang="0">
                <a:pos x="334" y="36"/>
              </a:cxn>
            </a:cxnLst>
            <a:rect l="0" t="0" r="r" b="b"/>
            <a:pathLst>
              <a:path w="469" h="343">
                <a:moveTo>
                  <a:pt x="334" y="37"/>
                </a:moveTo>
                <a:cubicBezTo>
                  <a:pt x="334" y="228"/>
                  <a:pt x="334" y="228"/>
                  <a:pt x="334" y="228"/>
                </a:cubicBezTo>
                <a:cubicBezTo>
                  <a:pt x="340" y="233"/>
                  <a:pt x="353" y="226"/>
                  <a:pt x="359" y="234"/>
                </a:cubicBezTo>
                <a:cubicBezTo>
                  <a:pt x="363" y="240"/>
                  <a:pt x="372" y="252"/>
                  <a:pt x="381" y="252"/>
                </a:cubicBezTo>
                <a:cubicBezTo>
                  <a:pt x="387" y="252"/>
                  <a:pt x="387" y="243"/>
                  <a:pt x="393" y="241"/>
                </a:cubicBezTo>
                <a:cubicBezTo>
                  <a:pt x="396" y="240"/>
                  <a:pt x="398" y="241"/>
                  <a:pt x="401" y="239"/>
                </a:cubicBezTo>
                <a:cubicBezTo>
                  <a:pt x="415" y="252"/>
                  <a:pt x="421" y="257"/>
                  <a:pt x="433" y="274"/>
                </a:cubicBezTo>
                <a:cubicBezTo>
                  <a:pt x="434" y="276"/>
                  <a:pt x="437" y="277"/>
                  <a:pt x="439" y="281"/>
                </a:cubicBezTo>
                <a:cubicBezTo>
                  <a:pt x="440" y="286"/>
                  <a:pt x="442" y="292"/>
                  <a:pt x="447" y="297"/>
                </a:cubicBezTo>
                <a:cubicBezTo>
                  <a:pt x="450" y="300"/>
                  <a:pt x="455" y="299"/>
                  <a:pt x="458" y="302"/>
                </a:cubicBezTo>
                <a:cubicBezTo>
                  <a:pt x="462" y="306"/>
                  <a:pt x="469" y="308"/>
                  <a:pt x="469" y="318"/>
                </a:cubicBezTo>
                <a:cubicBezTo>
                  <a:pt x="469" y="322"/>
                  <a:pt x="463" y="323"/>
                  <a:pt x="463" y="326"/>
                </a:cubicBezTo>
                <a:cubicBezTo>
                  <a:pt x="461" y="326"/>
                  <a:pt x="461" y="327"/>
                  <a:pt x="459" y="327"/>
                </a:cubicBezTo>
                <a:cubicBezTo>
                  <a:pt x="451" y="327"/>
                  <a:pt x="440" y="318"/>
                  <a:pt x="440" y="314"/>
                </a:cubicBezTo>
                <a:cubicBezTo>
                  <a:pt x="440" y="310"/>
                  <a:pt x="440" y="311"/>
                  <a:pt x="440" y="307"/>
                </a:cubicBezTo>
                <a:cubicBezTo>
                  <a:pt x="440" y="300"/>
                  <a:pt x="435" y="300"/>
                  <a:pt x="427" y="300"/>
                </a:cubicBezTo>
                <a:cubicBezTo>
                  <a:pt x="421" y="300"/>
                  <a:pt x="419" y="296"/>
                  <a:pt x="419" y="294"/>
                </a:cubicBezTo>
                <a:cubicBezTo>
                  <a:pt x="419" y="290"/>
                  <a:pt x="426" y="290"/>
                  <a:pt x="426" y="286"/>
                </a:cubicBezTo>
                <a:cubicBezTo>
                  <a:pt x="426" y="283"/>
                  <a:pt x="426" y="281"/>
                  <a:pt x="426" y="281"/>
                </a:cubicBezTo>
                <a:cubicBezTo>
                  <a:pt x="417" y="281"/>
                  <a:pt x="420" y="286"/>
                  <a:pt x="414" y="286"/>
                </a:cubicBezTo>
                <a:cubicBezTo>
                  <a:pt x="412" y="286"/>
                  <a:pt x="407" y="282"/>
                  <a:pt x="407" y="280"/>
                </a:cubicBezTo>
                <a:cubicBezTo>
                  <a:pt x="407" y="274"/>
                  <a:pt x="410" y="273"/>
                  <a:pt x="412" y="270"/>
                </a:cubicBezTo>
                <a:cubicBezTo>
                  <a:pt x="409" y="268"/>
                  <a:pt x="405" y="264"/>
                  <a:pt x="404" y="267"/>
                </a:cubicBezTo>
                <a:cubicBezTo>
                  <a:pt x="397" y="267"/>
                  <a:pt x="394" y="264"/>
                  <a:pt x="390" y="261"/>
                </a:cubicBezTo>
                <a:cubicBezTo>
                  <a:pt x="389" y="264"/>
                  <a:pt x="387" y="269"/>
                  <a:pt x="384" y="269"/>
                </a:cubicBezTo>
                <a:cubicBezTo>
                  <a:pt x="375" y="269"/>
                  <a:pt x="368" y="256"/>
                  <a:pt x="363" y="252"/>
                </a:cubicBezTo>
                <a:cubicBezTo>
                  <a:pt x="352" y="243"/>
                  <a:pt x="337" y="244"/>
                  <a:pt x="323" y="236"/>
                </a:cubicBezTo>
                <a:cubicBezTo>
                  <a:pt x="299" y="236"/>
                  <a:pt x="299" y="236"/>
                  <a:pt x="299" y="236"/>
                </a:cubicBezTo>
                <a:cubicBezTo>
                  <a:pt x="285" y="232"/>
                  <a:pt x="265" y="230"/>
                  <a:pt x="258" y="214"/>
                </a:cubicBezTo>
                <a:cubicBezTo>
                  <a:pt x="252" y="217"/>
                  <a:pt x="244" y="219"/>
                  <a:pt x="240" y="221"/>
                </a:cubicBezTo>
                <a:cubicBezTo>
                  <a:pt x="241" y="224"/>
                  <a:pt x="242" y="225"/>
                  <a:pt x="244" y="227"/>
                </a:cubicBezTo>
                <a:cubicBezTo>
                  <a:pt x="238" y="236"/>
                  <a:pt x="210" y="252"/>
                  <a:pt x="200" y="252"/>
                </a:cubicBezTo>
                <a:cubicBezTo>
                  <a:pt x="198" y="252"/>
                  <a:pt x="195" y="251"/>
                  <a:pt x="195" y="249"/>
                </a:cubicBezTo>
                <a:cubicBezTo>
                  <a:pt x="195" y="246"/>
                  <a:pt x="198" y="246"/>
                  <a:pt x="199" y="245"/>
                </a:cubicBezTo>
                <a:cubicBezTo>
                  <a:pt x="197" y="242"/>
                  <a:pt x="199" y="242"/>
                  <a:pt x="199" y="240"/>
                </a:cubicBezTo>
                <a:cubicBezTo>
                  <a:pt x="199" y="230"/>
                  <a:pt x="205" y="223"/>
                  <a:pt x="218" y="219"/>
                </a:cubicBezTo>
                <a:cubicBezTo>
                  <a:pt x="218" y="217"/>
                  <a:pt x="218" y="216"/>
                  <a:pt x="218" y="214"/>
                </a:cubicBezTo>
                <a:cubicBezTo>
                  <a:pt x="214" y="214"/>
                  <a:pt x="215" y="214"/>
                  <a:pt x="213" y="214"/>
                </a:cubicBezTo>
                <a:cubicBezTo>
                  <a:pt x="203" y="214"/>
                  <a:pt x="173" y="239"/>
                  <a:pt x="173" y="253"/>
                </a:cubicBezTo>
                <a:cubicBezTo>
                  <a:pt x="173" y="255"/>
                  <a:pt x="173" y="258"/>
                  <a:pt x="173" y="260"/>
                </a:cubicBezTo>
                <a:cubicBezTo>
                  <a:pt x="173" y="270"/>
                  <a:pt x="164" y="273"/>
                  <a:pt x="154" y="277"/>
                </a:cubicBezTo>
                <a:cubicBezTo>
                  <a:pt x="148" y="280"/>
                  <a:pt x="146" y="284"/>
                  <a:pt x="143" y="288"/>
                </a:cubicBezTo>
                <a:cubicBezTo>
                  <a:pt x="136" y="297"/>
                  <a:pt x="121" y="301"/>
                  <a:pt x="114" y="308"/>
                </a:cubicBezTo>
                <a:cubicBezTo>
                  <a:pt x="107" y="315"/>
                  <a:pt x="91" y="320"/>
                  <a:pt x="79" y="322"/>
                </a:cubicBezTo>
                <a:cubicBezTo>
                  <a:pt x="63" y="324"/>
                  <a:pt x="54" y="343"/>
                  <a:pt x="35" y="337"/>
                </a:cubicBezTo>
                <a:cubicBezTo>
                  <a:pt x="41" y="329"/>
                  <a:pt x="49" y="333"/>
                  <a:pt x="57" y="328"/>
                </a:cubicBezTo>
                <a:cubicBezTo>
                  <a:pt x="62" y="325"/>
                  <a:pt x="66" y="316"/>
                  <a:pt x="71" y="314"/>
                </a:cubicBezTo>
                <a:cubicBezTo>
                  <a:pt x="78" y="309"/>
                  <a:pt x="87" y="314"/>
                  <a:pt x="92" y="307"/>
                </a:cubicBezTo>
                <a:cubicBezTo>
                  <a:pt x="99" y="297"/>
                  <a:pt x="117" y="290"/>
                  <a:pt x="127" y="283"/>
                </a:cubicBezTo>
                <a:cubicBezTo>
                  <a:pt x="137" y="276"/>
                  <a:pt x="137" y="263"/>
                  <a:pt x="148" y="256"/>
                </a:cubicBezTo>
                <a:cubicBezTo>
                  <a:pt x="141" y="256"/>
                  <a:pt x="141" y="256"/>
                  <a:pt x="141" y="256"/>
                </a:cubicBezTo>
                <a:cubicBezTo>
                  <a:pt x="135" y="259"/>
                  <a:pt x="132" y="262"/>
                  <a:pt x="125" y="262"/>
                </a:cubicBezTo>
                <a:cubicBezTo>
                  <a:pt x="120" y="262"/>
                  <a:pt x="117" y="260"/>
                  <a:pt x="113" y="258"/>
                </a:cubicBezTo>
                <a:cubicBezTo>
                  <a:pt x="112" y="262"/>
                  <a:pt x="110" y="263"/>
                  <a:pt x="110" y="266"/>
                </a:cubicBezTo>
                <a:cubicBezTo>
                  <a:pt x="99" y="262"/>
                  <a:pt x="96" y="260"/>
                  <a:pt x="89" y="254"/>
                </a:cubicBezTo>
                <a:cubicBezTo>
                  <a:pt x="88" y="257"/>
                  <a:pt x="88" y="259"/>
                  <a:pt x="88" y="261"/>
                </a:cubicBezTo>
                <a:cubicBezTo>
                  <a:pt x="84" y="261"/>
                  <a:pt x="85" y="261"/>
                  <a:pt x="83" y="261"/>
                </a:cubicBezTo>
                <a:cubicBezTo>
                  <a:pt x="80" y="261"/>
                  <a:pt x="78" y="264"/>
                  <a:pt x="76" y="264"/>
                </a:cubicBezTo>
                <a:cubicBezTo>
                  <a:pt x="74" y="264"/>
                  <a:pt x="72" y="257"/>
                  <a:pt x="72" y="253"/>
                </a:cubicBezTo>
                <a:cubicBezTo>
                  <a:pt x="72" y="248"/>
                  <a:pt x="72" y="248"/>
                  <a:pt x="72" y="244"/>
                </a:cubicBezTo>
                <a:cubicBezTo>
                  <a:pt x="72" y="243"/>
                  <a:pt x="72" y="238"/>
                  <a:pt x="68" y="238"/>
                </a:cubicBezTo>
                <a:cubicBezTo>
                  <a:pt x="65" y="238"/>
                  <a:pt x="61" y="245"/>
                  <a:pt x="60" y="245"/>
                </a:cubicBezTo>
                <a:cubicBezTo>
                  <a:pt x="54" y="245"/>
                  <a:pt x="33" y="229"/>
                  <a:pt x="30" y="225"/>
                </a:cubicBezTo>
                <a:cubicBezTo>
                  <a:pt x="32" y="225"/>
                  <a:pt x="35" y="224"/>
                  <a:pt x="37" y="224"/>
                </a:cubicBezTo>
                <a:cubicBezTo>
                  <a:pt x="33" y="214"/>
                  <a:pt x="19" y="212"/>
                  <a:pt x="19" y="205"/>
                </a:cubicBezTo>
                <a:cubicBezTo>
                  <a:pt x="19" y="191"/>
                  <a:pt x="43" y="180"/>
                  <a:pt x="52" y="180"/>
                </a:cubicBezTo>
                <a:cubicBezTo>
                  <a:pt x="56" y="180"/>
                  <a:pt x="86" y="169"/>
                  <a:pt x="86" y="163"/>
                </a:cubicBezTo>
                <a:cubicBezTo>
                  <a:pt x="86" y="160"/>
                  <a:pt x="79" y="153"/>
                  <a:pt x="79" y="152"/>
                </a:cubicBezTo>
                <a:cubicBezTo>
                  <a:pt x="83" y="150"/>
                  <a:pt x="82" y="150"/>
                  <a:pt x="85" y="152"/>
                </a:cubicBezTo>
                <a:cubicBezTo>
                  <a:pt x="85" y="145"/>
                  <a:pt x="85" y="145"/>
                  <a:pt x="85" y="145"/>
                </a:cubicBezTo>
                <a:cubicBezTo>
                  <a:pt x="81" y="145"/>
                  <a:pt x="81" y="145"/>
                  <a:pt x="79" y="145"/>
                </a:cubicBezTo>
                <a:cubicBezTo>
                  <a:pt x="72" y="145"/>
                  <a:pt x="69" y="153"/>
                  <a:pt x="60" y="153"/>
                </a:cubicBezTo>
                <a:cubicBezTo>
                  <a:pt x="51" y="153"/>
                  <a:pt x="48" y="148"/>
                  <a:pt x="41" y="150"/>
                </a:cubicBezTo>
                <a:cubicBezTo>
                  <a:pt x="32" y="150"/>
                  <a:pt x="21" y="150"/>
                  <a:pt x="18" y="150"/>
                </a:cubicBezTo>
                <a:cubicBezTo>
                  <a:pt x="17" y="143"/>
                  <a:pt x="12" y="141"/>
                  <a:pt x="12" y="137"/>
                </a:cubicBezTo>
                <a:cubicBezTo>
                  <a:pt x="12" y="136"/>
                  <a:pt x="13" y="134"/>
                  <a:pt x="13" y="133"/>
                </a:cubicBezTo>
                <a:cubicBezTo>
                  <a:pt x="6" y="133"/>
                  <a:pt x="2" y="130"/>
                  <a:pt x="0" y="126"/>
                </a:cubicBezTo>
                <a:cubicBezTo>
                  <a:pt x="11" y="119"/>
                  <a:pt x="29" y="113"/>
                  <a:pt x="40" y="106"/>
                </a:cubicBezTo>
                <a:cubicBezTo>
                  <a:pt x="48" y="106"/>
                  <a:pt x="48" y="106"/>
                  <a:pt x="48" y="106"/>
                </a:cubicBezTo>
                <a:cubicBezTo>
                  <a:pt x="48" y="120"/>
                  <a:pt x="55" y="116"/>
                  <a:pt x="64" y="116"/>
                </a:cubicBezTo>
                <a:cubicBezTo>
                  <a:pt x="70" y="116"/>
                  <a:pt x="71" y="118"/>
                  <a:pt x="76" y="116"/>
                </a:cubicBezTo>
                <a:cubicBezTo>
                  <a:pt x="72" y="102"/>
                  <a:pt x="63" y="101"/>
                  <a:pt x="50" y="95"/>
                </a:cubicBezTo>
                <a:cubicBezTo>
                  <a:pt x="46" y="94"/>
                  <a:pt x="41" y="80"/>
                  <a:pt x="37" y="78"/>
                </a:cubicBezTo>
                <a:cubicBezTo>
                  <a:pt x="31" y="75"/>
                  <a:pt x="13" y="71"/>
                  <a:pt x="13" y="68"/>
                </a:cubicBezTo>
                <a:cubicBezTo>
                  <a:pt x="13" y="68"/>
                  <a:pt x="20" y="57"/>
                  <a:pt x="20" y="56"/>
                </a:cubicBezTo>
                <a:cubicBezTo>
                  <a:pt x="44" y="56"/>
                  <a:pt x="44" y="56"/>
                  <a:pt x="44" y="56"/>
                </a:cubicBezTo>
                <a:cubicBezTo>
                  <a:pt x="57" y="38"/>
                  <a:pt x="77" y="21"/>
                  <a:pt x="101" y="14"/>
                </a:cubicBezTo>
                <a:cubicBezTo>
                  <a:pt x="107" y="12"/>
                  <a:pt x="111" y="15"/>
                  <a:pt x="117" y="13"/>
                </a:cubicBezTo>
                <a:cubicBezTo>
                  <a:pt x="124" y="10"/>
                  <a:pt x="128" y="0"/>
                  <a:pt x="136" y="0"/>
                </a:cubicBezTo>
                <a:cubicBezTo>
                  <a:pt x="142" y="0"/>
                  <a:pt x="144" y="5"/>
                  <a:pt x="150" y="7"/>
                </a:cubicBezTo>
                <a:cubicBezTo>
                  <a:pt x="147" y="10"/>
                  <a:pt x="147" y="11"/>
                  <a:pt x="146" y="13"/>
                </a:cubicBezTo>
                <a:cubicBezTo>
                  <a:pt x="150" y="14"/>
                  <a:pt x="154" y="11"/>
                  <a:pt x="157" y="7"/>
                </a:cubicBezTo>
                <a:cubicBezTo>
                  <a:pt x="162" y="9"/>
                  <a:pt x="163" y="10"/>
                  <a:pt x="167" y="11"/>
                </a:cubicBezTo>
                <a:cubicBezTo>
                  <a:pt x="189" y="11"/>
                  <a:pt x="189" y="11"/>
                  <a:pt x="189" y="11"/>
                </a:cubicBezTo>
                <a:cubicBezTo>
                  <a:pt x="194" y="15"/>
                  <a:pt x="196" y="17"/>
                  <a:pt x="202" y="20"/>
                </a:cubicBezTo>
                <a:cubicBezTo>
                  <a:pt x="236" y="20"/>
                  <a:pt x="236" y="20"/>
                  <a:pt x="236" y="20"/>
                </a:cubicBezTo>
                <a:cubicBezTo>
                  <a:pt x="245" y="29"/>
                  <a:pt x="272" y="31"/>
                  <a:pt x="286" y="31"/>
                </a:cubicBezTo>
                <a:cubicBezTo>
                  <a:pt x="294" y="31"/>
                  <a:pt x="299" y="28"/>
                  <a:pt x="307" y="28"/>
                </a:cubicBezTo>
                <a:cubicBezTo>
                  <a:pt x="319" y="28"/>
                  <a:pt x="323" y="34"/>
                  <a:pt x="334" y="37"/>
                </a:cubicBezTo>
                <a:cubicBezTo>
                  <a:pt x="334" y="36"/>
                  <a:pt x="334" y="36"/>
                  <a:pt x="334" y="36"/>
                </a:cubicBezTo>
                <a:lnTo>
                  <a:pt x="334" y="37"/>
                </a:lnTo>
                <a:close/>
              </a:path>
            </a:pathLst>
          </a:custGeom>
          <a:solidFill>
            <a:srgbClr val="EF3425"/>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49"/>
          <p:cNvSpPr>
            <a:spLocks/>
          </p:cNvSpPr>
          <p:nvPr/>
        </p:nvSpPr>
        <p:spPr bwMode="auto">
          <a:xfrm>
            <a:off x="6938910" y="3191470"/>
            <a:ext cx="2598612" cy="1271569"/>
          </a:xfrm>
          <a:custGeom>
            <a:avLst/>
            <a:gdLst/>
            <a:ahLst/>
            <a:cxnLst>
              <a:cxn ang="0">
                <a:pos x="543" y="285"/>
              </a:cxn>
              <a:cxn ang="0">
                <a:pos x="555" y="317"/>
              </a:cxn>
              <a:cxn ang="0">
                <a:pos x="560" y="338"/>
              </a:cxn>
              <a:cxn ang="0">
                <a:pos x="542" y="345"/>
              </a:cxn>
              <a:cxn ang="0">
                <a:pos x="507" y="287"/>
              </a:cxn>
              <a:cxn ang="0">
                <a:pos x="474" y="283"/>
              </a:cxn>
              <a:cxn ang="0">
                <a:pos x="460" y="283"/>
              </a:cxn>
              <a:cxn ang="0">
                <a:pos x="443" y="286"/>
              </a:cxn>
              <a:cxn ang="0">
                <a:pos x="412" y="292"/>
              </a:cxn>
              <a:cxn ang="0">
                <a:pos x="393" y="291"/>
              </a:cxn>
              <a:cxn ang="0">
                <a:pos x="357" y="309"/>
              </a:cxn>
              <a:cxn ang="0">
                <a:pos x="343" y="342"/>
              </a:cxn>
              <a:cxn ang="0">
                <a:pos x="282" y="290"/>
              </a:cxn>
              <a:cxn ang="0">
                <a:pos x="246" y="281"/>
              </a:cxn>
              <a:cxn ang="0">
                <a:pos x="207" y="262"/>
              </a:cxn>
              <a:cxn ang="0">
                <a:pos x="170" y="268"/>
              </a:cxn>
              <a:cxn ang="0">
                <a:pos x="95" y="252"/>
              </a:cxn>
              <a:cxn ang="0">
                <a:pos x="47" y="214"/>
              </a:cxn>
              <a:cxn ang="0">
                <a:pos x="4" y="141"/>
              </a:cxn>
              <a:cxn ang="0">
                <a:pos x="4" y="95"/>
              </a:cxn>
              <a:cxn ang="0">
                <a:pos x="0" y="23"/>
              </a:cxn>
              <a:cxn ang="0">
                <a:pos x="20" y="27"/>
              </a:cxn>
              <a:cxn ang="0">
                <a:pos x="20" y="5"/>
              </a:cxn>
              <a:cxn ang="0">
                <a:pos x="373" y="0"/>
              </a:cxn>
              <a:cxn ang="0">
                <a:pos x="406" y="11"/>
              </a:cxn>
              <a:cxn ang="0">
                <a:pos x="408" y="45"/>
              </a:cxn>
              <a:cxn ang="0">
                <a:pos x="423" y="42"/>
              </a:cxn>
              <a:cxn ang="0">
                <a:pos x="441" y="40"/>
              </a:cxn>
              <a:cxn ang="0">
                <a:pos x="456" y="42"/>
              </a:cxn>
              <a:cxn ang="0">
                <a:pos x="472" y="47"/>
              </a:cxn>
              <a:cxn ang="0">
                <a:pos x="510" y="48"/>
              </a:cxn>
              <a:cxn ang="0">
                <a:pos x="490" y="54"/>
              </a:cxn>
              <a:cxn ang="0">
                <a:pos x="472" y="69"/>
              </a:cxn>
              <a:cxn ang="0">
                <a:pos x="471" y="121"/>
              </a:cxn>
              <a:cxn ang="0">
                <a:pos x="480" y="88"/>
              </a:cxn>
              <a:cxn ang="0">
                <a:pos x="501" y="57"/>
              </a:cxn>
              <a:cxn ang="0">
                <a:pos x="516" y="87"/>
              </a:cxn>
              <a:cxn ang="0">
                <a:pos x="531" y="97"/>
              </a:cxn>
              <a:cxn ang="0">
                <a:pos x="527" y="123"/>
              </a:cxn>
              <a:cxn ang="0">
                <a:pos x="564" y="97"/>
              </a:cxn>
              <a:cxn ang="0">
                <a:pos x="610" y="84"/>
              </a:cxn>
              <a:cxn ang="0">
                <a:pos x="653" y="65"/>
              </a:cxn>
              <a:cxn ang="0">
                <a:pos x="675" y="63"/>
              </a:cxn>
              <a:cxn ang="0">
                <a:pos x="699" y="28"/>
              </a:cxn>
              <a:cxn ang="0">
                <a:pos x="726" y="73"/>
              </a:cxn>
              <a:cxn ang="0">
                <a:pos x="701" y="80"/>
              </a:cxn>
              <a:cxn ang="0">
                <a:pos x="681" y="113"/>
              </a:cxn>
              <a:cxn ang="0">
                <a:pos x="690" y="118"/>
              </a:cxn>
              <a:cxn ang="0">
                <a:pos x="676" y="122"/>
              </a:cxn>
              <a:cxn ang="0">
                <a:pos x="648" y="132"/>
              </a:cxn>
              <a:cxn ang="0">
                <a:pos x="642" y="134"/>
              </a:cxn>
              <a:cxn ang="0">
                <a:pos x="635" y="137"/>
              </a:cxn>
              <a:cxn ang="0">
                <a:pos x="627" y="161"/>
              </a:cxn>
              <a:cxn ang="0">
                <a:pos x="622" y="159"/>
              </a:cxn>
              <a:cxn ang="0">
                <a:pos x="615" y="186"/>
              </a:cxn>
              <a:cxn ang="0">
                <a:pos x="614" y="178"/>
              </a:cxn>
              <a:cxn ang="0">
                <a:pos x="608" y="170"/>
              </a:cxn>
              <a:cxn ang="0">
                <a:pos x="611" y="192"/>
              </a:cxn>
              <a:cxn ang="0">
                <a:pos x="614" y="196"/>
              </a:cxn>
              <a:cxn ang="0">
                <a:pos x="614" y="205"/>
              </a:cxn>
              <a:cxn ang="0">
                <a:pos x="607" y="213"/>
              </a:cxn>
              <a:cxn ang="0">
                <a:pos x="607" y="221"/>
              </a:cxn>
              <a:cxn ang="0">
                <a:pos x="589" y="232"/>
              </a:cxn>
            </a:cxnLst>
            <a:rect l="0" t="0" r="r" b="b"/>
            <a:pathLst>
              <a:path w="726" h="356">
                <a:moveTo>
                  <a:pt x="590" y="233"/>
                </a:moveTo>
                <a:cubicBezTo>
                  <a:pt x="569" y="245"/>
                  <a:pt x="543" y="253"/>
                  <a:pt x="543" y="285"/>
                </a:cubicBezTo>
                <a:cubicBezTo>
                  <a:pt x="543" y="300"/>
                  <a:pt x="555" y="304"/>
                  <a:pt x="555" y="318"/>
                </a:cubicBezTo>
                <a:cubicBezTo>
                  <a:pt x="555" y="317"/>
                  <a:pt x="555" y="317"/>
                  <a:pt x="555" y="317"/>
                </a:cubicBezTo>
                <a:cubicBezTo>
                  <a:pt x="555" y="320"/>
                  <a:pt x="555" y="320"/>
                  <a:pt x="555" y="320"/>
                </a:cubicBezTo>
                <a:cubicBezTo>
                  <a:pt x="556" y="326"/>
                  <a:pt x="560" y="330"/>
                  <a:pt x="560" y="338"/>
                </a:cubicBezTo>
                <a:cubicBezTo>
                  <a:pt x="560" y="347"/>
                  <a:pt x="558" y="356"/>
                  <a:pt x="551" y="356"/>
                </a:cubicBezTo>
                <a:cubicBezTo>
                  <a:pt x="544" y="356"/>
                  <a:pt x="544" y="349"/>
                  <a:pt x="542" y="345"/>
                </a:cubicBezTo>
                <a:cubicBezTo>
                  <a:pt x="537" y="338"/>
                  <a:pt x="532" y="335"/>
                  <a:pt x="529" y="328"/>
                </a:cubicBezTo>
                <a:cubicBezTo>
                  <a:pt x="522" y="314"/>
                  <a:pt x="527" y="287"/>
                  <a:pt x="507" y="287"/>
                </a:cubicBezTo>
                <a:cubicBezTo>
                  <a:pt x="503" y="287"/>
                  <a:pt x="502" y="293"/>
                  <a:pt x="498" y="293"/>
                </a:cubicBezTo>
                <a:cubicBezTo>
                  <a:pt x="490" y="293"/>
                  <a:pt x="485" y="283"/>
                  <a:pt x="474" y="283"/>
                </a:cubicBezTo>
                <a:cubicBezTo>
                  <a:pt x="468" y="283"/>
                  <a:pt x="467" y="286"/>
                  <a:pt x="463" y="286"/>
                </a:cubicBezTo>
                <a:cubicBezTo>
                  <a:pt x="462" y="286"/>
                  <a:pt x="460" y="284"/>
                  <a:pt x="460" y="283"/>
                </a:cubicBezTo>
                <a:cubicBezTo>
                  <a:pt x="453" y="285"/>
                  <a:pt x="444" y="284"/>
                  <a:pt x="436" y="286"/>
                </a:cubicBezTo>
                <a:cubicBezTo>
                  <a:pt x="441" y="288"/>
                  <a:pt x="440" y="288"/>
                  <a:pt x="443" y="286"/>
                </a:cubicBezTo>
                <a:cubicBezTo>
                  <a:pt x="442" y="293"/>
                  <a:pt x="438" y="297"/>
                  <a:pt x="443" y="301"/>
                </a:cubicBezTo>
                <a:cubicBezTo>
                  <a:pt x="431" y="307"/>
                  <a:pt x="421" y="292"/>
                  <a:pt x="412" y="292"/>
                </a:cubicBezTo>
                <a:cubicBezTo>
                  <a:pt x="409" y="292"/>
                  <a:pt x="408" y="295"/>
                  <a:pt x="405" y="295"/>
                </a:cubicBezTo>
                <a:cubicBezTo>
                  <a:pt x="400" y="295"/>
                  <a:pt x="398" y="291"/>
                  <a:pt x="393" y="291"/>
                </a:cubicBezTo>
                <a:cubicBezTo>
                  <a:pt x="380" y="291"/>
                  <a:pt x="374" y="302"/>
                  <a:pt x="368" y="307"/>
                </a:cubicBezTo>
                <a:cubicBezTo>
                  <a:pt x="365" y="311"/>
                  <a:pt x="361" y="308"/>
                  <a:pt x="357" y="309"/>
                </a:cubicBezTo>
                <a:cubicBezTo>
                  <a:pt x="347" y="313"/>
                  <a:pt x="341" y="325"/>
                  <a:pt x="341" y="338"/>
                </a:cubicBezTo>
                <a:cubicBezTo>
                  <a:pt x="341" y="339"/>
                  <a:pt x="343" y="341"/>
                  <a:pt x="343" y="342"/>
                </a:cubicBezTo>
                <a:cubicBezTo>
                  <a:pt x="336" y="342"/>
                  <a:pt x="325" y="339"/>
                  <a:pt x="321" y="336"/>
                </a:cubicBezTo>
                <a:cubicBezTo>
                  <a:pt x="307" y="322"/>
                  <a:pt x="308" y="290"/>
                  <a:pt x="282" y="290"/>
                </a:cubicBezTo>
                <a:cubicBezTo>
                  <a:pt x="272" y="290"/>
                  <a:pt x="275" y="302"/>
                  <a:pt x="266" y="302"/>
                </a:cubicBezTo>
                <a:cubicBezTo>
                  <a:pt x="257" y="302"/>
                  <a:pt x="250" y="287"/>
                  <a:pt x="246" y="281"/>
                </a:cubicBezTo>
                <a:cubicBezTo>
                  <a:pt x="239" y="268"/>
                  <a:pt x="230" y="266"/>
                  <a:pt x="215" y="262"/>
                </a:cubicBezTo>
                <a:cubicBezTo>
                  <a:pt x="207" y="262"/>
                  <a:pt x="207" y="262"/>
                  <a:pt x="207" y="262"/>
                </a:cubicBezTo>
                <a:cubicBezTo>
                  <a:pt x="207" y="268"/>
                  <a:pt x="207" y="268"/>
                  <a:pt x="207" y="268"/>
                </a:cubicBezTo>
                <a:cubicBezTo>
                  <a:pt x="170" y="268"/>
                  <a:pt x="170" y="268"/>
                  <a:pt x="170" y="268"/>
                </a:cubicBezTo>
                <a:cubicBezTo>
                  <a:pt x="123" y="252"/>
                  <a:pt x="123" y="252"/>
                  <a:pt x="123" y="252"/>
                </a:cubicBezTo>
                <a:cubicBezTo>
                  <a:pt x="95" y="252"/>
                  <a:pt x="95" y="252"/>
                  <a:pt x="95" y="252"/>
                </a:cubicBezTo>
                <a:cubicBezTo>
                  <a:pt x="88" y="239"/>
                  <a:pt x="66" y="230"/>
                  <a:pt x="50" y="223"/>
                </a:cubicBezTo>
                <a:cubicBezTo>
                  <a:pt x="47" y="222"/>
                  <a:pt x="48" y="217"/>
                  <a:pt x="47" y="214"/>
                </a:cubicBezTo>
                <a:cubicBezTo>
                  <a:pt x="40" y="198"/>
                  <a:pt x="28" y="193"/>
                  <a:pt x="30" y="175"/>
                </a:cubicBezTo>
                <a:cubicBezTo>
                  <a:pt x="21" y="174"/>
                  <a:pt x="11" y="154"/>
                  <a:pt x="4" y="141"/>
                </a:cubicBezTo>
                <a:cubicBezTo>
                  <a:pt x="2" y="137"/>
                  <a:pt x="6" y="134"/>
                  <a:pt x="8" y="133"/>
                </a:cubicBezTo>
                <a:cubicBezTo>
                  <a:pt x="3" y="123"/>
                  <a:pt x="8" y="107"/>
                  <a:pt x="4" y="95"/>
                </a:cubicBezTo>
                <a:cubicBezTo>
                  <a:pt x="0" y="85"/>
                  <a:pt x="11" y="60"/>
                  <a:pt x="11" y="46"/>
                </a:cubicBezTo>
                <a:cubicBezTo>
                  <a:pt x="11" y="36"/>
                  <a:pt x="0" y="32"/>
                  <a:pt x="0" y="23"/>
                </a:cubicBezTo>
                <a:cubicBezTo>
                  <a:pt x="0" y="20"/>
                  <a:pt x="5" y="20"/>
                  <a:pt x="7" y="20"/>
                </a:cubicBezTo>
                <a:cubicBezTo>
                  <a:pt x="13" y="20"/>
                  <a:pt x="17" y="23"/>
                  <a:pt x="20" y="27"/>
                </a:cubicBezTo>
                <a:cubicBezTo>
                  <a:pt x="22" y="24"/>
                  <a:pt x="26" y="19"/>
                  <a:pt x="26" y="15"/>
                </a:cubicBezTo>
                <a:cubicBezTo>
                  <a:pt x="26" y="11"/>
                  <a:pt x="22" y="10"/>
                  <a:pt x="20" y="5"/>
                </a:cubicBezTo>
                <a:cubicBezTo>
                  <a:pt x="373" y="5"/>
                  <a:pt x="373" y="5"/>
                  <a:pt x="373" y="5"/>
                </a:cubicBezTo>
                <a:cubicBezTo>
                  <a:pt x="373" y="0"/>
                  <a:pt x="373" y="0"/>
                  <a:pt x="373" y="0"/>
                </a:cubicBezTo>
                <a:cubicBezTo>
                  <a:pt x="379" y="4"/>
                  <a:pt x="378" y="8"/>
                  <a:pt x="384" y="11"/>
                </a:cubicBezTo>
                <a:cubicBezTo>
                  <a:pt x="406" y="11"/>
                  <a:pt x="406" y="11"/>
                  <a:pt x="406" y="11"/>
                </a:cubicBezTo>
                <a:cubicBezTo>
                  <a:pt x="415" y="20"/>
                  <a:pt x="426" y="20"/>
                  <a:pt x="443" y="20"/>
                </a:cubicBezTo>
                <a:cubicBezTo>
                  <a:pt x="431" y="28"/>
                  <a:pt x="418" y="32"/>
                  <a:pt x="408" y="45"/>
                </a:cubicBezTo>
                <a:cubicBezTo>
                  <a:pt x="415" y="45"/>
                  <a:pt x="415" y="45"/>
                  <a:pt x="415" y="45"/>
                </a:cubicBezTo>
                <a:cubicBezTo>
                  <a:pt x="418" y="43"/>
                  <a:pt x="420" y="42"/>
                  <a:pt x="423" y="42"/>
                </a:cubicBezTo>
                <a:cubicBezTo>
                  <a:pt x="425" y="46"/>
                  <a:pt x="426" y="46"/>
                  <a:pt x="429" y="46"/>
                </a:cubicBezTo>
                <a:cubicBezTo>
                  <a:pt x="437" y="46"/>
                  <a:pt x="437" y="40"/>
                  <a:pt x="441" y="40"/>
                </a:cubicBezTo>
                <a:cubicBezTo>
                  <a:pt x="446" y="40"/>
                  <a:pt x="454" y="32"/>
                  <a:pt x="461" y="31"/>
                </a:cubicBezTo>
                <a:cubicBezTo>
                  <a:pt x="461" y="37"/>
                  <a:pt x="458" y="38"/>
                  <a:pt x="456" y="42"/>
                </a:cubicBezTo>
                <a:cubicBezTo>
                  <a:pt x="465" y="42"/>
                  <a:pt x="465" y="42"/>
                  <a:pt x="465" y="42"/>
                </a:cubicBezTo>
                <a:cubicBezTo>
                  <a:pt x="465" y="45"/>
                  <a:pt x="469" y="47"/>
                  <a:pt x="472" y="47"/>
                </a:cubicBezTo>
                <a:cubicBezTo>
                  <a:pt x="478" y="47"/>
                  <a:pt x="480" y="43"/>
                  <a:pt x="484" y="43"/>
                </a:cubicBezTo>
                <a:cubicBezTo>
                  <a:pt x="495" y="43"/>
                  <a:pt x="500" y="48"/>
                  <a:pt x="510" y="48"/>
                </a:cubicBezTo>
                <a:cubicBezTo>
                  <a:pt x="510" y="54"/>
                  <a:pt x="510" y="54"/>
                  <a:pt x="510" y="54"/>
                </a:cubicBezTo>
                <a:cubicBezTo>
                  <a:pt x="503" y="56"/>
                  <a:pt x="493" y="54"/>
                  <a:pt x="490" y="54"/>
                </a:cubicBezTo>
                <a:cubicBezTo>
                  <a:pt x="480" y="54"/>
                  <a:pt x="462" y="66"/>
                  <a:pt x="462" y="75"/>
                </a:cubicBezTo>
                <a:cubicBezTo>
                  <a:pt x="466" y="72"/>
                  <a:pt x="468" y="69"/>
                  <a:pt x="472" y="69"/>
                </a:cubicBezTo>
                <a:cubicBezTo>
                  <a:pt x="465" y="78"/>
                  <a:pt x="461" y="101"/>
                  <a:pt x="461" y="112"/>
                </a:cubicBezTo>
                <a:cubicBezTo>
                  <a:pt x="461" y="117"/>
                  <a:pt x="466" y="121"/>
                  <a:pt x="471" y="121"/>
                </a:cubicBezTo>
                <a:cubicBezTo>
                  <a:pt x="478" y="121"/>
                  <a:pt x="480" y="108"/>
                  <a:pt x="480" y="102"/>
                </a:cubicBezTo>
                <a:cubicBezTo>
                  <a:pt x="480" y="97"/>
                  <a:pt x="480" y="88"/>
                  <a:pt x="480" y="88"/>
                </a:cubicBezTo>
                <a:cubicBezTo>
                  <a:pt x="480" y="82"/>
                  <a:pt x="480" y="69"/>
                  <a:pt x="485" y="69"/>
                </a:cubicBezTo>
                <a:cubicBezTo>
                  <a:pt x="501" y="68"/>
                  <a:pt x="494" y="57"/>
                  <a:pt x="501" y="57"/>
                </a:cubicBezTo>
                <a:cubicBezTo>
                  <a:pt x="504" y="57"/>
                  <a:pt x="521" y="65"/>
                  <a:pt x="521" y="70"/>
                </a:cubicBezTo>
                <a:cubicBezTo>
                  <a:pt x="521" y="77"/>
                  <a:pt x="517" y="81"/>
                  <a:pt x="516" y="87"/>
                </a:cubicBezTo>
                <a:cubicBezTo>
                  <a:pt x="521" y="87"/>
                  <a:pt x="520" y="85"/>
                  <a:pt x="525" y="84"/>
                </a:cubicBezTo>
                <a:cubicBezTo>
                  <a:pt x="526" y="91"/>
                  <a:pt x="526" y="94"/>
                  <a:pt x="531" y="97"/>
                </a:cubicBezTo>
                <a:cubicBezTo>
                  <a:pt x="526" y="103"/>
                  <a:pt x="521" y="106"/>
                  <a:pt x="521" y="112"/>
                </a:cubicBezTo>
                <a:cubicBezTo>
                  <a:pt x="521" y="117"/>
                  <a:pt x="523" y="123"/>
                  <a:pt x="527" y="123"/>
                </a:cubicBezTo>
                <a:cubicBezTo>
                  <a:pt x="539" y="123"/>
                  <a:pt x="559" y="112"/>
                  <a:pt x="568" y="108"/>
                </a:cubicBezTo>
                <a:cubicBezTo>
                  <a:pt x="567" y="103"/>
                  <a:pt x="565" y="99"/>
                  <a:pt x="564" y="97"/>
                </a:cubicBezTo>
                <a:cubicBezTo>
                  <a:pt x="567" y="97"/>
                  <a:pt x="567" y="97"/>
                  <a:pt x="569" y="97"/>
                </a:cubicBezTo>
                <a:cubicBezTo>
                  <a:pt x="582" y="97"/>
                  <a:pt x="610" y="101"/>
                  <a:pt x="610" y="84"/>
                </a:cubicBezTo>
                <a:cubicBezTo>
                  <a:pt x="611" y="84"/>
                  <a:pt x="627" y="68"/>
                  <a:pt x="630" y="66"/>
                </a:cubicBezTo>
                <a:cubicBezTo>
                  <a:pt x="632" y="64"/>
                  <a:pt x="643" y="65"/>
                  <a:pt x="653" y="65"/>
                </a:cubicBezTo>
                <a:cubicBezTo>
                  <a:pt x="657" y="65"/>
                  <a:pt x="660" y="65"/>
                  <a:pt x="664" y="65"/>
                </a:cubicBezTo>
                <a:cubicBezTo>
                  <a:pt x="668" y="65"/>
                  <a:pt x="672" y="63"/>
                  <a:pt x="675" y="63"/>
                </a:cubicBezTo>
                <a:cubicBezTo>
                  <a:pt x="680" y="62"/>
                  <a:pt x="678" y="61"/>
                  <a:pt x="680" y="59"/>
                </a:cubicBezTo>
                <a:cubicBezTo>
                  <a:pt x="688" y="51"/>
                  <a:pt x="688" y="36"/>
                  <a:pt x="699" y="28"/>
                </a:cubicBezTo>
                <a:cubicBezTo>
                  <a:pt x="704" y="35"/>
                  <a:pt x="712" y="25"/>
                  <a:pt x="716" y="32"/>
                </a:cubicBezTo>
                <a:cubicBezTo>
                  <a:pt x="723" y="44"/>
                  <a:pt x="717" y="62"/>
                  <a:pt x="726" y="73"/>
                </a:cubicBezTo>
                <a:cubicBezTo>
                  <a:pt x="723" y="77"/>
                  <a:pt x="718" y="80"/>
                  <a:pt x="712" y="80"/>
                </a:cubicBezTo>
                <a:cubicBezTo>
                  <a:pt x="706" y="80"/>
                  <a:pt x="706" y="78"/>
                  <a:pt x="701" y="80"/>
                </a:cubicBezTo>
                <a:cubicBezTo>
                  <a:pt x="694" y="87"/>
                  <a:pt x="679" y="92"/>
                  <a:pt x="679" y="109"/>
                </a:cubicBezTo>
                <a:cubicBezTo>
                  <a:pt x="679" y="110"/>
                  <a:pt x="680" y="112"/>
                  <a:pt x="681" y="113"/>
                </a:cubicBezTo>
                <a:cubicBezTo>
                  <a:pt x="681" y="115"/>
                  <a:pt x="683" y="121"/>
                  <a:pt x="686" y="121"/>
                </a:cubicBezTo>
                <a:cubicBezTo>
                  <a:pt x="687" y="121"/>
                  <a:pt x="690" y="118"/>
                  <a:pt x="690" y="118"/>
                </a:cubicBezTo>
                <a:cubicBezTo>
                  <a:pt x="690" y="121"/>
                  <a:pt x="690" y="121"/>
                  <a:pt x="690" y="121"/>
                </a:cubicBezTo>
                <a:cubicBezTo>
                  <a:pt x="685" y="122"/>
                  <a:pt x="678" y="124"/>
                  <a:pt x="676" y="122"/>
                </a:cubicBezTo>
                <a:cubicBezTo>
                  <a:pt x="667" y="129"/>
                  <a:pt x="652" y="126"/>
                  <a:pt x="643" y="132"/>
                </a:cubicBezTo>
                <a:cubicBezTo>
                  <a:pt x="648" y="132"/>
                  <a:pt x="648" y="132"/>
                  <a:pt x="648" y="132"/>
                </a:cubicBezTo>
                <a:cubicBezTo>
                  <a:pt x="652" y="132"/>
                  <a:pt x="656" y="129"/>
                  <a:pt x="659" y="132"/>
                </a:cubicBezTo>
                <a:cubicBezTo>
                  <a:pt x="653" y="134"/>
                  <a:pt x="648" y="134"/>
                  <a:pt x="642" y="134"/>
                </a:cubicBezTo>
                <a:cubicBezTo>
                  <a:pt x="641" y="134"/>
                  <a:pt x="639" y="133"/>
                  <a:pt x="638" y="133"/>
                </a:cubicBezTo>
                <a:cubicBezTo>
                  <a:pt x="637" y="134"/>
                  <a:pt x="635" y="135"/>
                  <a:pt x="635" y="137"/>
                </a:cubicBezTo>
                <a:cubicBezTo>
                  <a:pt x="635" y="139"/>
                  <a:pt x="639" y="142"/>
                  <a:pt x="639" y="142"/>
                </a:cubicBezTo>
                <a:cubicBezTo>
                  <a:pt x="638" y="145"/>
                  <a:pt x="630" y="161"/>
                  <a:pt x="627" y="161"/>
                </a:cubicBezTo>
                <a:cubicBezTo>
                  <a:pt x="626" y="161"/>
                  <a:pt x="625" y="158"/>
                  <a:pt x="624" y="157"/>
                </a:cubicBezTo>
                <a:cubicBezTo>
                  <a:pt x="622" y="159"/>
                  <a:pt x="622" y="159"/>
                  <a:pt x="622" y="159"/>
                </a:cubicBezTo>
                <a:cubicBezTo>
                  <a:pt x="623" y="163"/>
                  <a:pt x="626" y="164"/>
                  <a:pt x="626" y="168"/>
                </a:cubicBezTo>
                <a:cubicBezTo>
                  <a:pt x="626" y="170"/>
                  <a:pt x="617" y="186"/>
                  <a:pt x="615" y="186"/>
                </a:cubicBezTo>
                <a:cubicBezTo>
                  <a:pt x="615" y="186"/>
                  <a:pt x="614" y="184"/>
                  <a:pt x="614" y="183"/>
                </a:cubicBezTo>
                <a:cubicBezTo>
                  <a:pt x="614" y="181"/>
                  <a:pt x="614" y="180"/>
                  <a:pt x="614" y="178"/>
                </a:cubicBezTo>
                <a:cubicBezTo>
                  <a:pt x="614" y="175"/>
                  <a:pt x="610" y="168"/>
                  <a:pt x="609" y="164"/>
                </a:cubicBezTo>
                <a:cubicBezTo>
                  <a:pt x="608" y="166"/>
                  <a:pt x="608" y="170"/>
                  <a:pt x="608" y="170"/>
                </a:cubicBezTo>
                <a:cubicBezTo>
                  <a:pt x="608" y="173"/>
                  <a:pt x="611" y="181"/>
                  <a:pt x="611" y="185"/>
                </a:cubicBezTo>
                <a:cubicBezTo>
                  <a:pt x="611" y="189"/>
                  <a:pt x="608" y="189"/>
                  <a:pt x="611" y="192"/>
                </a:cubicBezTo>
                <a:cubicBezTo>
                  <a:pt x="612" y="192"/>
                  <a:pt x="613" y="192"/>
                  <a:pt x="614" y="192"/>
                </a:cubicBezTo>
                <a:cubicBezTo>
                  <a:pt x="614" y="193"/>
                  <a:pt x="614" y="195"/>
                  <a:pt x="614" y="196"/>
                </a:cubicBezTo>
                <a:cubicBezTo>
                  <a:pt x="614" y="200"/>
                  <a:pt x="610" y="201"/>
                  <a:pt x="608" y="201"/>
                </a:cubicBezTo>
                <a:cubicBezTo>
                  <a:pt x="610" y="205"/>
                  <a:pt x="612" y="205"/>
                  <a:pt x="614" y="205"/>
                </a:cubicBezTo>
                <a:cubicBezTo>
                  <a:pt x="613" y="210"/>
                  <a:pt x="611" y="210"/>
                  <a:pt x="607" y="210"/>
                </a:cubicBezTo>
                <a:cubicBezTo>
                  <a:pt x="607" y="213"/>
                  <a:pt x="607" y="213"/>
                  <a:pt x="607" y="213"/>
                </a:cubicBezTo>
                <a:cubicBezTo>
                  <a:pt x="612" y="216"/>
                  <a:pt x="612" y="216"/>
                  <a:pt x="612" y="216"/>
                </a:cubicBezTo>
                <a:cubicBezTo>
                  <a:pt x="611" y="218"/>
                  <a:pt x="610" y="221"/>
                  <a:pt x="607" y="221"/>
                </a:cubicBezTo>
                <a:cubicBezTo>
                  <a:pt x="602" y="222"/>
                  <a:pt x="600" y="226"/>
                  <a:pt x="596" y="226"/>
                </a:cubicBezTo>
                <a:cubicBezTo>
                  <a:pt x="591" y="228"/>
                  <a:pt x="591" y="230"/>
                  <a:pt x="589" y="232"/>
                </a:cubicBezTo>
                <a:lnTo>
                  <a:pt x="590" y="233"/>
                </a:lnTo>
                <a:close/>
              </a:path>
            </a:pathLst>
          </a:custGeom>
          <a:solidFill>
            <a:srgbClr val="EF3425"/>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454" name="TextBox 453"/>
          <p:cNvSpPr txBox="1"/>
          <p:nvPr/>
        </p:nvSpPr>
        <p:spPr>
          <a:xfrm>
            <a:off x="6333886" y="5413404"/>
            <a:ext cx="527224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36" name="Freeform 92"/>
          <p:cNvSpPr>
            <a:spLocks/>
          </p:cNvSpPr>
          <p:nvPr/>
        </p:nvSpPr>
        <p:spPr bwMode="auto">
          <a:xfrm>
            <a:off x="7278095" y="4097131"/>
            <a:ext cx="1804948" cy="1211831"/>
          </a:xfrm>
          <a:custGeom>
            <a:avLst/>
            <a:gdLst/>
            <a:ahLst/>
            <a:cxnLst>
              <a:cxn ang="0">
                <a:pos x="250" y="98"/>
              </a:cxn>
              <a:cxn ang="0">
                <a:pos x="246" y="141"/>
              </a:cxn>
              <a:cxn ang="0">
                <a:pos x="251" y="160"/>
              </a:cxn>
              <a:cxn ang="0">
                <a:pos x="281" y="192"/>
              </a:cxn>
              <a:cxn ang="0">
                <a:pos x="312" y="191"/>
              </a:cxn>
              <a:cxn ang="0">
                <a:pos x="327" y="187"/>
              </a:cxn>
              <a:cxn ang="0">
                <a:pos x="363" y="152"/>
              </a:cxn>
              <a:cxn ang="0">
                <a:pos x="382" y="154"/>
              </a:cxn>
              <a:cxn ang="0">
                <a:pos x="374" y="180"/>
              </a:cxn>
              <a:cxn ang="0">
                <a:pos x="369" y="192"/>
              </a:cxn>
              <a:cxn ang="0">
                <a:pos x="365" y="213"/>
              </a:cxn>
              <a:cxn ang="0">
                <a:pos x="357" y="224"/>
              </a:cxn>
              <a:cxn ang="0">
                <a:pos x="405" y="226"/>
              </a:cxn>
              <a:cxn ang="0">
                <a:pos x="426" y="242"/>
              </a:cxn>
              <a:cxn ang="0">
                <a:pos x="423" y="289"/>
              </a:cxn>
              <a:cxn ang="0">
                <a:pos x="451" y="316"/>
              </a:cxn>
              <a:cxn ang="0">
                <a:pos x="504" y="322"/>
              </a:cxn>
              <a:cxn ang="0">
                <a:pos x="488" y="329"/>
              </a:cxn>
              <a:cxn ang="0">
                <a:pos x="480" y="316"/>
              </a:cxn>
              <a:cxn ang="0">
                <a:pos x="468" y="332"/>
              </a:cxn>
              <a:cxn ang="0">
                <a:pos x="446" y="326"/>
              </a:cxn>
              <a:cxn ang="0">
                <a:pos x="431" y="323"/>
              </a:cxn>
              <a:cxn ang="0">
                <a:pos x="406" y="302"/>
              </a:cxn>
              <a:cxn ang="0">
                <a:pos x="402" y="306"/>
              </a:cxn>
              <a:cxn ang="0">
                <a:pos x="391" y="281"/>
              </a:cxn>
              <a:cxn ang="0">
                <a:pos x="372" y="260"/>
              </a:cxn>
              <a:cxn ang="0">
                <a:pos x="345" y="255"/>
              </a:cxn>
              <a:cxn ang="0">
                <a:pos x="294" y="226"/>
              </a:cxn>
              <a:cxn ang="0">
                <a:pos x="282" y="222"/>
              </a:cxn>
              <a:cxn ang="0">
                <a:pos x="256" y="227"/>
              </a:cxn>
              <a:cxn ang="0">
                <a:pos x="221" y="214"/>
              </a:cxn>
              <a:cxn ang="0">
                <a:pos x="195" y="203"/>
              </a:cxn>
              <a:cxn ang="0">
                <a:pos x="175" y="195"/>
              </a:cxn>
              <a:cxn ang="0">
                <a:pos x="148" y="172"/>
              </a:cxn>
              <a:cxn ang="0">
                <a:pos x="148" y="150"/>
              </a:cxn>
              <a:cxn ang="0">
                <a:pos x="102" y="101"/>
              </a:cxn>
              <a:cxn ang="0">
                <a:pos x="82" y="68"/>
              </a:cxn>
              <a:cxn ang="0">
                <a:pos x="62" y="53"/>
              </a:cxn>
              <a:cxn ang="0">
                <a:pos x="49" y="22"/>
              </a:cxn>
              <a:cxn ang="0">
                <a:pos x="28" y="19"/>
              </a:cxn>
              <a:cxn ang="0">
                <a:pos x="49" y="53"/>
              </a:cxn>
              <a:cxn ang="0">
                <a:pos x="73" y="95"/>
              </a:cxn>
              <a:cxn ang="0">
                <a:pos x="96" y="130"/>
              </a:cxn>
              <a:cxn ang="0">
                <a:pos x="86" y="127"/>
              </a:cxn>
              <a:cxn ang="0">
                <a:pos x="65" y="109"/>
              </a:cxn>
              <a:cxn ang="0">
                <a:pos x="52" y="84"/>
              </a:cxn>
              <a:cxn ang="0">
                <a:pos x="40" y="69"/>
              </a:cxn>
              <a:cxn ang="0">
                <a:pos x="11" y="24"/>
              </a:cxn>
              <a:cxn ang="0">
                <a:pos x="0" y="0"/>
              </a:cxn>
              <a:cxn ang="0">
                <a:pos x="76" y="16"/>
              </a:cxn>
              <a:cxn ang="0">
                <a:pos x="113" y="10"/>
              </a:cxn>
              <a:cxn ang="0">
                <a:pos x="152" y="29"/>
              </a:cxn>
              <a:cxn ang="0">
                <a:pos x="188" y="38"/>
              </a:cxn>
              <a:cxn ang="0">
                <a:pos x="249" y="90"/>
              </a:cxn>
              <a:cxn ang="0">
                <a:pos x="247" y="86"/>
              </a:cxn>
            </a:cxnLst>
            <a:rect l="0" t="0" r="r" b="b"/>
            <a:pathLst>
              <a:path w="504" h="338">
                <a:moveTo>
                  <a:pt x="248" y="91"/>
                </a:moveTo>
                <a:cubicBezTo>
                  <a:pt x="249" y="94"/>
                  <a:pt x="250" y="96"/>
                  <a:pt x="250" y="98"/>
                </a:cubicBezTo>
                <a:cubicBezTo>
                  <a:pt x="250" y="106"/>
                  <a:pt x="247" y="109"/>
                  <a:pt x="246" y="116"/>
                </a:cubicBezTo>
                <a:cubicBezTo>
                  <a:pt x="246" y="141"/>
                  <a:pt x="246" y="141"/>
                  <a:pt x="246" y="141"/>
                </a:cubicBezTo>
                <a:cubicBezTo>
                  <a:pt x="245" y="144"/>
                  <a:pt x="248" y="148"/>
                  <a:pt x="249" y="150"/>
                </a:cubicBezTo>
                <a:cubicBezTo>
                  <a:pt x="251" y="154"/>
                  <a:pt x="249" y="156"/>
                  <a:pt x="251" y="160"/>
                </a:cubicBezTo>
                <a:cubicBezTo>
                  <a:pt x="252" y="164"/>
                  <a:pt x="258" y="170"/>
                  <a:pt x="261" y="173"/>
                </a:cubicBezTo>
                <a:cubicBezTo>
                  <a:pt x="269" y="181"/>
                  <a:pt x="269" y="188"/>
                  <a:pt x="281" y="192"/>
                </a:cubicBezTo>
                <a:cubicBezTo>
                  <a:pt x="285" y="193"/>
                  <a:pt x="285" y="197"/>
                  <a:pt x="288" y="197"/>
                </a:cubicBezTo>
                <a:cubicBezTo>
                  <a:pt x="297" y="197"/>
                  <a:pt x="304" y="191"/>
                  <a:pt x="312" y="191"/>
                </a:cubicBezTo>
                <a:cubicBezTo>
                  <a:pt x="317" y="191"/>
                  <a:pt x="319" y="194"/>
                  <a:pt x="321" y="194"/>
                </a:cubicBezTo>
                <a:cubicBezTo>
                  <a:pt x="324" y="194"/>
                  <a:pt x="327" y="188"/>
                  <a:pt x="327" y="187"/>
                </a:cubicBezTo>
                <a:cubicBezTo>
                  <a:pt x="329" y="181"/>
                  <a:pt x="336" y="176"/>
                  <a:pt x="336" y="169"/>
                </a:cubicBezTo>
                <a:cubicBezTo>
                  <a:pt x="336" y="156"/>
                  <a:pt x="351" y="152"/>
                  <a:pt x="363" y="152"/>
                </a:cubicBezTo>
                <a:cubicBezTo>
                  <a:pt x="367" y="152"/>
                  <a:pt x="370" y="152"/>
                  <a:pt x="372" y="153"/>
                </a:cubicBezTo>
                <a:cubicBezTo>
                  <a:pt x="373" y="154"/>
                  <a:pt x="379" y="154"/>
                  <a:pt x="382" y="154"/>
                </a:cubicBezTo>
                <a:cubicBezTo>
                  <a:pt x="382" y="155"/>
                  <a:pt x="382" y="157"/>
                  <a:pt x="382" y="158"/>
                </a:cubicBezTo>
                <a:cubicBezTo>
                  <a:pt x="382" y="164"/>
                  <a:pt x="374" y="172"/>
                  <a:pt x="374" y="180"/>
                </a:cubicBezTo>
                <a:cubicBezTo>
                  <a:pt x="374" y="188"/>
                  <a:pt x="372" y="191"/>
                  <a:pt x="369" y="195"/>
                </a:cubicBezTo>
                <a:cubicBezTo>
                  <a:pt x="369" y="194"/>
                  <a:pt x="369" y="193"/>
                  <a:pt x="369" y="192"/>
                </a:cubicBezTo>
                <a:cubicBezTo>
                  <a:pt x="368" y="192"/>
                  <a:pt x="367" y="192"/>
                  <a:pt x="365" y="192"/>
                </a:cubicBezTo>
                <a:cubicBezTo>
                  <a:pt x="365" y="197"/>
                  <a:pt x="365" y="207"/>
                  <a:pt x="365" y="213"/>
                </a:cubicBezTo>
                <a:cubicBezTo>
                  <a:pt x="365" y="217"/>
                  <a:pt x="360" y="219"/>
                  <a:pt x="357" y="222"/>
                </a:cubicBezTo>
                <a:cubicBezTo>
                  <a:pt x="357" y="223"/>
                  <a:pt x="357" y="223"/>
                  <a:pt x="357" y="224"/>
                </a:cubicBezTo>
                <a:cubicBezTo>
                  <a:pt x="357" y="227"/>
                  <a:pt x="360" y="229"/>
                  <a:pt x="363" y="229"/>
                </a:cubicBezTo>
                <a:cubicBezTo>
                  <a:pt x="377" y="229"/>
                  <a:pt x="389" y="226"/>
                  <a:pt x="405" y="226"/>
                </a:cubicBezTo>
                <a:cubicBezTo>
                  <a:pt x="415" y="226"/>
                  <a:pt x="418" y="234"/>
                  <a:pt x="426" y="236"/>
                </a:cubicBezTo>
                <a:cubicBezTo>
                  <a:pt x="426" y="238"/>
                  <a:pt x="426" y="240"/>
                  <a:pt x="426" y="242"/>
                </a:cubicBezTo>
                <a:cubicBezTo>
                  <a:pt x="426" y="246"/>
                  <a:pt x="425" y="257"/>
                  <a:pt x="423" y="262"/>
                </a:cubicBezTo>
                <a:cubicBezTo>
                  <a:pt x="423" y="272"/>
                  <a:pt x="423" y="281"/>
                  <a:pt x="423" y="289"/>
                </a:cubicBezTo>
                <a:cubicBezTo>
                  <a:pt x="423" y="298"/>
                  <a:pt x="432" y="302"/>
                  <a:pt x="439" y="306"/>
                </a:cubicBezTo>
                <a:cubicBezTo>
                  <a:pt x="444" y="308"/>
                  <a:pt x="444" y="316"/>
                  <a:pt x="451" y="316"/>
                </a:cubicBezTo>
                <a:cubicBezTo>
                  <a:pt x="463" y="316"/>
                  <a:pt x="469" y="307"/>
                  <a:pt x="479" y="307"/>
                </a:cubicBezTo>
                <a:cubicBezTo>
                  <a:pt x="491" y="307"/>
                  <a:pt x="497" y="316"/>
                  <a:pt x="504" y="322"/>
                </a:cubicBezTo>
                <a:cubicBezTo>
                  <a:pt x="503" y="323"/>
                  <a:pt x="494" y="333"/>
                  <a:pt x="493" y="332"/>
                </a:cubicBezTo>
                <a:cubicBezTo>
                  <a:pt x="492" y="331"/>
                  <a:pt x="488" y="330"/>
                  <a:pt x="488" y="329"/>
                </a:cubicBezTo>
                <a:cubicBezTo>
                  <a:pt x="488" y="327"/>
                  <a:pt x="490" y="326"/>
                  <a:pt x="491" y="324"/>
                </a:cubicBezTo>
                <a:cubicBezTo>
                  <a:pt x="486" y="322"/>
                  <a:pt x="484" y="316"/>
                  <a:pt x="480" y="316"/>
                </a:cubicBezTo>
                <a:cubicBezTo>
                  <a:pt x="476" y="316"/>
                  <a:pt x="464" y="325"/>
                  <a:pt x="464" y="328"/>
                </a:cubicBezTo>
                <a:cubicBezTo>
                  <a:pt x="464" y="330"/>
                  <a:pt x="467" y="331"/>
                  <a:pt x="468" y="332"/>
                </a:cubicBezTo>
                <a:cubicBezTo>
                  <a:pt x="467" y="336"/>
                  <a:pt x="465" y="338"/>
                  <a:pt x="461" y="338"/>
                </a:cubicBezTo>
                <a:cubicBezTo>
                  <a:pt x="454" y="338"/>
                  <a:pt x="450" y="330"/>
                  <a:pt x="446" y="326"/>
                </a:cubicBezTo>
                <a:cubicBezTo>
                  <a:pt x="443" y="323"/>
                  <a:pt x="436" y="326"/>
                  <a:pt x="433" y="326"/>
                </a:cubicBezTo>
                <a:cubicBezTo>
                  <a:pt x="432" y="326"/>
                  <a:pt x="431" y="324"/>
                  <a:pt x="431" y="323"/>
                </a:cubicBezTo>
                <a:cubicBezTo>
                  <a:pt x="424" y="322"/>
                  <a:pt x="424" y="318"/>
                  <a:pt x="423" y="314"/>
                </a:cubicBezTo>
                <a:cubicBezTo>
                  <a:pt x="421" y="311"/>
                  <a:pt x="406" y="302"/>
                  <a:pt x="406" y="302"/>
                </a:cubicBezTo>
                <a:cubicBezTo>
                  <a:pt x="405" y="304"/>
                  <a:pt x="405" y="305"/>
                  <a:pt x="406" y="306"/>
                </a:cubicBezTo>
                <a:cubicBezTo>
                  <a:pt x="402" y="306"/>
                  <a:pt x="402" y="306"/>
                  <a:pt x="402" y="306"/>
                </a:cubicBezTo>
                <a:cubicBezTo>
                  <a:pt x="395" y="302"/>
                  <a:pt x="399" y="296"/>
                  <a:pt x="397" y="289"/>
                </a:cubicBezTo>
                <a:cubicBezTo>
                  <a:pt x="396" y="285"/>
                  <a:pt x="394" y="284"/>
                  <a:pt x="391" y="281"/>
                </a:cubicBezTo>
                <a:cubicBezTo>
                  <a:pt x="384" y="274"/>
                  <a:pt x="377" y="270"/>
                  <a:pt x="374" y="260"/>
                </a:cubicBezTo>
                <a:cubicBezTo>
                  <a:pt x="373" y="260"/>
                  <a:pt x="372" y="260"/>
                  <a:pt x="372" y="260"/>
                </a:cubicBezTo>
                <a:cubicBezTo>
                  <a:pt x="368" y="260"/>
                  <a:pt x="366" y="262"/>
                  <a:pt x="363" y="262"/>
                </a:cubicBezTo>
                <a:cubicBezTo>
                  <a:pt x="355" y="262"/>
                  <a:pt x="350" y="257"/>
                  <a:pt x="345" y="255"/>
                </a:cubicBezTo>
                <a:cubicBezTo>
                  <a:pt x="336" y="251"/>
                  <a:pt x="330" y="253"/>
                  <a:pt x="321" y="248"/>
                </a:cubicBezTo>
                <a:cubicBezTo>
                  <a:pt x="308" y="242"/>
                  <a:pt x="306" y="232"/>
                  <a:pt x="294" y="226"/>
                </a:cubicBezTo>
                <a:cubicBezTo>
                  <a:pt x="291" y="226"/>
                  <a:pt x="291" y="226"/>
                  <a:pt x="291" y="226"/>
                </a:cubicBezTo>
                <a:cubicBezTo>
                  <a:pt x="288" y="224"/>
                  <a:pt x="285" y="222"/>
                  <a:pt x="282" y="222"/>
                </a:cubicBezTo>
                <a:cubicBezTo>
                  <a:pt x="274" y="222"/>
                  <a:pt x="272" y="231"/>
                  <a:pt x="265" y="231"/>
                </a:cubicBezTo>
                <a:cubicBezTo>
                  <a:pt x="261" y="231"/>
                  <a:pt x="258" y="228"/>
                  <a:pt x="256" y="227"/>
                </a:cubicBezTo>
                <a:cubicBezTo>
                  <a:pt x="252" y="225"/>
                  <a:pt x="249" y="226"/>
                  <a:pt x="246" y="226"/>
                </a:cubicBezTo>
                <a:cubicBezTo>
                  <a:pt x="241" y="226"/>
                  <a:pt x="226" y="216"/>
                  <a:pt x="221" y="214"/>
                </a:cubicBezTo>
                <a:cubicBezTo>
                  <a:pt x="216" y="211"/>
                  <a:pt x="213" y="214"/>
                  <a:pt x="208" y="213"/>
                </a:cubicBezTo>
                <a:cubicBezTo>
                  <a:pt x="202" y="211"/>
                  <a:pt x="201" y="206"/>
                  <a:pt x="195" y="203"/>
                </a:cubicBezTo>
                <a:cubicBezTo>
                  <a:pt x="189" y="200"/>
                  <a:pt x="186" y="201"/>
                  <a:pt x="180" y="198"/>
                </a:cubicBezTo>
                <a:cubicBezTo>
                  <a:pt x="177" y="197"/>
                  <a:pt x="177" y="196"/>
                  <a:pt x="175" y="195"/>
                </a:cubicBezTo>
                <a:cubicBezTo>
                  <a:pt x="170" y="190"/>
                  <a:pt x="156" y="187"/>
                  <a:pt x="155" y="181"/>
                </a:cubicBezTo>
                <a:cubicBezTo>
                  <a:pt x="151" y="181"/>
                  <a:pt x="148" y="176"/>
                  <a:pt x="148" y="172"/>
                </a:cubicBezTo>
                <a:cubicBezTo>
                  <a:pt x="148" y="167"/>
                  <a:pt x="153" y="165"/>
                  <a:pt x="153" y="160"/>
                </a:cubicBezTo>
                <a:cubicBezTo>
                  <a:pt x="153" y="154"/>
                  <a:pt x="149" y="153"/>
                  <a:pt x="148" y="150"/>
                </a:cubicBezTo>
                <a:cubicBezTo>
                  <a:pt x="143" y="134"/>
                  <a:pt x="128" y="121"/>
                  <a:pt x="118" y="111"/>
                </a:cubicBezTo>
                <a:cubicBezTo>
                  <a:pt x="114" y="107"/>
                  <a:pt x="107" y="105"/>
                  <a:pt x="102" y="101"/>
                </a:cubicBezTo>
                <a:cubicBezTo>
                  <a:pt x="99" y="97"/>
                  <a:pt x="102" y="93"/>
                  <a:pt x="100" y="88"/>
                </a:cubicBezTo>
                <a:cubicBezTo>
                  <a:pt x="96" y="80"/>
                  <a:pt x="82" y="79"/>
                  <a:pt x="82" y="68"/>
                </a:cubicBezTo>
                <a:cubicBezTo>
                  <a:pt x="78" y="68"/>
                  <a:pt x="79" y="67"/>
                  <a:pt x="77" y="68"/>
                </a:cubicBezTo>
                <a:cubicBezTo>
                  <a:pt x="72" y="63"/>
                  <a:pt x="67" y="58"/>
                  <a:pt x="62" y="53"/>
                </a:cubicBezTo>
                <a:cubicBezTo>
                  <a:pt x="58" y="49"/>
                  <a:pt x="60" y="42"/>
                  <a:pt x="56" y="38"/>
                </a:cubicBezTo>
                <a:cubicBezTo>
                  <a:pt x="52" y="34"/>
                  <a:pt x="53" y="24"/>
                  <a:pt x="49" y="22"/>
                </a:cubicBezTo>
                <a:cubicBezTo>
                  <a:pt x="42" y="19"/>
                  <a:pt x="35" y="19"/>
                  <a:pt x="29" y="13"/>
                </a:cubicBezTo>
                <a:cubicBezTo>
                  <a:pt x="27" y="15"/>
                  <a:pt x="28" y="18"/>
                  <a:pt x="28" y="19"/>
                </a:cubicBezTo>
                <a:cubicBezTo>
                  <a:pt x="28" y="28"/>
                  <a:pt x="32" y="34"/>
                  <a:pt x="36" y="41"/>
                </a:cubicBezTo>
                <a:cubicBezTo>
                  <a:pt x="39" y="48"/>
                  <a:pt x="45" y="48"/>
                  <a:pt x="49" y="53"/>
                </a:cubicBezTo>
                <a:cubicBezTo>
                  <a:pt x="55" y="59"/>
                  <a:pt x="56" y="63"/>
                  <a:pt x="58" y="71"/>
                </a:cubicBezTo>
                <a:cubicBezTo>
                  <a:pt x="61" y="81"/>
                  <a:pt x="70" y="86"/>
                  <a:pt x="73" y="95"/>
                </a:cubicBezTo>
                <a:cubicBezTo>
                  <a:pt x="77" y="106"/>
                  <a:pt x="80" y="117"/>
                  <a:pt x="87" y="122"/>
                </a:cubicBezTo>
                <a:cubicBezTo>
                  <a:pt x="91" y="119"/>
                  <a:pt x="96" y="126"/>
                  <a:pt x="96" y="130"/>
                </a:cubicBezTo>
                <a:cubicBezTo>
                  <a:pt x="96" y="132"/>
                  <a:pt x="95" y="136"/>
                  <a:pt x="93" y="136"/>
                </a:cubicBezTo>
                <a:cubicBezTo>
                  <a:pt x="92" y="136"/>
                  <a:pt x="86" y="129"/>
                  <a:pt x="86" y="127"/>
                </a:cubicBezTo>
                <a:cubicBezTo>
                  <a:pt x="78" y="127"/>
                  <a:pt x="74" y="117"/>
                  <a:pt x="69" y="113"/>
                </a:cubicBezTo>
                <a:cubicBezTo>
                  <a:pt x="66" y="112"/>
                  <a:pt x="66" y="112"/>
                  <a:pt x="65" y="109"/>
                </a:cubicBezTo>
                <a:cubicBezTo>
                  <a:pt x="65" y="98"/>
                  <a:pt x="65" y="98"/>
                  <a:pt x="65" y="98"/>
                </a:cubicBezTo>
                <a:cubicBezTo>
                  <a:pt x="60" y="93"/>
                  <a:pt x="56" y="88"/>
                  <a:pt x="52" y="84"/>
                </a:cubicBezTo>
                <a:cubicBezTo>
                  <a:pt x="46" y="78"/>
                  <a:pt x="36" y="79"/>
                  <a:pt x="31" y="72"/>
                </a:cubicBezTo>
                <a:cubicBezTo>
                  <a:pt x="34" y="72"/>
                  <a:pt x="44" y="74"/>
                  <a:pt x="40" y="69"/>
                </a:cubicBezTo>
                <a:cubicBezTo>
                  <a:pt x="34" y="59"/>
                  <a:pt x="26" y="50"/>
                  <a:pt x="19" y="45"/>
                </a:cubicBezTo>
                <a:cubicBezTo>
                  <a:pt x="14" y="41"/>
                  <a:pt x="14" y="29"/>
                  <a:pt x="11" y="24"/>
                </a:cubicBezTo>
                <a:cubicBezTo>
                  <a:pt x="7" y="16"/>
                  <a:pt x="3" y="13"/>
                  <a:pt x="0" y="3"/>
                </a:cubicBezTo>
                <a:cubicBezTo>
                  <a:pt x="0" y="0"/>
                  <a:pt x="0" y="0"/>
                  <a:pt x="0" y="0"/>
                </a:cubicBezTo>
                <a:cubicBezTo>
                  <a:pt x="29" y="0"/>
                  <a:pt x="29" y="0"/>
                  <a:pt x="29" y="0"/>
                </a:cubicBezTo>
                <a:cubicBezTo>
                  <a:pt x="76" y="16"/>
                  <a:pt x="76" y="16"/>
                  <a:pt x="76" y="16"/>
                </a:cubicBezTo>
                <a:cubicBezTo>
                  <a:pt x="113" y="16"/>
                  <a:pt x="113" y="16"/>
                  <a:pt x="113" y="16"/>
                </a:cubicBezTo>
                <a:cubicBezTo>
                  <a:pt x="113" y="10"/>
                  <a:pt x="113" y="10"/>
                  <a:pt x="113" y="10"/>
                </a:cubicBezTo>
                <a:cubicBezTo>
                  <a:pt x="121" y="10"/>
                  <a:pt x="121" y="10"/>
                  <a:pt x="121" y="10"/>
                </a:cubicBezTo>
                <a:cubicBezTo>
                  <a:pt x="136" y="14"/>
                  <a:pt x="145" y="16"/>
                  <a:pt x="152" y="29"/>
                </a:cubicBezTo>
                <a:cubicBezTo>
                  <a:pt x="156" y="35"/>
                  <a:pt x="163" y="50"/>
                  <a:pt x="172" y="50"/>
                </a:cubicBezTo>
                <a:cubicBezTo>
                  <a:pt x="181" y="50"/>
                  <a:pt x="178" y="38"/>
                  <a:pt x="188" y="38"/>
                </a:cubicBezTo>
                <a:cubicBezTo>
                  <a:pt x="214" y="38"/>
                  <a:pt x="213" y="70"/>
                  <a:pt x="227" y="84"/>
                </a:cubicBezTo>
                <a:cubicBezTo>
                  <a:pt x="231" y="87"/>
                  <a:pt x="242" y="90"/>
                  <a:pt x="249" y="90"/>
                </a:cubicBezTo>
                <a:cubicBezTo>
                  <a:pt x="249" y="89"/>
                  <a:pt x="247" y="87"/>
                  <a:pt x="247" y="86"/>
                </a:cubicBezTo>
                <a:cubicBezTo>
                  <a:pt x="247" y="86"/>
                  <a:pt x="247" y="86"/>
                  <a:pt x="247" y="86"/>
                </a:cubicBezTo>
                <a:lnTo>
                  <a:pt x="248" y="91"/>
                </a:lnTo>
                <a:close/>
              </a:path>
            </a:pathLst>
          </a:custGeom>
          <a:solidFill>
            <a:srgbClr val="44546B"/>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pic>
        <p:nvPicPr>
          <p:cNvPr id="82" name="Picture 8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93869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395"/>
                                        </p:tgtEl>
                                        <p:attrNameLst>
                                          <p:attrName>style.visibility</p:attrName>
                                        </p:attrNameLst>
                                      </p:cBhvr>
                                      <p:to>
                                        <p:strVal val="visible"/>
                                      </p:to>
                                    </p:set>
                                    <p:anim calcmode="lin" valueType="num">
                                      <p:cBhvr>
                                        <p:cTn id="11" dur="500" fill="hold"/>
                                        <p:tgtEl>
                                          <p:spTgt spid="395"/>
                                        </p:tgtEl>
                                        <p:attrNameLst>
                                          <p:attrName>ppt_w</p:attrName>
                                        </p:attrNameLst>
                                      </p:cBhvr>
                                      <p:tavLst>
                                        <p:tav tm="0">
                                          <p:val>
                                            <p:fltVal val="0"/>
                                          </p:val>
                                        </p:tav>
                                        <p:tav tm="100000">
                                          <p:val>
                                            <p:strVal val="#ppt_w"/>
                                          </p:val>
                                        </p:tav>
                                      </p:tavLst>
                                    </p:anim>
                                    <p:anim calcmode="lin" valueType="num">
                                      <p:cBhvr>
                                        <p:cTn id="12" dur="500" fill="hold"/>
                                        <p:tgtEl>
                                          <p:spTgt spid="395"/>
                                        </p:tgtEl>
                                        <p:attrNameLst>
                                          <p:attrName>ppt_h</p:attrName>
                                        </p:attrNameLst>
                                      </p:cBhvr>
                                      <p:tavLst>
                                        <p:tav tm="0">
                                          <p:val>
                                            <p:fltVal val="0"/>
                                          </p:val>
                                        </p:tav>
                                        <p:tav tm="100000">
                                          <p:val>
                                            <p:strVal val="#ppt_h"/>
                                          </p:val>
                                        </p:tav>
                                      </p:tavLst>
                                    </p:anim>
                                    <p:animEffect transition="in" filter="fade">
                                      <p:cBhvr>
                                        <p:cTn id="13" dur="500"/>
                                        <p:tgtEl>
                                          <p:spTgt spid="39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93"/>
                                        </p:tgtEl>
                                        <p:attrNameLst>
                                          <p:attrName>style.visibility</p:attrName>
                                        </p:attrNameLst>
                                      </p:cBhvr>
                                      <p:to>
                                        <p:strVal val="visible"/>
                                      </p:to>
                                    </p:set>
                                    <p:anim calcmode="lin" valueType="num">
                                      <p:cBhvr>
                                        <p:cTn id="16" dur="500" fill="hold"/>
                                        <p:tgtEl>
                                          <p:spTgt spid="393"/>
                                        </p:tgtEl>
                                        <p:attrNameLst>
                                          <p:attrName>ppt_w</p:attrName>
                                        </p:attrNameLst>
                                      </p:cBhvr>
                                      <p:tavLst>
                                        <p:tav tm="0">
                                          <p:val>
                                            <p:fltVal val="0"/>
                                          </p:val>
                                        </p:tav>
                                        <p:tav tm="100000">
                                          <p:val>
                                            <p:strVal val="#ppt_w"/>
                                          </p:val>
                                        </p:tav>
                                      </p:tavLst>
                                    </p:anim>
                                    <p:anim calcmode="lin" valueType="num">
                                      <p:cBhvr>
                                        <p:cTn id="17" dur="500" fill="hold"/>
                                        <p:tgtEl>
                                          <p:spTgt spid="393"/>
                                        </p:tgtEl>
                                        <p:attrNameLst>
                                          <p:attrName>ppt_h</p:attrName>
                                        </p:attrNameLst>
                                      </p:cBhvr>
                                      <p:tavLst>
                                        <p:tav tm="0">
                                          <p:val>
                                            <p:fltVal val="0"/>
                                          </p:val>
                                        </p:tav>
                                        <p:tav tm="100000">
                                          <p:val>
                                            <p:strVal val="#ppt_h"/>
                                          </p:val>
                                        </p:tav>
                                      </p:tavLst>
                                    </p:anim>
                                    <p:animEffect transition="in" filter="fade">
                                      <p:cBhvr>
                                        <p:cTn id="18" dur="500"/>
                                        <p:tgtEl>
                                          <p:spTgt spid="393"/>
                                        </p:tgtEl>
                                      </p:cBhvr>
                                    </p:animEffect>
                                  </p:childTnLst>
                                </p:cTn>
                              </p:par>
                            </p:childTnLst>
                          </p:cTn>
                        </p:par>
                        <p:par>
                          <p:cTn id="19" fill="hold">
                            <p:stCondLst>
                              <p:cond delay="1250"/>
                            </p:stCondLst>
                            <p:childTnLst>
                              <p:par>
                                <p:cTn id="20" presetID="53" presetClass="entr" presetSubtype="16"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500" fill="hold"/>
                                        <p:tgtEl>
                                          <p:spTgt spid="28"/>
                                        </p:tgtEl>
                                        <p:attrNameLst>
                                          <p:attrName>ppt_w</p:attrName>
                                        </p:attrNameLst>
                                      </p:cBhvr>
                                      <p:tavLst>
                                        <p:tav tm="0">
                                          <p:val>
                                            <p:fltVal val="0"/>
                                          </p:val>
                                        </p:tav>
                                        <p:tav tm="100000">
                                          <p:val>
                                            <p:strVal val="#ppt_w"/>
                                          </p:val>
                                        </p:tav>
                                      </p:tavLst>
                                    </p:anim>
                                    <p:anim calcmode="lin" valueType="num">
                                      <p:cBhvr>
                                        <p:cTn id="23" dur="500" fill="hold"/>
                                        <p:tgtEl>
                                          <p:spTgt spid="28"/>
                                        </p:tgtEl>
                                        <p:attrNameLst>
                                          <p:attrName>ppt_h</p:attrName>
                                        </p:attrNameLst>
                                      </p:cBhvr>
                                      <p:tavLst>
                                        <p:tav tm="0">
                                          <p:val>
                                            <p:fltVal val="0"/>
                                          </p:val>
                                        </p:tav>
                                        <p:tav tm="100000">
                                          <p:val>
                                            <p:strVal val="#ppt_h"/>
                                          </p:val>
                                        </p:tav>
                                      </p:tavLst>
                                    </p:anim>
                                    <p:animEffect transition="in" filter="fade">
                                      <p:cBhvr>
                                        <p:cTn id="24" dur="500"/>
                                        <p:tgtEl>
                                          <p:spTgt spid="28"/>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227"/>
                                        </p:tgtEl>
                                        <p:attrNameLst>
                                          <p:attrName>style.visibility</p:attrName>
                                        </p:attrNameLst>
                                      </p:cBhvr>
                                      <p:to>
                                        <p:strVal val="visible"/>
                                      </p:to>
                                    </p:set>
                                    <p:anim calcmode="lin" valueType="num">
                                      <p:cBhvr>
                                        <p:cTn id="27" dur="500" fill="hold"/>
                                        <p:tgtEl>
                                          <p:spTgt spid="227"/>
                                        </p:tgtEl>
                                        <p:attrNameLst>
                                          <p:attrName>ppt_w</p:attrName>
                                        </p:attrNameLst>
                                      </p:cBhvr>
                                      <p:tavLst>
                                        <p:tav tm="0">
                                          <p:val>
                                            <p:fltVal val="0"/>
                                          </p:val>
                                        </p:tav>
                                        <p:tav tm="100000">
                                          <p:val>
                                            <p:strVal val="#ppt_w"/>
                                          </p:val>
                                        </p:tav>
                                      </p:tavLst>
                                    </p:anim>
                                    <p:anim calcmode="lin" valueType="num">
                                      <p:cBhvr>
                                        <p:cTn id="28" dur="500" fill="hold"/>
                                        <p:tgtEl>
                                          <p:spTgt spid="227"/>
                                        </p:tgtEl>
                                        <p:attrNameLst>
                                          <p:attrName>ppt_h</p:attrName>
                                        </p:attrNameLst>
                                      </p:cBhvr>
                                      <p:tavLst>
                                        <p:tav tm="0">
                                          <p:val>
                                            <p:fltVal val="0"/>
                                          </p:val>
                                        </p:tav>
                                        <p:tav tm="100000">
                                          <p:val>
                                            <p:strVal val="#ppt_h"/>
                                          </p:val>
                                        </p:tav>
                                      </p:tavLst>
                                    </p:anim>
                                    <p:animEffect transition="in" filter="fade">
                                      <p:cBhvr>
                                        <p:cTn id="29" dur="500"/>
                                        <p:tgtEl>
                                          <p:spTgt spid="227"/>
                                        </p:tgtEl>
                                      </p:cBhvr>
                                    </p:animEffect>
                                  </p:childTnLst>
                                </p:cTn>
                              </p:par>
                            </p:childTnLst>
                          </p:cTn>
                        </p:par>
                        <p:par>
                          <p:cTn id="30" fill="hold">
                            <p:stCondLst>
                              <p:cond delay="1750"/>
                            </p:stCondLst>
                            <p:childTnLst>
                              <p:par>
                                <p:cTn id="31" presetID="42" presetClass="entr" presetSubtype="0" fill="hold" grpId="0" nodeType="afterEffect">
                                  <p:stCondLst>
                                    <p:cond delay="0"/>
                                  </p:stCondLst>
                                  <p:childTnLst>
                                    <p:set>
                                      <p:cBhvr>
                                        <p:cTn id="32" dur="1" fill="hold">
                                          <p:stCondLst>
                                            <p:cond delay="0"/>
                                          </p:stCondLst>
                                        </p:cTn>
                                        <p:tgtEl>
                                          <p:spTgt spid="225"/>
                                        </p:tgtEl>
                                        <p:attrNameLst>
                                          <p:attrName>style.visibility</p:attrName>
                                        </p:attrNameLst>
                                      </p:cBhvr>
                                      <p:to>
                                        <p:strVal val="visible"/>
                                      </p:to>
                                    </p:set>
                                    <p:animEffect transition="in" filter="fade">
                                      <p:cBhvr>
                                        <p:cTn id="33" dur="1000"/>
                                        <p:tgtEl>
                                          <p:spTgt spid="225"/>
                                        </p:tgtEl>
                                      </p:cBhvr>
                                    </p:animEffect>
                                    <p:anim calcmode="lin" valueType="num">
                                      <p:cBhvr>
                                        <p:cTn id="34" dur="1000" fill="hold"/>
                                        <p:tgtEl>
                                          <p:spTgt spid="225"/>
                                        </p:tgtEl>
                                        <p:attrNameLst>
                                          <p:attrName>ppt_x</p:attrName>
                                        </p:attrNameLst>
                                      </p:cBhvr>
                                      <p:tavLst>
                                        <p:tav tm="0">
                                          <p:val>
                                            <p:strVal val="#ppt_x"/>
                                          </p:val>
                                        </p:tav>
                                        <p:tav tm="100000">
                                          <p:val>
                                            <p:strVal val="#ppt_x"/>
                                          </p:val>
                                        </p:tav>
                                      </p:tavLst>
                                    </p:anim>
                                    <p:anim calcmode="lin" valueType="num">
                                      <p:cBhvr>
                                        <p:cTn id="35" dur="1000" fill="hold"/>
                                        <p:tgtEl>
                                          <p:spTgt spid="225"/>
                                        </p:tgtEl>
                                        <p:attrNameLst>
                                          <p:attrName>ppt_y</p:attrName>
                                        </p:attrNameLst>
                                      </p:cBhvr>
                                      <p:tavLst>
                                        <p:tav tm="0">
                                          <p:val>
                                            <p:strVal val="#ppt_y+.1"/>
                                          </p:val>
                                        </p:tav>
                                        <p:tav tm="100000">
                                          <p:val>
                                            <p:strVal val="#ppt_y"/>
                                          </p:val>
                                        </p:tav>
                                      </p:tavLst>
                                    </p:anim>
                                  </p:childTnLst>
                                </p:cTn>
                              </p:par>
                            </p:childTnLst>
                          </p:cTn>
                        </p:par>
                        <p:par>
                          <p:cTn id="36" fill="hold">
                            <p:stCondLst>
                              <p:cond delay="2750"/>
                            </p:stCondLst>
                            <p:childTnLst>
                              <p:par>
                                <p:cTn id="37" presetID="53" presetClass="entr" presetSubtype="16"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350"/>
                                        </p:tgtEl>
                                        <p:attrNameLst>
                                          <p:attrName>style.visibility</p:attrName>
                                        </p:attrNameLst>
                                      </p:cBhvr>
                                      <p:to>
                                        <p:strVal val="visible"/>
                                      </p:to>
                                    </p:set>
                                    <p:anim calcmode="lin" valueType="num">
                                      <p:cBhvr>
                                        <p:cTn id="45" dur="500" fill="hold"/>
                                        <p:tgtEl>
                                          <p:spTgt spid="350"/>
                                        </p:tgtEl>
                                        <p:attrNameLst>
                                          <p:attrName>ppt_w</p:attrName>
                                        </p:attrNameLst>
                                      </p:cBhvr>
                                      <p:tavLst>
                                        <p:tav tm="0">
                                          <p:val>
                                            <p:fltVal val="0"/>
                                          </p:val>
                                        </p:tav>
                                        <p:tav tm="100000">
                                          <p:val>
                                            <p:strVal val="#ppt_w"/>
                                          </p:val>
                                        </p:tav>
                                      </p:tavLst>
                                    </p:anim>
                                    <p:anim calcmode="lin" valueType="num">
                                      <p:cBhvr>
                                        <p:cTn id="46" dur="500" fill="hold"/>
                                        <p:tgtEl>
                                          <p:spTgt spid="350"/>
                                        </p:tgtEl>
                                        <p:attrNameLst>
                                          <p:attrName>ppt_h</p:attrName>
                                        </p:attrNameLst>
                                      </p:cBhvr>
                                      <p:tavLst>
                                        <p:tav tm="0">
                                          <p:val>
                                            <p:fltVal val="0"/>
                                          </p:val>
                                        </p:tav>
                                        <p:tav tm="100000">
                                          <p:val>
                                            <p:strVal val="#ppt_h"/>
                                          </p:val>
                                        </p:tav>
                                      </p:tavLst>
                                    </p:anim>
                                    <p:animEffect transition="in" filter="fade">
                                      <p:cBhvr>
                                        <p:cTn id="47" dur="500"/>
                                        <p:tgtEl>
                                          <p:spTgt spid="350"/>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231"/>
                                        </p:tgtEl>
                                        <p:attrNameLst>
                                          <p:attrName>style.visibility</p:attrName>
                                        </p:attrNameLst>
                                      </p:cBhvr>
                                      <p:to>
                                        <p:strVal val="visible"/>
                                      </p:to>
                                    </p:set>
                                    <p:anim calcmode="lin" valueType="num">
                                      <p:cBhvr>
                                        <p:cTn id="50" dur="500" fill="hold"/>
                                        <p:tgtEl>
                                          <p:spTgt spid="231"/>
                                        </p:tgtEl>
                                        <p:attrNameLst>
                                          <p:attrName>ppt_w</p:attrName>
                                        </p:attrNameLst>
                                      </p:cBhvr>
                                      <p:tavLst>
                                        <p:tav tm="0">
                                          <p:val>
                                            <p:fltVal val="0"/>
                                          </p:val>
                                        </p:tav>
                                        <p:tav tm="100000">
                                          <p:val>
                                            <p:strVal val="#ppt_w"/>
                                          </p:val>
                                        </p:tav>
                                      </p:tavLst>
                                    </p:anim>
                                    <p:anim calcmode="lin" valueType="num">
                                      <p:cBhvr>
                                        <p:cTn id="51" dur="500" fill="hold"/>
                                        <p:tgtEl>
                                          <p:spTgt spid="231"/>
                                        </p:tgtEl>
                                        <p:attrNameLst>
                                          <p:attrName>ppt_h</p:attrName>
                                        </p:attrNameLst>
                                      </p:cBhvr>
                                      <p:tavLst>
                                        <p:tav tm="0">
                                          <p:val>
                                            <p:fltVal val="0"/>
                                          </p:val>
                                        </p:tav>
                                        <p:tav tm="100000">
                                          <p:val>
                                            <p:strVal val="#ppt_h"/>
                                          </p:val>
                                        </p:tav>
                                      </p:tavLst>
                                    </p:anim>
                                    <p:animEffect transition="in" filter="fade">
                                      <p:cBhvr>
                                        <p:cTn id="52" dur="500"/>
                                        <p:tgtEl>
                                          <p:spTgt spid="231"/>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29"/>
                                        </p:tgtEl>
                                        <p:attrNameLst>
                                          <p:attrName>style.visibility</p:attrName>
                                        </p:attrNameLst>
                                      </p:cBhvr>
                                      <p:to>
                                        <p:strVal val="visible"/>
                                      </p:to>
                                    </p:set>
                                    <p:animEffect transition="in" filter="fade">
                                      <p:cBhvr>
                                        <p:cTn id="56" dur="1000"/>
                                        <p:tgtEl>
                                          <p:spTgt spid="229"/>
                                        </p:tgtEl>
                                      </p:cBhvr>
                                    </p:animEffect>
                                    <p:anim calcmode="lin" valueType="num">
                                      <p:cBhvr>
                                        <p:cTn id="57" dur="1000" fill="hold"/>
                                        <p:tgtEl>
                                          <p:spTgt spid="229"/>
                                        </p:tgtEl>
                                        <p:attrNameLst>
                                          <p:attrName>ppt_x</p:attrName>
                                        </p:attrNameLst>
                                      </p:cBhvr>
                                      <p:tavLst>
                                        <p:tav tm="0">
                                          <p:val>
                                            <p:strVal val="#ppt_x"/>
                                          </p:val>
                                        </p:tav>
                                        <p:tav tm="100000">
                                          <p:val>
                                            <p:strVal val="#ppt_x"/>
                                          </p:val>
                                        </p:tav>
                                      </p:tavLst>
                                    </p:anim>
                                    <p:anim calcmode="lin" valueType="num">
                                      <p:cBhvr>
                                        <p:cTn id="58" dur="1000" fill="hold"/>
                                        <p:tgtEl>
                                          <p:spTgt spid="229"/>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436"/>
                                        </p:tgtEl>
                                        <p:attrNameLst>
                                          <p:attrName>style.visibility</p:attrName>
                                        </p:attrNameLst>
                                      </p:cBhvr>
                                      <p:to>
                                        <p:strVal val="visible"/>
                                      </p:to>
                                    </p:set>
                                    <p:anim calcmode="lin" valueType="num">
                                      <p:cBhvr>
                                        <p:cTn id="62" dur="500" fill="hold"/>
                                        <p:tgtEl>
                                          <p:spTgt spid="436"/>
                                        </p:tgtEl>
                                        <p:attrNameLst>
                                          <p:attrName>ppt_w</p:attrName>
                                        </p:attrNameLst>
                                      </p:cBhvr>
                                      <p:tavLst>
                                        <p:tav tm="0">
                                          <p:val>
                                            <p:fltVal val="0"/>
                                          </p:val>
                                        </p:tav>
                                        <p:tav tm="100000">
                                          <p:val>
                                            <p:strVal val="#ppt_w"/>
                                          </p:val>
                                        </p:tav>
                                      </p:tavLst>
                                    </p:anim>
                                    <p:anim calcmode="lin" valueType="num">
                                      <p:cBhvr>
                                        <p:cTn id="63" dur="500" fill="hold"/>
                                        <p:tgtEl>
                                          <p:spTgt spid="436"/>
                                        </p:tgtEl>
                                        <p:attrNameLst>
                                          <p:attrName>ppt_h</p:attrName>
                                        </p:attrNameLst>
                                      </p:cBhvr>
                                      <p:tavLst>
                                        <p:tav tm="0">
                                          <p:val>
                                            <p:fltVal val="0"/>
                                          </p:val>
                                        </p:tav>
                                        <p:tav tm="100000">
                                          <p:val>
                                            <p:strVal val="#ppt_h"/>
                                          </p:val>
                                        </p:tav>
                                      </p:tavLst>
                                    </p:anim>
                                    <p:animEffect transition="in" filter="fade">
                                      <p:cBhvr>
                                        <p:cTn id="64" dur="500"/>
                                        <p:tgtEl>
                                          <p:spTgt spid="436"/>
                                        </p:tgtEl>
                                      </p:cBhvr>
                                    </p:animEffect>
                                  </p:childTnLst>
                                </p:cTn>
                              </p:par>
                            </p:childTnLst>
                          </p:cTn>
                        </p:par>
                        <p:par>
                          <p:cTn id="65" fill="hold">
                            <p:stCondLst>
                              <p:cond delay="5250"/>
                            </p:stCondLst>
                            <p:childTnLst>
                              <p:par>
                                <p:cTn id="66" presetID="53" presetClass="entr" presetSubtype="16" fill="hold" grpId="0" nodeType="afterEffect">
                                  <p:stCondLst>
                                    <p:cond delay="0"/>
                                  </p:stCondLst>
                                  <p:childTnLst>
                                    <p:set>
                                      <p:cBhvr>
                                        <p:cTn id="67" dur="1" fill="hold">
                                          <p:stCondLst>
                                            <p:cond delay="0"/>
                                          </p:stCondLst>
                                        </p:cTn>
                                        <p:tgtEl>
                                          <p:spTgt spid="449"/>
                                        </p:tgtEl>
                                        <p:attrNameLst>
                                          <p:attrName>style.visibility</p:attrName>
                                        </p:attrNameLst>
                                      </p:cBhvr>
                                      <p:to>
                                        <p:strVal val="visible"/>
                                      </p:to>
                                    </p:set>
                                    <p:anim calcmode="lin" valueType="num">
                                      <p:cBhvr>
                                        <p:cTn id="68" dur="500" fill="hold"/>
                                        <p:tgtEl>
                                          <p:spTgt spid="449"/>
                                        </p:tgtEl>
                                        <p:attrNameLst>
                                          <p:attrName>ppt_w</p:attrName>
                                        </p:attrNameLst>
                                      </p:cBhvr>
                                      <p:tavLst>
                                        <p:tav tm="0">
                                          <p:val>
                                            <p:fltVal val="0"/>
                                          </p:val>
                                        </p:tav>
                                        <p:tav tm="100000">
                                          <p:val>
                                            <p:strVal val="#ppt_w"/>
                                          </p:val>
                                        </p:tav>
                                      </p:tavLst>
                                    </p:anim>
                                    <p:anim calcmode="lin" valueType="num">
                                      <p:cBhvr>
                                        <p:cTn id="69" dur="500" fill="hold"/>
                                        <p:tgtEl>
                                          <p:spTgt spid="449"/>
                                        </p:tgtEl>
                                        <p:attrNameLst>
                                          <p:attrName>ppt_h</p:attrName>
                                        </p:attrNameLst>
                                      </p:cBhvr>
                                      <p:tavLst>
                                        <p:tav tm="0">
                                          <p:val>
                                            <p:fltVal val="0"/>
                                          </p:val>
                                        </p:tav>
                                        <p:tav tm="100000">
                                          <p:val>
                                            <p:strVal val="#ppt_h"/>
                                          </p:val>
                                        </p:tav>
                                      </p:tavLst>
                                    </p:anim>
                                    <p:animEffect transition="in" filter="fade">
                                      <p:cBhvr>
                                        <p:cTn id="70" dur="500"/>
                                        <p:tgtEl>
                                          <p:spTgt spid="449"/>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240"/>
                                        </p:tgtEl>
                                        <p:attrNameLst>
                                          <p:attrName>style.visibility</p:attrName>
                                        </p:attrNameLst>
                                      </p:cBhvr>
                                      <p:to>
                                        <p:strVal val="visible"/>
                                      </p:to>
                                    </p:set>
                                    <p:anim calcmode="lin" valueType="num">
                                      <p:cBhvr>
                                        <p:cTn id="73" dur="500" fill="hold"/>
                                        <p:tgtEl>
                                          <p:spTgt spid="240"/>
                                        </p:tgtEl>
                                        <p:attrNameLst>
                                          <p:attrName>ppt_w</p:attrName>
                                        </p:attrNameLst>
                                      </p:cBhvr>
                                      <p:tavLst>
                                        <p:tav tm="0">
                                          <p:val>
                                            <p:fltVal val="0"/>
                                          </p:val>
                                        </p:tav>
                                        <p:tav tm="100000">
                                          <p:val>
                                            <p:strVal val="#ppt_w"/>
                                          </p:val>
                                        </p:tav>
                                      </p:tavLst>
                                    </p:anim>
                                    <p:anim calcmode="lin" valueType="num">
                                      <p:cBhvr>
                                        <p:cTn id="74" dur="500" fill="hold"/>
                                        <p:tgtEl>
                                          <p:spTgt spid="240"/>
                                        </p:tgtEl>
                                        <p:attrNameLst>
                                          <p:attrName>ppt_h</p:attrName>
                                        </p:attrNameLst>
                                      </p:cBhvr>
                                      <p:tavLst>
                                        <p:tav tm="0">
                                          <p:val>
                                            <p:fltVal val="0"/>
                                          </p:val>
                                        </p:tav>
                                        <p:tav tm="100000">
                                          <p:val>
                                            <p:strVal val="#ppt_h"/>
                                          </p:val>
                                        </p:tav>
                                      </p:tavLst>
                                    </p:anim>
                                    <p:animEffect transition="in" filter="fade">
                                      <p:cBhvr>
                                        <p:cTn id="75" dur="500"/>
                                        <p:tgtEl>
                                          <p:spTgt spid="240"/>
                                        </p:tgtEl>
                                      </p:cBhvr>
                                    </p:animEffect>
                                  </p:childTnLst>
                                </p:cTn>
                              </p:par>
                            </p:childTnLst>
                          </p:cTn>
                        </p:par>
                        <p:par>
                          <p:cTn id="76" fill="hold">
                            <p:stCondLst>
                              <p:cond delay="5750"/>
                            </p:stCondLst>
                            <p:childTnLst>
                              <p:par>
                                <p:cTn id="77" presetID="42" presetClass="entr" presetSubtype="0" fill="hold" grpId="0" nodeType="afterEffect">
                                  <p:stCondLst>
                                    <p:cond delay="0"/>
                                  </p:stCondLst>
                                  <p:childTnLst>
                                    <p:set>
                                      <p:cBhvr>
                                        <p:cTn id="78" dur="1" fill="hold">
                                          <p:stCondLst>
                                            <p:cond delay="0"/>
                                          </p:stCondLst>
                                        </p:cTn>
                                        <p:tgtEl>
                                          <p:spTgt spid="237"/>
                                        </p:tgtEl>
                                        <p:attrNameLst>
                                          <p:attrName>style.visibility</p:attrName>
                                        </p:attrNameLst>
                                      </p:cBhvr>
                                      <p:to>
                                        <p:strVal val="visible"/>
                                      </p:to>
                                    </p:set>
                                    <p:animEffect transition="in" filter="fade">
                                      <p:cBhvr>
                                        <p:cTn id="79" dur="1000"/>
                                        <p:tgtEl>
                                          <p:spTgt spid="237"/>
                                        </p:tgtEl>
                                      </p:cBhvr>
                                    </p:animEffect>
                                    <p:anim calcmode="lin" valueType="num">
                                      <p:cBhvr>
                                        <p:cTn id="80" dur="1000" fill="hold"/>
                                        <p:tgtEl>
                                          <p:spTgt spid="237"/>
                                        </p:tgtEl>
                                        <p:attrNameLst>
                                          <p:attrName>ppt_x</p:attrName>
                                        </p:attrNameLst>
                                      </p:cBhvr>
                                      <p:tavLst>
                                        <p:tav tm="0">
                                          <p:val>
                                            <p:strVal val="#ppt_x"/>
                                          </p:val>
                                        </p:tav>
                                        <p:tav tm="100000">
                                          <p:val>
                                            <p:strVal val="#ppt_x"/>
                                          </p:val>
                                        </p:tav>
                                      </p:tavLst>
                                    </p:anim>
                                    <p:anim calcmode="lin" valueType="num">
                                      <p:cBhvr>
                                        <p:cTn id="81" dur="1000" fill="hold"/>
                                        <p:tgtEl>
                                          <p:spTgt spid="237"/>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53" presetClass="entr" presetSubtype="16" fill="hold" grpId="0" nodeType="afterEffect">
                                  <p:stCondLst>
                                    <p:cond delay="0"/>
                                  </p:stCondLst>
                                  <p:childTnLst>
                                    <p:set>
                                      <p:cBhvr>
                                        <p:cTn id="84" dur="1" fill="hold">
                                          <p:stCondLst>
                                            <p:cond delay="0"/>
                                          </p:stCondLst>
                                        </p:cTn>
                                        <p:tgtEl>
                                          <p:spTgt spid="432"/>
                                        </p:tgtEl>
                                        <p:attrNameLst>
                                          <p:attrName>style.visibility</p:attrName>
                                        </p:attrNameLst>
                                      </p:cBhvr>
                                      <p:to>
                                        <p:strVal val="visible"/>
                                      </p:to>
                                    </p:set>
                                    <p:anim calcmode="lin" valueType="num">
                                      <p:cBhvr>
                                        <p:cTn id="85" dur="500" fill="hold"/>
                                        <p:tgtEl>
                                          <p:spTgt spid="432"/>
                                        </p:tgtEl>
                                        <p:attrNameLst>
                                          <p:attrName>ppt_w</p:attrName>
                                        </p:attrNameLst>
                                      </p:cBhvr>
                                      <p:tavLst>
                                        <p:tav tm="0">
                                          <p:val>
                                            <p:fltVal val="0"/>
                                          </p:val>
                                        </p:tav>
                                        <p:tav tm="100000">
                                          <p:val>
                                            <p:strVal val="#ppt_w"/>
                                          </p:val>
                                        </p:tav>
                                      </p:tavLst>
                                    </p:anim>
                                    <p:anim calcmode="lin" valueType="num">
                                      <p:cBhvr>
                                        <p:cTn id="86" dur="500" fill="hold"/>
                                        <p:tgtEl>
                                          <p:spTgt spid="432"/>
                                        </p:tgtEl>
                                        <p:attrNameLst>
                                          <p:attrName>ppt_h</p:attrName>
                                        </p:attrNameLst>
                                      </p:cBhvr>
                                      <p:tavLst>
                                        <p:tav tm="0">
                                          <p:val>
                                            <p:fltVal val="0"/>
                                          </p:val>
                                        </p:tav>
                                        <p:tav tm="100000">
                                          <p:val>
                                            <p:strVal val="#ppt_h"/>
                                          </p:val>
                                        </p:tav>
                                      </p:tavLst>
                                    </p:anim>
                                    <p:animEffect transition="in" filter="fade">
                                      <p:cBhvr>
                                        <p:cTn id="87" dur="500"/>
                                        <p:tgtEl>
                                          <p:spTgt spid="432"/>
                                        </p:tgtEl>
                                      </p:cBhvr>
                                    </p:animEffect>
                                  </p:childTnLst>
                                </p:cTn>
                              </p:par>
                            </p:childTnLst>
                          </p:cTn>
                        </p:par>
                        <p:par>
                          <p:cTn id="88" fill="hold">
                            <p:stCondLst>
                              <p:cond delay="7250"/>
                            </p:stCondLst>
                            <p:childTnLst>
                              <p:par>
                                <p:cTn id="89" presetID="53" presetClass="entr" presetSubtype="16" fill="hold" grpId="0" nodeType="afterEffect">
                                  <p:stCondLst>
                                    <p:cond delay="0"/>
                                  </p:stCondLst>
                                  <p:childTnLst>
                                    <p:set>
                                      <p:cBhvr>
                                        <p:cTn id="90" dur="1" fill="hold">
                                          <p:stCondLst>
                                            <p:cond delay="0"/>
                                          </p:stCondLst>
                                        </p:cTn>
                                        <p:tgtEl>
                                          <p:spTgt spid="450"/>
                                        </p:tgtEl>
                                        <p:attrNameLst>
                                          <p:attrName>style.visibility</p:attrName>
                                        </p:attrNameLst>
                                      </p:cBhvr>
                                      <p:to>
                                        <p:strVal val="visible"/>
                                      </p:to>
                                    </p:set>
                                    <p:anim calcmode="lin" valueType="num">
                                      <p:cBhvr>
                                        <p:cTn id="91" dur="500" fill="hold"/>
                                        <p:tgtEl>
                                          <p:spTgt spid="450"/>
                                        </p:tgtEl>
                                        <p:attrNameLst>
                                          <p:attrName>ppt_w</p:attrName>
                                        </p:attrNameLst>
                                      </p:cBhvr>
                                      <p:tavLst>
                                        <p:tav tm="0">
                                          <p:val>
                                            <p:fltVal val="0"/>
                                          </p:val>
                                        </p:tav>
                                        <p:tav tm="100000">
                                          <p:val>
                                            <p:strVal val="#ppt_w"/>
                                          </p:val>
                                        </p:tav>
                                      </p:tavLst>
                                    </p:anim>
                                    <p:anim calcmode="lin" valueType="num">
                                      <p:cBhvr>
                                        <p:cTn id="92" dur="500" fill="hold"/>
                                        <p:tgtEl>
                                          <p:spTgt spid="450"/>
                                        </p:tgtEl>
                                        <p:attrNameLst>
                                          <p:attrName>ppt_h</p:attrName>
                                        </p:attrNameLst>
                                      </p:cBhvr>
                                      <p:tavLst>
                                        <p:tav tm="0">
                                          <p:val>
                                            <p:fltVal val="0"/>
                                          </p:val>
                                        </p:tav>
                                        <p:tav tm="100000">
                                          <p:val>
                                            <p:strVal val="#ppt_h"/>
                                          </p:val>
                                        </p:tav>
                                      </p:tavLst>
                                    </p:anim>
                                    <p:animEffect transition="in" filter="fade">
                                      <p:cBhvr>
                                        <p:cTn id="93" dur="500"/>
                                        <p:tgtEl>
                                          <p:spTgt spid="450"/>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245"/>
                                        </p:tgtEl>
                                        <p:attrNameLst>
                                          <p:attrName>style.visibility</p:attrName>
                                        </p:attrNameLst>
                                      </p:cBhvr>
                                      <p:to>
                                        <p:strVal val="visible"/>
                                      </p:to>
                                    </p:set>
                                    <p:anim calcmode="lin" valueType="num">
                                      <p:cBhvr>
                                        <p:cTn id="96" dur="500" fill="hold"/>
                                        <p:tgtEl>
                                          <p:spTgt spid="245"/>
                                        </p:tgtEl>
                                        <p:attrNameLst>
                                          <p:attrName>ppt_w</p:attrName>
                                        </p:attrNameLst>
                                      </p:cBhvr>
                                      <p:tavLst>
                                        <p:tav tm="0">
                                          <p:val>
                                            <p:fltVal val="0"/>
                                          </p:val>
                                        </p:tav>
                                        <p:tav tm="100000">
                                          <p:val>
                                            <p:strVal val="#ppt_w"/>
                                          </p:val>
                                        </p:tav>
                                      </p:tavLst>
                                    </p:anim>
                                    <p:anim calcmode="lin" valueType="num">
                                      <p:cBhvr>
                                        <p:cTn id="97" dur="500" fill="hold"/>
                                        <p:tgtEl>
                                          <p:spTgt spid="245"/>
                                        </p:tgtEl>
                                        <p:attrNameLst>
                                          <p:attrName>ppt_h</p:attrName>
                                        </p:attrNameLst>
                                      </p:cBhvr>
                                      <p:tavLst>
                                        <p:tav tm="0">
                                          <p:val>
                                            <p:fltVal val="0"/>
                                          </p:val>
                                        </p:tav>
                                        <p:tav tm="100000">
                                          <p:val>
                                            <p:strVal val="#ppt_h"/>
                                          </p:val>
                                        </p:tav>
                                      </p:tavLst>
                                    </p:anim>
                                    <p:animEffect transition="in" filter="fade">
                                      <p:cBhvr>
                                        <p:cTn id="98" dur="500"/>
                                        <p:tgtEl>
                                          <p:spTgt spid="245"/>
                                        </p:tgtEl>
                                      </p:cBhvr>
                                    </p:animEffect>
                                  </p:childTnLst>
                                </p:cTn>
                              </p:par>
                            </p:childTnLst>
                          </p:cTn>
                        </p:par>
                        <p:par>
                          <p:cTn id="99" fill="hold">
                            <p:stCondLst>
                              <p:cond delay="7750"/>
                            </p:stCondLst>
                            <p:childTnLst>
                              <p:par>
                                <p:cTn id="100" presetID="42" presetClass="entr" presetSubtype="0" fill="hold" grpId="0" nodeType="afterEffect">
                                  <p:stCondLst>
                                    <p:cond delay="0"/>
                                  </p:stCondLst>
                                  <p:childTnLst>
                                    <p:set>
                                      <p:cBhvr>
                                        <p:cTn id="101" dur="1" fill="hold">
                                          <p:stCondLst>
                                            <p:cond delay="0"/>
                                          </p:stCondLst>
                                        </p:cTn>
                                        <p:tgtEl>
                                          <p:spTgt spid="242"/>
                                        </p:tgtEl>
                                        <p:attrNameLst>
                                          <p:attrName>style.visibility</p:attrName>
                                        </p:attrNameLst>
                                      </p:cBhvr>
                                      <p:to>
                                        <p:strVal val="visible"/>
                                      </p:to>
                                    </p:set>
                                    <p:animEffect transition="in" filter="fade">
                                      <p:cBhvr>
                                        <p:cTn id="102" dur="1000"/>
                                        <p:tgtEl>
                                          <p:spTgt spid="242"/>
                                        </p:tgtEl>
                                      </p:cBhvr>
                                    </p:animEffect>
                                    <p:anim calcmode="lin" valueType="num">
                                      <p:cBhvr>
                                        <p:cTn id="103" dur="1000" fill="hold"/>
                                        <p:tgtEl>
                                          <p:spTgt spid="242"/>
                                        </p:tgtEl>
                                        <p:attrNameLst>
                                          <p:attrName>ppt_x</p:attrName>
                                        </p:attrNameLst>
                                      </p:cBhvr>
                                      <p:tavLst>
                                        <p:tav tm="0">
                                          <p:val>
                                            <p:strVal val="#ppt_x"/>
                                          </p:val>
                                        </p:tav>
                                        <p:tav tm="100000">
                                          <p:val>
                                            <p:strVal val="#ppt_x"/>
                                          </p:val>
                                        </p:tav>
                                      </p:tavLst>
                                    </p:anim>
                                    <p:anim calcmode="lin" valueType="num">
                                      <p:cBhvr>
                                        <p:cTn id="104" dur="1000" fill="hold"/>
                                        <p:tgtEl>
                                          <p:spTgt spid="242"/>
                                        </p:tgtEl>
                                        <p:attrNameLst>
                                          <p:attrName>ppt_y</p:attrName>
                                        </p:attrNameLst>
                                      </p:cBhvr>
                                      <p:tavLst>
                                        <p:tav tm="0">
                                          <p:val>
                                            <p:strVal val="#ppt_y+.1"/>
                                          </p:val>
                                        </p:tav>
                                        <p:tav tm="100000">
                                          <p:val>
                                            <p:strVal val="#ppt_y"/>
                                          </p:val>
                                        </p:tav>
                                      </p:tavLst>
                                    </p:anim>
                                  </p:childTnLst>
                                </p:cTn>
                              </p:par>
                            </p:childTnLst>
                          </p:cTn>
                        </p:par>
                        <p:par>
                          <p:cTn id="105" fill="hold">
                            <p:stCondLst>
                              <p:cond delay="8750"/>
                            </p:stCondLst>
                            <p:childTnLst>
                              <p:par>
                                <p:cTn id="106" presetID="22" presetClass="entr" presetSubtype="8" fill="hold" grpId="0" nodeType="afterEffect">
                                  <p:stCondLst>
                                    <p:cond delay="0"/>
                                  </p:stCondLst>
                                  <p:childTnLst>
                                    <p:set>
                                      <p:cBhvr>
                                        <p:cTn id="107" dur="1" fill="hold">
                                          <p:stCondLst>
                                            <p:cond delay="0"/>
                                          </p:stCondLst>
                                        </p:cTn>
                                        <p:tgtEl>
                                          <p:spTgt spid="454"/>
                                        </p:tgtEl>
                                        <p:attrNameLst>
                                          <p:attrName>style.visibility</p:attrName>
                                        </p:attrNameLst>
                                      </p:cBhvr>
                                      <p:to>
                                        <p:strVal val="visible"/>
                                      </p:to>
                                    </p:set>
                                    <p:animEffect transition="in" filter="wipe(left)">
                                      <p:cBhvr>
                                        <p:cTn id="108" dur="1000"/>
                                        <p:tgtEl>
                                          <p:spTgt spid="454"/>
                                        </p:tgtEl>
                                      </p:cBhvr>
                                    </p:animEffect>
                                  </p:childTnLst>
                                </p:cTn>
                              </p:par>
                            </p:childTnLst>
                          </p:cTn>
                        </p:par>
                        <p:par>
                          <p:cTn id="109" fill="hold">
                            <p:stCondLst>
                              <p:cond delay="9750"/>
                            </p:stCondLst>
                            <p:childTnLst>
                              <p:par>
                                <p:cTn id="110" presetID="53" presetClass="entr" presetSubtype="16" fill="hold" nodeType="afterEffect">
                                  <p:stCondLst>
                                    <p:cond delay="0"/>
                                  </p:stCondLst>
                                  <p:childTnLst>
                                    <p:set>
                                      <p:cBhvr>
                                        <p:cTn id="111" dur="1" fill="hold">
                                          <p:stCondLst>
                                            <p:cond delay="0"/>
                                          </p:stCondLst>
                                        </p:cTn>
                                        <p:tgtEl>
                                          <p:spTgt spid="27"/>
                                        </p:tgtEl>
                                        <p:attrNameLst>
                                          <p:attrName>style.visibility</p:attrName>
                                        </p:attrNameLst>
                                      </p:cBhvr>
                                      <p:to>
                                        <p:strVal val="visible"/>
                                      </p:to>
                                    </p:set>
                                    <p:anim calcmode="lin" valueType="num">
                                      <p:cBhvr>
                                        <p:cTn id="112" dur="500" fill="hold"/>
                                        <p:tgtEl>
                                          <p:spTgt spid="27"/>
                                        </p:tgtEl>
                                        <p:attrNameLst>
                                          <p:attrName>ppt_w</p:attrName>
                                        </p:attrNameLst>
                                      </p:cBhvr>
                                      <p:tavLst>
                                        <p:tav tm="0">
                                          <p:val>
                                            <p:fltVal val="0"/>
                                          </p:val>
                                        </p:tav>
                                        <p:tav tm="100000">
                                          <p:val>
                                            <p:strVal val="#ppt_w"/>
                                          </p:val>
                                        </p:tav>
                                      </p:tavLst>
                                    </p:anim>
                                    <p:anim calcmode="lin" valueType="num">
                                      <p:cBhvr>
                                        <p:cTn id="113" dur="500" fill="hold"/>
                                        <p:tgtEl>
                                          <p:spTgt spid="27"/>
                                        </p:tgtEl>
                                        <p:attrNameLst>
                                          <p:attrName>ppt_h</p:attrName>
                                        </p:attrNameLst>
                                      </p:cBhvr>
                                      <p:tavLst>
                                        <p:tav tm="0">
                                          <p:val>
                                            <p:fltVal val="0"/>
                                          </p:val>
                                        </p:tav>
                                        <p:tav tm="100000">
                                          <p:val>
                                            <p:strVal val="#ppt_h"/>
                                          </p:val>
                                        </p:tav>
                                      </p:tavLst>
                                    </p:anim>
                                    <p:animEffect transition="in" filter="fade">
                                      <p:cBhvr>
                                        <p:cTn id="114" dur="500"/>
                                        <p:tgtEl>
                                          <p:spTgt spid="27"/>
                                        </p:tgtEl>
                                      </p:cBhvr>
                                    </p:animEffect>
                                  </p:childTnLst>
                                </p:cTn>
                              </p:par>
                            </p:childTnLst>
                          </p:cTn>
                        </p:par>
                        <p:par>
                          <p:cTn id="115" fill="hold">
                            <p:stCondLst>
                              <p:cond delay="10250"/>
                            </p:stCondLst>
                            <p:childTnLst>
                              <p:par>
                                <p:cTn id="116" presetID="53" presetClass="entr" presetSubtype="16" fill="hold" grpId="0" nodeType="afterEffect">
                                  <p:stCondLst>
                                    <p:cond delay="0"/>
                                  </p:stCondLst>
                                  <p:childTnLst>
                                    <p:set>
                                      <p:cBhvr>
                                        <p:cTn id="117" dur="1" fill="hold">
                                          <p:stCondLst>
                                            <p:cond delay="0"/>
                                          </p:stCondLst>
                                        </p:cTn>
                                        <p:tgtEl>
                                          <p:spTgt spid="383"/>
                                        </p:tgtEl>
                                        <p:attrNameLst>
                                          <p:attrName>style.visibility</p:attrName>
                                        </p:attrNameLst>
                                      </p:cBhvr>
                                      <p:to>
                                        <p:strVal val="visible"/>
                                      </p:to>
                                    </p:set>
                                    <p:anim calcmode="lin" valueType="num">
                                      <p:cBhvr>
                                        <p:cTn id="118" dur="500" fill="hold"/>
                                        <p:tgtEl>
                                          <p:spTgt spid="383"/>
                                        </p:tgtEl>
                                        <p:attrNameLst>
                                          <p:attrName>ppt_w</p:attrName>
                                        </p:attrNameLst>
                                      </p:cBhvr>
                                      <p:tavLst>
                                        <p:tav tm="0">
                                          <p:val>
                                            <p:fltVal val="0"/>
                                          </p:val>
                                        </p:tav>
                                        <p:tav tm="100000">
                                          <p:val>
                                            <p:strVal val="#ppt_w"/>
                                          </p:val>
                                        </p:tav>
                                      </p:tavLst>
                                    </p:anim>
                                    <p:anim calcmode="lin" valueType="num">
                                      <p:cBhvr>
                                        <p:cTn id="119" dur="500" fill="hold"/>
                                        <p:tgtEl>
                                          <p:spTgt spid="383"/>
                                        </p:tgtEl>
                                        <p:attrNameLst>
                                          <p:attrName>ppt_h</p:attrName>
                                        </p:attrNameLst>
                                      </p:cBhvr>
                                      <p:tavLst>
                                        <p:tav tm="0">
                                          <p:val>
                                            <p:fltVal val="0"/>
                                          </p:val>
                                        </p:tav>
                                        <p:tav tm="100000">
                                          <p:val>
                                            <p:strVal val="#ppt_h"/>
                                          </p:val>
                                        </p:tav>
                                      </p:tavLst>
                                    </p:anim>
                                    <p:animEffect transition="in" filter="fade">
                                      <p:cBhvr>
                                        <p:cTn id="120" dur="500"/>
                                        <p:tgtEl>
                                          <p:spTgt spid="3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3" grpId="0" animBg="1"/>
      <p:bldP spid="432" grpId="0" animBg="1"/>
      <p:bldP spid="227" grpId="0" animBg="1"/>
      <p:bldP spid="229" grpId="0"/>
      <p:bldP spid="231" grpId="0" animBg="1"/>
      <p:bldP spid="237" grpId="0"/>
      <p:bldP spid="240" grpId="0" animBg="1"/>
      <p:bldP spid="242" grpId="0"/>
      <p:bldP spid="245" grpId="0" animBg="1"/>
      <p:bldP spid="395" grpId="0" animBg="1"/>
      <p:bldP spid="393" grpId="0" animBg="1"/>
      <p:bldP spid="28" grpId="0"/>
      <p:bldP spid="350" grpId="0"/>
      <p:bldP spid="449" grpId="0"/>
      <p:bldP spid="450" grpId="0"/>
      <p:bldP spid="454" grpId="0"/>
      <p:bldP spid="225" grpId="0"/>
      <p:bldP spid="43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3435</TotalTime>
  <Words>3754</Words>
  <Application>Microsoft Office PowerPoint</Application>
  <PresentationFormat>Widescreen</PresentationFormat>
  <Paragraphs>294</Paragraphs>
  <Slides>27</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27</vt:i4>
      </vt:variant>
    </vt:vector>
  </HeadingPairs>
  <TitlesOfParts>
    <vt:vector size="35" baseType="lpstr">
      <vt:lpstr>Arial</vt:lpstr>
      <vt:lpstr>Calibri</vt:lpstr>
      <vt:lpstr>Calibri Light</vt:lpstr>
      <vt:lpstr>Candara</vt:lpstr>
      <vt:lpstr>Helvetica Light</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397</cp:revision>
  <dcterms:created xsi:type="dcterms:W3CDTF">2015-12-31T02:20:12Z</dcterms:created>
  <dcterms:modified xsi:type="dcterms:W3CDTF">2016-10-06T00:16:42Z</dcterms:modified>
</cp:coreProperties>
</file>