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71" r:id="rId4"/>
    <p:sldId id="554" r:id="rId5"/>
    <p:sldId id="555" r:id="rId6"/>
    <p:sldId id="556" r:id="rId7"/>
    <p:sldId id="557"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58"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81913"/>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2019-08-30T18:11:06Z</dcterms:modified>
</cp:coreProperties>
</file>