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302" r:id="rId4"/>
    <p:sldId id="1709" r:id="rId5"/>
    <p:sldId id="1290" r:id="rId6"/>
    <p:sldId id="1733" r:id="rId7"/>
    <p:sldId id="1732" r:id="rId8"/>
    <p:sldId id="1729" r:id="rId9"/>
    <p:sldId id="1447" r:id="rId10"/>
    <p:sldId id="1191" r:id="rId11"/>
    <p:sldId id="1171" r:id="rId12"/>
    <p:sldId id="1305" r:id="rId13"/>
    <p:sldId id="1728" r:id="rId14"/>
    <p:sldId id="1475" r:id="rId15"/>
    <p:sldId id="1170" r:id="rId16"/>
    <p:sldId id="1541" r:id="rId17"/>
    <p:sldId id="950" r:id="rId18"/>
    <p:sldId id="1551"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2747468" y="2376790"/>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3113230" y="2634704"/>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2019-09-19T16:39:47Z</dcterms:modified>
</cp:coreProperties>
</file>