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321" r:id="rId2"/>
    <p:sldId id="330" r:id="rId3"/>
    <p:sldId id="333" r:id="rId4"/>
    <p:sldId id="332" r:id="rId5"/>
    <p:sldId id="331" r:id="rId6"/>
    <p:sldId id="334" r:id="rId7"/>
    <p:sldId id="335" r:id="rId8"/>
    <p:sldId id="337" r:id="rId9"/>
    <p:sldId id="338" r:id="rId10"/>
    <p:sldId id="339" r:id="rId11"/>
    <p:sldId id="340" r:id="rId12"/>
    <p:sldId id="341" r:id="rId13"/>
    <p:sldId id="342" r:id="rId14"/>
    <p:sldId id="343" r:id="rId15"/>
    <p:sldId id="344" r:id="rId16"/>
    <p:sldId id="345" r:id="rId17"/>
    <p:sldId id="346" r:id="rId18"/>
    <p:sldId id="323" r:id="rId19"/>
    <p:sldId id="325" r:id="rId20"/>
    <p:sldId id="322" r:id="rId21"/>
    <p:sldId id="324" r:id="rId22"/>
    <p:sldId id="298" r:id="rId23"/>
    <p:sldId id="326" r:id="rId24"/>
    <p:sldId id="327" r:id="rId25"/>
    <p:sldId id="328" r:id="rId26"/>
    <p:sldId id="329" r:id="rId27"/>
    <p:sldId id="336" r:id="rId28"/>
    <p:sldId id="272" r:id="rId29"/>
    <p:sldId id="275" r:id="rId30"/>
    <p:sldId id="276" r:id="rId31"/>
    <p:sldId id="277" r:id="rId32"/>
    <p:sldId id="278" r:id="rId33"/>
    <p:sldId id="279" r:id="rId34"/>
    <p:sldId id="280" r:id="rId35"/>
    <p:sldId id="281" r:id="rId36"/>
    <p:sldId id="282"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5B5B5"/>
    <a:srgbClr val="44546B"/>
    <a:srgbClr val="8397B1"/>
    <a:srgbClr val="EF3425"/>
    <a:srgbClr val="2C3749"/>
    <a:srgbClr val="62768F"/>
    <a:srgbClr val="61758E"/>
    <a:srgbClr val="222A49"/>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14" y="486"/>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2/24/2019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3922796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805074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838200" y="365125"/>
            <a:ext cx="10515600" cy="1325563"/>
          </a:xfrm>
          <a:prstGeom prst="rect">
            <a:avLst/>
          </a:prstGeom>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38073827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368095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6_team.">
    <p:bg>
      <p:bgPr>
        <a:solidFill>
          <a:srgbClr val="222A49"/>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57" name="Text Placeholder 3"/>
          <p:cNvSpPr>
            <a:spLocks noGrp="1"/>
          </p:cNvSpPr>
          <p:nvPr>
            <p:ph type="body" sz="half" idx="61"/>
          </p:nvPr>
        </p:nvSpPr>
        <p:spPr>
          <a:xfrm>
            <a:off x="2489200" y="2337663"/>
            <a:ext cx="1901952" cy="829744"/>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58" name="Text Placeholder 3"/>
          <p:cNvSpPr>
            <a:spLocks noGrp="1"/>
          </p:cNvSpPr>
          <p:nvPr>
            <p:ph type="body" sz="half" idx="62"/>
          </p:nvPr>
        </p:nvSpPr>
        <p:spPr>
          <a:xfrm>
            <a:off x="2489200" y="2044665"/>
            <a:ext cx="1901952" cy="257040"/>
          </a:xfrm>
          <a:prstGeom prst="rect">
            <a:avLst/>
          </a:prstGeom>
        </p:spPr>
        <p:txBody>
          <a:bodyPr wrap="square" lIns="0" tIns="0" rIns="0" bIns="0" anchor="ctr">
            <a:noAutofit/>
          </a:bodyPr>
          <a:lstStyle>
            <a:lvl1pPr marL="0" indent="0" algn="l"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 name="Picture Placeholder 7"/>
          <p:cNvSpPr>
            <a:spLocks noGrp="1"/>
          </p:cNvSpPr>
          <p:nvPr>
            <p:ph type="pic" sz="quarter" idx="63" hasCustomPrompt="1"/>
          </p:nvPr>
        </p:nvSpPr>
        <p:spPr>
          <a:xfrm>
            <a:off x="777456"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2" name="Picture Placeholder 7"/>
          <p:cNvSpPr>
            <a:spLocks noGrp="1"/>
          </p:cNvSpPr>
          <p:nvPr>
            <p:ph type="pic" sz="quarter" idx="64" hasCustomPrompt="1"/>
          </p:nvPr>
        </p:nvSpPr>
        <p:spPr>
          <a:xfrm>
            <a:off x="4418862"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65" hasCustomPrompt="1"/>
          </p:nvPr>
        </p:nvSpPr>
        <p:spPr>
          <a:xfrm>
            <a:off x="8060267"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6" name="Picture Placeholder 7"/>
          <p:cNvSpPr>
            <a:spLocks noGrp="1"/>
          </p:cNvSpPr>
          <p:nvPr>
            <p:ph type="pic" sz="quarter" idx="66" hasCustomPrompt="1"/>
          </p:nvPr>
        </p:nvSpPr>
        <p:spPr>
          <a:xfrm>
            <a:off x="777456" y="1854984"/>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7" name="Text Placeholder 3"/>
          <p:cNvSpPr>
            <a:spLocks noGrp="1"/>
          </p:cNvSpPr>
          <p:nvPr>
            <p:ph type="body" sz="half" idx="67"/>
          </p:nvPr>
        </p:nvSpPr>
        <p:spPr>
          <a:xfrm>
            <a:off x="2530749"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8" name="Text Placeholder 3"/>
          <p:cNvSpPr>
            <a:spLocks noGrp="1"/>
          </p:cNvSpPr>
          <p:nvPr>
            <p:ph type="body" sz="half" idx="68"/>
          </p:nvPr>
        </p:nvSpPr>
        <p:spPr>
          <a:xfrm>
            <a:off x="2530749" y="4634341"/>
            <a:ext cx="1901952" cy="257040"/>
          </a:xfrm>
          <a:prstGeom prst="rect">
            <a:avLst/>
          </a:prstGeom>
        </p:spPr>
        <p:txBody>
          <a:bodyPr wrap="square" lIns="0" tIns="0" rIns="0" bIns="0" anchor="ctr">
            <a:noAutofit/>
          </a:bodyPr>
          <a:lstStyle>
            <a:lvl1pPr marL="0" indent="0" algn="l"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9" name="Text Placeholder 3"/>
          <p:cNvSpPr>
            <a:spLocks noGrp="1"/>
          </p:cNvSpPr>
          <p:nvPr>
            <p:ph type="body" sz="half" idx="69"/>
          </p:nvPr>
        </p:nvSpPr>
        <p:spPr>
          <a:xfrm>
            <a:off x="6154483"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0" name="Text Placeholder 3"/>
          <p:cNvSpPr>
            <a:spLocks noGrp="1"/>
          </p:cNvSpPr>
          <p:nvPr>
            <p:ph type="body" sz="half" idx="70"/>
          </p:nvPr>
        </p:nvSpPr>
        <p:spPr>
          <a:xfrm>
            <a:off x="6154483" y="4634341"/>
            <a:ext cx="1901952" cy="257040"/>
          </a:xfrm>
          <a:prstGeom prst="rect">
            <a:avLst/>
          </a:prstGeom>
        </p:spPr>
        <p:txBody>
          <a:bodyPr wrap="square" lIns="0" tIns="0" rIns="0" bIns="0" anchor="ctr">
            <a:noAutofit/>
          </a:bodyPr>
          <a:lstStyle>
            <a:lvl1pPr marL="0" indent="0" algn="l"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1" name="Text Placeholder 3"/>
          <p:cNvSpPr>
            <a:spLocks noGrp="1"/>
          </p:cNvSpPr>
          <p:nvPr>
            <p:ph type="body" sz="half" idx="71"/>
          </p:nvPr>
        </p:nvSpPr>
        <p:spPr>
          <a:xfrm>
            <a:off x="9829016"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2" name="Text Placeholder 3"/>
          <p:cNvSpPr>
            <a:spLocks noGrp="1"/>
          </p:cNvSpPr>
          <p:nvPr>
            <p:ph type="body" sz="half" idx="72"/>
          </p:nvPr>
        </p:nvSpPr>
        <p:spPr>
          <a:xfrm>
            <a:off x="9829016" y="4634341"/>
            <a:ext cx="1901952" cy="257040"/>
          </a:xfrm>
          <a:prstGeom prst="rect">
            <a:avLst/>
          </a:prstGeom>
        </p:spPr>
        <p:txBody>
          <a:bodyPr wrap="square" lIns="0" tIns="0" rIns="0" bIns="0" anchor="ctr">
            <a:noAutofit/>
          </a:bodyPr>
          <a:lstStyle>
            <a:lvl1pPr marL="0" indent="0" algn="l"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cxnSp>
        <p:nvCxnSpPr>
          <p:cNvPr id="44" name="Straight Connector 43"/>
          <p:cNvCxnSpPr/>
          <p:nvPr userDrawn="1"/>
        </p:nvCxnSpPr>
        <p:spPr>
          <a:xfrm flipV="1">
            <a:off x="1553953"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a:xfrm rot="5400000">
            <a:off x="4991100"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64" name="Group 63"/>
          <p:cNvGrpSpPr/>
          <p:nvPr userDrawn="1"/>
        </p:nvGrpSpPr>
        <p:grpSpPr>
          <a:xfrm>
            <a:off x="1551836" y="3531384"/>
            <a:ext cx="2117" cy="812800"/>
            <a:chOff x="1163877" y="2705100"/>
            <a:chExt cx="1588" cy="609600"/>
          </a:xfrm>
        </p:grpSpPr>
        <p:cxnSp>
          <p:nvCxnSpPr>
            <p:cNvPr id="56" name="Straight Connector 55"/>
            <p:cNvCxnSpPr/>
            <p:nvPr userDrawn="1"/>
          </p:nvCxnSpPr>
          <p:spPr>
            <a:xfrm rot="5400000">
              <a:off x="1012271" y="3161506"/>
              <a:ext cx="304800" cy="1588"/>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userDrawn="1"/>
          </p:nvCxnSpPr>
          <p:spPr>
            <a:xfrm rot="5400000">
              <a:off x="1012271" y="2856706"/>
              <a:ext cx="304800" cy="1588"/>
            </a:xfrm>
            <a:prstGeom prst="line">
              <a:avLst/>
            </a:prstGeom>
            <a:ln>
              <a:solidFill>
                <a:schemeClr val="bg1">
                  <a:lumMod val="65000"/>
                </a:schemeClr>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62" name="Straight Connector 61"/>
          <p:cNvCxnSpPr/>
          <p:nvPr userDrawn="1"/>
        </p:nvCxnSpPr>
        <p:spPr>
          <a:xfrm flipV="1">
            <a:off x="5199912"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userDrawn="1"/>
        </p:nvCxnSpPr>
        <p:spPr>
          <a:xfrm rot="5400000">
            <a:off x="8637059"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56608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58">
                                            <p:txEl>
                                              <p:pRg st="0" end="0"/>
                                            </p:txEl>
                                          </p:spTgt>
                                        </p:tgtEl>
                                        <p:attrNameLst>
                                          <p:attrName>style.visibility</p:attrName>
                                        </p:attrNameLst>
                                      </p:cBhvr>
                                      <p:to>
                                        <p:strVal val="visible"/>
                                      </p:to>
                                    </p:set>
                                    <p:animEffect transition="in" filter="fade">
                                      <p:cBhvr>
                                        <p:cTn id="12" dur="500"/>
                                        <p:tgtEl>
                                          <p:spTgt spid="58">
                                            <p:txEl>
                                              <p:pRg st="0" end="0"/>
                                            </p:txEl>
                                          </p:spTgt>
                                        </p:tgtEl>
                                      </p:cBhvr>
                                    </p:animEffect>
                                  </p:childTnLst>
                                </p:cTn>
                              </p:par>
                            </p:childTnLst>
                          </p:cTn>
                        </p:par>
                        <p:par>
                          <p:cTn id="13" fill="hold">
                            <p:stCondLst>
                              <p:cond delay="10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57">
                                            <p:txEl>
                                              <p:pRg st="0" end="0"/>
                                            </p:txEl>
                                          </p:spTgt>
                                        </p:tgtEl>
                                        <p:attrNameLst>
                                          <p:attrName>style.visibility</p:attrName>
                                        </p:attrNameLst>
                                      </p:cBhvr>
                                      <p:to>
                                        <p:strVal val="visible"/>
                                      </p:to>
                                    </p:set>
                                    <p:animEffect transition="in" filter="fade">
                                      <p:cBhvr>
                                        <p:cTn id="16" dur="500"/>
                                        <p:tgtEl>
                                          <p:spTgt spid="57">
                                            <p:txEl>
                                              <p:pRg st="0" end="0"/>
                                            </p:txEl>
                                          </p:spTgt>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64"/>
                                        </p:tgtEl>
                                        <p:attrNameLst>
                                          <p:attrName>style.visibility</p:attrName>
                                        </p:attrNameLst>
                                      </p:cBhvr>
                                      <p:to>
                                        <p:strVal val="visible"/>
                                      </p:to>
                                    </p:set>
                                    <p:animEffect transition="in" filter="wipe(up)">
                                      <p:cBhvr>
                                        <p:cTn id="20" dur="500"/>
                                        <p:tgtEl>
                                          <p:spTgt spid="64"/>
                                        </p:tgtEl>
                                      </p:cBhvr>
                                    </p:animEffect>
                                  </p:childTnLst>
                                </p:cTn>
                              </p:par>
                            </p:childTnLst>
                          </p:cTn>
                        </p:par>
                        <p:par>
                          <p:cTn id="21" fill="hold">
                            <p:stCondLst>
                              <p:cond delay="2000"/>
                            </p:stCondLst>
                            <p:childTnLst>
                              <p:par>
                                <p:cTn id="22" presetID="23" presetClass="entr" presetSubtype="16"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8">
                                            <p:txEl>
                                              <p:pRg st="0" end="0"/>
                                            </p:txEl>
                                          </p:spTgt>
                                        </p:tgtEl>
                                        <p:attrNameLst>
                                          <p:attrName>style.visibility</p:attrName>
                                        </p:attrNameLst>
                                      </p:cBhvr>
                                      <p:to>
                                        <p:strVal val="visible"/>
                                      </p:to>
                                    </p:set>
                                    <p:animEffect transition="in" filter="fade">
                                      <p:cBhvr>
                                        <p:cTn id="29" dur="500"/>
                                        <p:tgtEl>
                                          <p:spTgt spid="38">
                                            <p:txEl>
                                              <p:pRg st="0" end="0"/>
                                            </p:txEl>
                                          </p:spTgt>
                                        </p:tgtEl>
                                      </p:cBhvr>
                                    </p:animEffect>
                                  </p:childTnLst>
                                </p:cTn>
                              </p:par>
                            </p:childTnLst>
                          </p:cTn>
                        </p:par>
                        <p:par>
                          <p:cTn id="30" fill="hold">
                            <p:stCondLst>
                              <p:cond delay="3000"/>
                            </p:stCondLst>
                            <p:childTnLst>
                              <p:par>
                                <p:cTn id="31" presetID="10" presetClass="entr" presetSubtype="0" fill="hold" grpId="0" nodeType="afterEffect" nodePh="1">
                                  <p:stCondLst>
                                    <p:cond delay="0"/>
                                  </p:stCondLst>
                                  <p:endCondLst>
                                    <p:cond evt="begin" delay="0">
                                      <p:tn val="31"/>
                                    </p:cond>
                                  </p:endCondLst>
                                  <p:childTnLst>
                                    <p:set>
                                      <p:cBhvr>
                                        <p:cTn id="32" dur="1" fill="hold">
                                          <p:stCondLst>
                                            <p:cond delay="0"/>
                                          </p:stCondLst>
                                        </p:cTn>
                                        <p:tgtEl>
                                          <p:spTgt spid="37">
                                            <p:txEl>
                                              <p:pRg st="0" end="0"/>
                                            </p:txEl>
                                          </p:spTgt>
                                        </p:tgtEl>
                                        <p:attrNameLst>
                                          <p:attrName>style.visibility</p:attrName>
                                        </p:attrNameLst>
                                      </p:cBhvr>
                                      <p:to>
                                        <p:strVal val="visible"/>
                                      </p:to>
                                    </p:set>
                                    <p:animEffect transition="in" filter="fade">
                                      <p:cBhvr>
                                        <p:cTn id="33" dur="500"/>
                                        <p:tgtEl>
                                          <p:spTgt spid="37">
                                            <p:txEl>
                                              <p:pRg st="0" end="0"/>
                                            </p:txEl>
                                          </p:spTgt>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44"/>
                                        </p:tgtEl>
                                        <p:attrNameLst>
                                          <p:attrName>style.visibility</p:attrName>
                                        </p:attrNameLst>
                                      </p:cBhvr>
                                      <p:to>
                                        <p:strVal val="visible"/>
                                      </p:to>
                                    </p:set>
                                    <p:animEffect transition="in" filter="wipe(left)">
                                      <p:cBhvr>
                                        <p:cTn id="37" dur="500"/>
                                        <p:tgtEl>
                                          <p:spTgt spid="44"/>
                                        </p:tgtEl>
                                      </p:cBhvr>
                                    </p:animEffect>
                                  </p:childTnLst>
                                </p:cTn>
                              </p:par>
                            </p:childTnLst>
                          </p:cTn>
                        </p:par>
                        <p:par>
                          <p:cTn id="38" fill="hold">
                            <p:stCondLst>
                              <p:cond delay="4000"/>
                            </p:stCondLst>
                            <p:childTnLst>
                              <p:par>
                                <p:cTn id="39" presetID="22" presetClass="entr" presetSubtype="1" fill="hold" nodeType="afterEffect">
                                  <p:stCondLst>
                                    <p:cond delay="0"/>
                                  </p:stCondLst>
                                  <p:childTnLst>
                                    <p:set>
                                      <p:cBhvr>
                                        <p:cTn id="40" dur="1" fill="hold">
                                          <p:stCondLst>
                                            <p:cond delay="0"/>
                                          </p:stCondLst>
                                        </p:cTn>
                                        <p:tgtEl>
                                          <p:spTgt spid="53"/>
                                        </p:tgtEl>
                                        <p:attrNameLst>
                                          <p:attrName>style.visibility</p:attrName>
                                        </p:attrNameLst>
                                      </p:cBhvr>
                                      <p:to>
                                        <p:strVal val="visible"/>
                                      </p:to>
                                    </p:set>
                                    <p:animEffect transition="in" filter="wipe(up)">
                                      <p:cBhvr>
                                        <p:cTn id="41" dur="500"/>
                                        <p:tgtEl>
                                          <p:spTgt spid="53"/>
                                        </p:tgtEl>
                                      </p:cBhvr>
                                    </p:animEffect>
                                  </p:childTnLst>
                                </p:cTn>
                              </p:par>
                            </p:childTnLst>
                          </p:cTn>
                        </p:par>
                        <p:par>
                          <p:cTn id="42" fill="hold">
                            <p:stCondLst>
                              <p:cond delay="4500"/>
                            </p:stCondLst>
                            <p:childTnLst>
                              <p:par>
                                <p:cTn id="43" presetID="23" presetClass="entr" presetSubtype="16"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500" fill="hold"/>
                                        <p:tgtEl>
                                          <p:spTgt spid="32"/>
                                        </p:tgtEl>
                                        <p:attrNameLst>
                                          <p:attrName>ppt_w</p:attrName>
                                        </p:attrNameLst>
                                      </p:cBhvr>
                                      <p:tavLst>
                                        <p:tav tm="0">
                                          <p:val>
                                            <p:fltVal val="0"/>
                                          </p:val>
                                        </p:tav>
                                        <p:tav tm="100000">
                                          <p:val>
                                            <p:strVal val="#ppt_w"/>
                                          </p:val>
                                        </p:tav>
                                      </p:tavLst>
                                    </p:anim>
                                    <p:anim calcmode="lin" valueType="num">
                                      <p:cBhvr>
                                        <p:cTn id="46" dur="500" fill="hold"/>
                                        <p:tgtEl>
                                          <p:spTgt spid="32"/>
                                        </p:tgtEl>
                                        <p:attrNameLst>
                                          <p:attrName>ppt_h</p:attrName>
                                        </p:attrNameLst>
                                      </p:cBhvr>
                                      <p:tavLst>
                                        <p:tav tm="0">
                                          <p:val>
                                            <p:fltVal val="0"/>
                                          </p:val>
                                        </p:tav>
                                        <p:tav tm="100000">
                                          <p:val>
                                            <p:strVal val="#ppt_h"/>
                                          </p:val>
                                        </p:tav>
                                      </p:tavLst>
                                    </p:anim>
                                  </p:childTnLst>
                                </p:cTn>
                              </p:par>
                            </p:childTnLst>
                          </p:cTn>
                        </p:par>
                        <p:par>
                          <p:cTn id="47" fill="hold">
                            <p:stCondLst>
                              <p:cond delay="5000"/>
                            </p:stCondLst>
                            <p:childTnLst>
                              <p:par>
                                <p:cTn id="48" presetID="10" presetClass="entr" presetSubtype="0" fill="hold" grpId="0" nodeType="afterEffect" nodePh="1">
                                  <p:stCondLst>
                                    <p:cond delay="0"/>
                                  </p:stCondLst>
                                  <p:endCondLst>
                                    <p:cond evt="begin" delay="0">
                                      <p:tn val="48"/>
                                    </p:cond>
                                  </p:endCondLst>
                                  <p:childTnLst>
                                    <p:set>
                                      <p:cBhvr>
                                        <p:cTn id="49" dur="1" fill="hold">
                                          <p:stCondLst>
                                            <p:cond delay="0"/>
                                          </p:stCondLst>
                                        </p:cTn>
                                        <p:tgtEl>
                                          <p:spTgt spid="40">
                                            <p:txEl>
                                              <p:pRg st="0" end="0"/>
                                            </p:txEl>
                                          </p:spTgt>
                                        </p:tgtEl>
                                        <p:attrNameLst>
                                          <p:attrName>style.visibility</p:attrName>
                                        </p:attrNameLst>
                                      </p:cBhvr>
                                      <p:to>
                                        <p:strVal val="visible"/>
                                      </p:to>
                                    </p:set>
                                    <p:animEffect transition="in" filter="fade">
                                      <p:cBhvr>
                                        <p:cTn id="50" dur="500"/>
                                        <p:tgtEl>
                                          <p:spTgt spid="40">
                                            <p:txEl>
                                              <p:pRg st="0" end="0"/>
                                            </p:txEl>
                                          </p:spTgt>
                                        </p:tgtEl>
                                      </p:cBhvr>
                                    </p:animEffect>
                                  </p:childTnLst>
                                </p:cTn>
                              </p:par>
                            </p:childTnLst>
                          </p:cTn>
                        </p:par>
                        <p:par>
                          <p:cTn id="51" fill="hold">
                            <p:stCondLst>
                              <p:cond delay="5500"/>
                            </p:stCondLst>
                            <p:childTnLst>
                              <p:par>
                                <p:cTn id="52" presetID="10" presetClass="entr" presetSubtype="0" fill="hold" grpId="0" nodeType="afterEffect" nodePh="1">
                                  <p:stCondLst>
                                    <p:cond delay="0"/>
                                  </p:stCondLst>
                                  <p:endCondLst>
                                    <p:cond evt="begin" delay="0">
                                      <p:tn val="52"/>
                                    </p:cond>
                                  </p:endCondLst>
                                  <p:childTnLst>
                                    <p:set>
                                      <p:cBhvr>
                                        <p:cTn id="53" dur="1" fill="hold">
                                          <p:stCondLst>
                                            <p:cond delay="0"/>
                                          </p:stCondLst>
                                        </p:cTn>
                                        <p:tgtEl>
                                          <p:spTgt spid="39">
                                            <p:txEl>
                                              <p:pRg st="0" end="0"/>
                                            </p:txEl>
                                          </p:spTgt>
                                        </p:tgtEl>
                                        <p:attrNameLst>
                                          <p:attrName>style.visibility</p:attrName>
                                        </p:attrNameLst>
                                      </p:cBhvr>
                                      <p:to>
                                        <p:strVal val="visible"/>
                                      </p:to>
                                    </p:set>
                                    <p:animEffect transition="in" filter="fade">
                                      <p:cBhvr>
                                        <p:cTn id="54" dur="500"/>
                                        <p:tgtEl>
                                          <p:spTgt spid="39">
                                            <p:txEl>
                                              <p:pRg st="0" end="0"/>
                                            </p:txEl>
                                          </p:spTgt>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2"/>
                                        </p:tgtEl>
                                        <p:attrNameLst>
                                          <p:attrName>style.visibility</p:attrName>
                                        </p:attrNameLst>
                                      </p:cBhvr>
                                      <p:to>
                                        <p:strVal val="visible"/>
                                      </p:to>
                                    </p:set>
                                    <p:animEffect transition="in" filter="wipe(left)">
                                      <p:cBhvr>
                                        <p:cTn id="58" dur="500"/>
                                        <p:tgtEl>
                                          <p:spTgt spid="62"/>
                                        </p:tgtEl>
                                      </p:cBhvr>
                                    </p:animEffect>
                                  </p:childTnLst>
                                </p:cTn>
                              </p:par>
                            </p:childTnLst>
                          </p:cTn>
                        </p:par>
                        <p:par>
                          <p:cTn id="59" fill="hold">
                            <p:stCondLst>
                              <p:cond delay="6500"/>
                            </p:stCondLst>
                            <p:childTnLst>
                              <p:par>
                                <p:cTn id="60" presetID="22" presetClass="entr" presetSubtype="1"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Effect transition="in" filter="wipe(up)">
                                      <p:cBhvr>
                                        <p:cTn id="62" dur="500"/>
                                        <p:tgtEl>
                                          <p:spTgt spid="63"/>
                                        </p:tgtEl>
                                      </p:cBhvr>
                                    </p:animEffect>
                                  </p:childTnLst>
                                </p:cTn>
                              </p:par>
                            </p:childTnLst>
                          </p:cTn>
                        </p:par>
                        <p:par>
                          <p:cTn id="63" fill="hold">
                            <p:stCondLst>
                              <p:cond delay="7000"/>
                            </p:stCondLst>
                            <p:childTnLst>
                              <p:par>
                                <p:cTn id="64" presetID="23" presetClass="entr" presetSubtype="16"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p:cTn id="66" dur="500" fill="hold"/>
                                        <p:tgtEl>
                                          <p:spTgt spid="34"/>
                                        </p:tgtEl>
                                        <p:attrNameLst>
                                          <p:attrName>ppt_w</p:attrName>
                                        </p:attrNameLst>
                                      </p:cBhvr>
                                      <p:tavLst>
                                        <p:tav tm="0">
                                          <p:val>
                                            <p:fltVal val="0"/>
                                          </p:val>
                                        </p:tav>
                                        <p:tav tm="100000">
                                          <p:val>
                                            <p:strVal val="#ppt_w"/>
                                          </p:val>
                                        </p:tav>
                                      </p:tavLst>
                                    </p:anim>
                                    <p:anim calcmode="lin" valueType="num">
                                      <p:cBhvr>
                                        <p:cTn id="67" dur="500" fill="hold"/>
                                        <p:tgtEl>
                                          <p:spTgt spid="34"/>
                                        </p:tgtEl>
                                        <p:attrNameLst>
                                          <p:attrName>ppt_h</p:attrName>
                                        </p:attrNameLst>
                                      </p:cBhvr>
                                      <p:tavLst>
                                        <p:tav tm="0">
                                          <p:val>
                                            <p:fltVal val="0"/>
                                          </p:val>
                                        </p:tav>
                                        <p:tav tm="100000">
                                          <p:val>
                                            <p:strVal val="#ppt_h"/>
                                          </p:val>
                                        </p:tav>
                                      </p:tavLst>
                                    </p:anim>
                                  </p:childTnLst>
                                </p:cTn>
                              </p:par>
                            </p:childTnLst>
                          </p:cTn>
                        </p:par>
                        <p:par>
                          <p:cTn id="68" fill="hold">
                            <p:stCondLst>
                              <p:cond delay="7500"/>
                            </p:stCondLst>
                            <p:childTnLst>
                              <p:par>
                                <p:cTn id="69" presetID="10" presetClass="entr" presetSubtype="0" fill="hold" grpId="0" nodeType="afterEffect" nodePh="1">
                                  <p:stCondLst>
                                    <p:cond delay="0"/>
                                  </p:stCondLst>
                                  <p:endCondLst>
                                    <p:cond evt="begin" delay="0">
                                      <p:tn val="69"/>
                                    </p:cond>
                                  </p:endCondLst>
                                  <p:childTnLst>
                                    <p:set>
                                      <p:cBhvr>
                                        <p:cTn id="70" dur="1" fill="hold">
                                          <p:stCondLst>
                                            <p:cond delay="0"/>
                                          </p:stCondLst>
                                        </p:cTn>
                                        <p:tgtEl>
                                          <p:spTgt spid="42">
                                            <p:txEl>
                                              <p:pRg st="0" end="0"/>
                                            </p:txEl>
                                          </p:spTgt>
                                        </p:tgtEl>
                                        <p:attrNameLst>
                                          <p:attrName>style.visibility</p:attrName>
                                        </p:attrNameLst>
                                      </p:cBhvr>
                                      <p:to>
                                        <p:strVal val="visible"/>
                                      </p:to>
                                    </p:set>
                                    <p:animEffect transition="in" filter="fade">
                                      <p:cBhvr>
                                        <p:cTn id="71" dur="500"/>
                                        <p:tgtEl>
                                          <p:spTgt spid="42">
                                            <p:txEl>
                                              <p:pRg st="0" end="0"/>
                                            </p:txEl>
                                          </p:spTgt>
                                        </p:tgtEl>
                                      </p:cBhvr>
                                    </p:animEffect>
                                  </p:childTnLst>
                                </p:cTn>
                              </p:par>
                            </p:childTnLst>
                          </p:cTn>
                        </p:par>
                        <p:par>
                          <p:cTn id="72" fill="hold">
                            <p:stCondLst>
                              <p:cond delay="8000"/>
                            </p:stCondLst>
                            <p:childTnLst>
                              <p:par>
                                <p:cTn id="73" presetID="10" presetClass="entr" presetSubtype="0" fill="hold" grpId="0" nodeType="afterEffect" nodePh="1">
                                  <p:stCondLst>
                                    <p:cond delay="0"/>
                                  </p:stCondLst>
                                  <p:endCondLst>
                                    <p:cond evt="begin" delay="0">
                                      <p:tn val="73"/>
                                    </p:cond>
                                  </p:endCondLst>
                                  <p:childTnLst>
                                    <p:set>
                                      <p:cBhvr>
                                        <p:cTn id="74" dur="1" fill="hold">
                                          <p:stCondLst>
                                            <p:cond delay="0"/>
                                          </p:stCondLst>
                                        </p:cTn>
                                        <p:tgtEl>
                                          <p:spTgt spid="41">
                                            <p:txEl>
                                              <p:pRg st="0" end="0"/>
                                            </p:txEl>
                                          </p:spTgt>
                                        </p:tgtEl>
                                        <p:attrNameLst>
                                          <p:attrName>style.visibility</p:attrName>
                                        </p:attrNameLst>
                                      </p:cBhvr>
                                      <p:to>
                                        <p:strVal val="visible"/>
                                      </p:to>
                                    </p:set>
                                    <p:animEffect transition="in" filter="fade">
                                      <p:cBhvr>
                                        <p:cTn id="75" dur="500"/>
                                        <p:tgtEl>
                                          <p:spTgt spid="4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7"/>
                        </p:tgtEl>
                        <p:attrNameLst>
                          <p:attrName>style.visibility</p:attrName>
                        </p:attrNameLst>
                      </p:cBhvr>
                      <p:to>
                        <p:strVal val="visible"/>
                      </p:to>
                    </p:set>
                    <p:animEffect transition="in" filter="fade">
                      <p:cBhvr>
                        <p:cTn dur="500"/>
                        <p:tgtEl>
                          <p:spTgt spid="57"/>
                        </p:tgtEl>
                      </p:cBhvr>
                    </p:animEffect>
                  </p:childTnLst>
                </p:cTn>
              </p:par>
            </p:tnLst>
          </p:tmpl>
        </p:tmplLst>
      </p:bldP>
      <p:bldP spid="5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8"/>
                        </p:tgtEl>
                        <p:attrNameLst>
                          <p:attrName>style.visibility</p:attrName>
                        </p:attrNameLst>
                      </p:cBhvr>
                      <p:to>
                        <p:strVal val="visible"/>
                      </p:to>
                    </p:set>
                    <p:animEffect transition="in" filter="fade">
                      <p:cBhvr>
                        <p:cTn dur="500"/>
                        <p:tgtEl>
                          <p:spTgt spid="58"/>
                        </p:tgtEl>
                      </p:cBhvr>
                    </p:animEffect>
                  </p:childTnLst>
                </p:cTn>
              </p:par>
            </p:tnLst>
          </p:tmpl>
        </p:tmplLst>
      </p:bldP>
      <p:bldP spid="19" grpId="0" animBg="1"/>
      <p:bldP spid="32" grpId="0" animBg="1"/>
      <p:bldP spid="34" grpId="0" animBg="1"/>
      <p:bldP spid="36" grpId="0" animBg="1"/>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2"/>
                        </p:tgtEl>
                        <p:attrNameLst>
                          <p:attrName>style.visibility</p:attrName>
                        </p:attrNameLst>
                      </p:cBhvr>
                      <p:to>
                        <p:strVal val="visible"/>
                      </p:to>
                    </p:set>
                    <p:animEffect transition="in" filter="fade">
                      <p:cBhvr>
                        <p:cTn dur="500"/>
                        <p:tgtEl>
                          <p:spTgt spid="42"/>
                        </p:tgtEl>
                      </p:cBhvr>
                    </p:animEffect>
                  </p:childTnLst>
                </p:cTn>
              </p:par>
            </p:tnLst>
          </p:tmpl>
        </p:tmplLst>
      </p:bldP>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2/24/2019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2/24/2019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2/24/2019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2/24/2019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3.jpg"/><Relationship Id="rId2" Type="http://schemas.openxmlformats.org/officeDocument/2006/relationships/notesSlide" Target="../notesSlides/notesSlide1.xml"/><Relationship Id="rId1" Type="http://schemas.openxmlformats.org/officeDocument/2006/relationships/slideLayout" Target="../slideLayouts/slideLayout17.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jp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hyperlink" Target="http://powerpoint.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1.jpg"/><Relationship Id="rId4" Type="http://schemas.openxmlformats.org/officeDocument/2006/relationships/image" Target="../media/image30.jpg"/></Relationships>
</file>

<file path=ppt/slides/_rels/slide2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3.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7.jpg"/></Relationships>
</file>

<file path=ppt/slides/_rels/slide30.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4" name="Group 23"/>
          <p:cNvGrpSpPr/>
          <p:nvPr/>
        </p:nvGrpSpPr>
        <p:grpSpPr>
          <a:xfrm>
            <a:off x="7731168" y="5962844"/>
            <a:ext cx="3919236" cy="640080"/>
            <a:chOff x="7741573" y="5681521"/>
            <a:chExt cx="3919236" cy="640080"/>
          </a:xfrm>
        </p:grpSpPr>
        <p:grpSp>
          <p:nvGrpSpPr>
            <p:cNvPr id="25" name="Group 24"/>
            <p:cNvGrpSpPr/>
            <p:nvPr/>
          </p:nvGrpSpPr>
          <p:grpSpPr>
            <a:xfrm>
              <a:off x="7747177" y="6133398"/>
              <a:ext cx="3913632" cy="91440"/>
              <a:chOff x="4883665" y="4359681"/>
              <a:chExt cx="3840480" cy="91440"/>
            </a:xfrm>
          </p:grpSpPr>
          <p:grpSp>
            <p:nvGrpSpPr>
              <p:cNvPr id="41" name="Group 40"/>
              <p:cNvGrpSpPr/>
              <p:nvPr/>
            </p:nvGrpSpPr>
            <p:grpSpPr>
              <a:xfrm>
                <a:off x="4883665" y="4359681"/>
                <a:ext cx="1920240" cy="91440"/>
                <a:chOff x="4831644" y="3200400"/>
                <a:chExt cx="1920240" cy="91440"/>
              </a:xfrm>
            </p:grpSpPr>
            <p:sp>
              <p:nvSpPr>
                <p:cNvPr id="50" name="Rectangle 49"/>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a:off x="6803905" y="4359681"/>
                <a:ext cx="1920240" cy="91440"/>
                <a:chOff x="4831644" y="3200400"/>
                <a:chExt cx="1920240" cy="91440"/>
              </a:xfrm>
            </p:grpSpPr>
            <p:sp>
              <p:nvSpPr>
                <p:cNvPr id="47" name="Rectangle 46"/>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6" name="Group 25"/>
            <p:cNvGrpSpPr/>
            <p:nvPr/>
          </p:nvGrpSpPr>
          <p:grpSpPr>
            <a:xfrm>
              <a:off x="7741573" y="5681521"/>
              <a:ext cx="3913632" cy="640080"/>
              <a:chOff x="6131121" y="5968686"/>
              <a:chExt cx="3913632" cy="640080"/>
            </a:xfrm>
          </p:grpSpPr>
          <p:grpSp>
            <p:nvGrpSpPr>
              <p:cNvPr id="32" name="Group 31"/>
              <p:cNvGrpSpPr>
                <a:grpSpLocks noChangeAspect="1"/>
              </p:cNvGrpSpPr>
              <p:nvPr/>
            </p:nvGrpSpPr>
            <p:grpSpPr>
              <a:xfrm>
                <a:off x="6131121" y="6154077"/>
                <a:ext cx="3913632" cy="288928"/>
                <a:chOff x="6373810" y="5881913"/>
                <a:chExt cx="4472722" cy="330203"/>
              </a:xfrm>
            </p:grpSpPr>
            <p:sp>
              <p:nvSpPr>
                <p:cNvPr id="39" name="Rounded Rectangle 9"/>
                <p:cNvSpPr/>
                <p:nvPr/>
              </p:nvSpPr>
              <p:spPr>
                <a:xfrm>
                  <a:off x="6373810" y="5881913"/>
                  <a:ext cx="4472722" cy="307777"/>
                </a:xfrm>
                <a:prstGeom prst="rect">
                  <a:avLst/>
                </a:prstGeom>
                <a:solidFill>
                  <a:srgbClr val="2C3749">
                    <a:alpha val="7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extBox 39">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20, 2017</a:t>
                  </a:r>
                </a:p>
              </p:txBody>
            </p:sp>
          </p:grpSp>
          <p:sp>
            <p:nvSpPr>
              <p:cNvPr id="38" name="Oval 37"/>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23" name="Group 22"/>
          <p:cNvGrpSpPr/>
          <p:nvPr/>
        </p:nvGrpSpPr>
        <p:grpSpPr>
          <a:xfrm>
            <a:off x="680532" y="712863"/>
            <a:ext cx="5486400" cy="1562894"/>
            <a:chOff x="3352799" y="979387"/>
            <a:chExt cx="5486400" cy="1562894"/>
          </a:xfrm>
        </p:grpSpPr>
        <p:grpSp>
          <p:nvGrpSpPr>
            <p:cNvPr id="27" name="Group 26"/>
            <p:cNvGrpSpPr>
              <a:grpSpLocks noChangeAspect="1"/>
            </p:cNvGrpSpPr>
            <p:nvPr/>
          </p:nvGrpSpPr>
          <p:grpSpPr>
            <a:xfrm>
              <a:off x="3352799" y="979387"/>
              <a:ext cx="5486400" cy="1562894"/>
              <a:chOff x="2895598" y="890897"/>
              <a:chExt cx="6400801" cy="1823374"/>
            </a:xfrm>
          </p:grpSpPr>
          <p:sp>
            <p:nvSpPr>
              <p:cNvPr id="29" name="Rectangle 28"/>
              <p:cNvSpPr/>
              <p:nvPr/>
            </p:nvSpPr>
            <p:spPr>
              <a:xfrm>
                <a:off x="2895599" y="890897"/>
                <a:ext cx="6400800" cy="1818191"/>
              </a:xfrm>
              <a:prstGeom prst="rect">
                <a:avLst/>
              </a:prstGeom>
              <a:solidFill>
                <a:schemeClr val="tx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EF3425"/>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1" name="Freeform 30"/>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8397B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3" name="Freeform 32"/>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B5B5B5"/>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4" name="Freeform 33"/>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546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28" name="TextBox 2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spTree>
    <p:extLst>
      <p:ext uri="{BB962C8B-B14F-4D97-AF65-F5344CB8AC3E}">
        <p14:creationId xmlns:p14="http://schemas.microsoft.com/office/powerpoint/2010/main" val="392707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900" decel="100000" fill="hold"/>
                                        <p:tgtEl>
                                          <p:spTgt spid="2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8397B1"/>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44546B"/>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EF3425"/>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169500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rgbClr val="222A49"/>
          </a:solidFill>
          <a:ln w="63500">
            <a:solidFill>
              <a:srgbClr val="44546B"/>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rgbClr val="222A49"/>
          </a:solidFill>
          <a:ln w="63500">
            <a:solidFill>
              <a:srgbClr val="62768F"/>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rgbClr val="222A49"/>
          </a:solidFill>
          <a:ln w="63500">
            <a:solidFill>
              <a:srgbClr val="8397B1"/>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endParaRPr lang="en-US" sz="800" b="1" dirty="0">
              <a:solidFill>
                <a:srgbClr val="EF3425"/>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endParaRPr lang="en-US" sz="800" b="1" dirty="0">
              <a:solidFill>
                <a:srgbClr val="62768F"/>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endParaRPr lang="en-US" sz="800" b="1" dirty="0">
              <a:solidFill>
                <a:srgbClr val="8397B1"/>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rgbClr val="222A49"/>
          </a:solidFill>
          <a:ln w="63500">
            <a:solidFill>
              <a:srgbClr val="EF3425"/>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48300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6" name="Freeform 25"/>
          <p:cNvSpPr/>
          <p:nvPr/>
        </p:nvSpPr>
        <p:spPr>
          <a:xfrm>
            <a:off x="4745042" y="2089786"/>
            <a:ext cx="6632041" cy="3751456"/>
          </a:xfrm>
          <a:custGeom>
            <a:avLst/>
            <a:gdLst>
              <a:gd name="connsiteX0" fmla="*/ 218710 w 6632041"/>
              <a:gd name="connsiteY0" fmla="*/ 0 h 3576574"/>
              <a:gd name="connsiteX1" fmla="*/ 1786189 w 6632041"/>
              <a:gd name="connsiteY1" fmla="*/ 0 h 3576574"/>
              <a:gd name="connsiteX2" fmla="*/ 1786199 w 6632041"/>
              <a:gd name="connsiteY2" fmla="*/ 1 h 3576574"/>
              <a:gd name="connsiteX3" fmla="*/ 4703903 w 6632041"/>
              <a:gd name="connsiteY3" fmla="*/ 1 h 3576574"/>
              <a:gd name="connsiteX4" fmla="*/ 4788585 w 6632041"/>
              <a:gd name="connsiteY4" fmla="*/ 8538 h 3576574"/>
              <a:gd name="connsiteX5" fmla="*/ 4801775 w 6632041"/>
              <a:gd name="connsiteY5" fmla="*/ 4443 h 3576574"/>
              <a:gd name="connsiteX6" fmla="*/ 4845853 w 6632041"/>
              <a:gd name="connsiteY6" fmla="*/ 0 h 3576574"/>
              <a:gd name="connsiteX7" fmla="*/ 6413332 w 6632041"/>
              <a:gd name="connsiteY7" fmla="*/ 0 h 3576574"/>
              <a:gd name="connsiteX8" fmla="*/ 6632041 w 6632041"/>
              <a:gd name="connsiteY8" fmla="*/ 218709 h 3576574"/>
              <a:gd name="connsiteX9" fmla="*/ 6632041 w 6632041"/>
              <a:gd name="connsiteY9" fmla="*/ 1093517 h 3576574"/>
              <a:gd name="connsiteX10" fmla="*/ 6630859 w 6632041"/>
              <a:gd name="connsiteY10" fmla="*/ 1099372 h 3576574"/>
              <a:gd name="connsiteX11" fmla="*/ 6632041 w 6632041"/>
              <a:gd name="connsiteY11" fmla="*/ 1105226 h 3576574"/>
              <a:gd name="connsiteX12" fmla="*/ 6632041 w 6632041"/>
              <a:gd name="connsiteY12" fmla="*/ 2421121 h 3576574"/>
              <a:gd name="connsiteX13" fmla="*/ 6625789 w 6632041"/>
              <a:gd name="connsiteY13" fmla="*/ 2452089 h 3576574"/>
              <a:gd name="connsiteX14" fmla="*/ 6632041 w 6632041"/>
              <a:gd name="connsiteY14" fmla="*/ 2483057 h 3576574"/>
              <a:gd name="connsiteX15" fmla="*/ 6632041 w 6632041"/>
              <a:gd name="connsiteY15" fmla="*/ 3357865 h 3576574"/>
              <a:gd name="connsiteX16" fmla="*/ 6413332 w 6632041"/>
              <a:gd name="connsiteY16" fmla="*/ 3576574 h 3576574"/>
              <a:gd name="connsiteX17" fmla="*/ 4845853 w 6632041"/>
              <a:gd name="connsiteY17" fmla="*/ 3576574 h 3576574"/>
              <a:gd name="connsiteX18" fmla="*/ 4801775 w 6632041"/>
              <a:gd name="connsiteY18" fmla="*/ 3572131 h 3576574"/>
              <a:gd name="connsiteX19" fmla="*/ 4784199 w 6632041"/>
              <a:gd name="connsiteY19" fmla="*/ 3566675 h 3576574"/>
              <a:gd name="connsiteX20" fmla="*/ 4703903 w 6632041"/>
              <a:gd name="connsiteY20" fmla="*/ 3574769 h 3576574"/>
              <a:gd name="connsiteX21" fmla="*/ 1786189 w 6632041"/>
              <a:gd name="connsiteY21" fmla="*/ 3574769 h 3576574"/>
              <a:gd name="connsiteX22" fmla="*/ 1671922 w 6632041"/>
              <a:gd name="connsiteY22" fmla="*/ 3574769 h 3576574"/>
              <a:gd name="connsiteX23" fmla="*/ 218710 w 6632041"/>
              <a:gd name="connsiteY23" fmla="*/ 3574769 h 3576574"/>
              <a:gd name="connsiteX24" fmla="*/ 1 w 6632041"/>
              <a:gd name="connsiteY24" fmla="*/ 3356060 h 3576574"/>
              <a:gd name="connsiteX25" fmla="*/ 1 w 6632041"/>
              <a:gd name="connsiteY25" fmla="*/ 2481252 h 3576574"/>
              <a:gd name="connsiteX26" fmla="*/ 6071 w 6632041"/>
              <a:gd name="connsiteY26" fmla="*/ 2451189 h 3576574"/>
              <a:gd name="connsiteX27" fmla="*/ 0 w 6632041"/>
              <a:gd name="connsiteY27" fmla="*/ 2421121 h 3576574"/>
              <a:gd name="connsiteX28" fmla="*/ 0 w 6632041"/>
              <a:gd name="connsiteY28" fmla="*/ 1105226 h 3576574"/>
              <a:gd name="connsiteX29" fmla="*/ 1183 w 6632041"/>
              <a:gd name="connsiteY29" fmla="*/ 1099369 h 3576574"/>
              <a:gd name="connsiteX30" fmla="*/ 1 w 6632041"/>
              <a:gd name="connsiteY30" fmla="*/ 1093517 h 3576574"/>
              <a:gd name="connsiteX31" fmla="*/ 1 w 6632041"/>
              <a:gd name="connsiteY31" fmla="*/ 218709 h 3576574"/>
              <a:gd name="connsiteX32" fmla="*/ 218710 w 6632041"/>
              <a:gd name="connsiteY32" fmla="*/ 0 h 3576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632041" h="3576574">
                <a:moveTo>
                  <a:pt x="218710" y="0"/>
                </a:moveTo>
                <a:lnTo>
                  <a:pt x="1786189" y="0"/>
                </a:lnTo>
                <a:lnTo>
                  <a:pt x="1786199" y="1"/>
                </a:lnTo>
                <a:lnTo>
                  <a:pt x="4703903" y="1"/>
                </a:lnTo>
                <a:lnTo>
                  <a:pt x="4788585" y="8538"/>
                </a:lnTo>
                <a:lnTo>
                  <a:pt x="4801775" y="4443"/>
                </a:lnTo>
                <a:cubicBezTo>
                  <a:pt x="4816013" y="1530"/>
                  <a:pt x="4830754" y="0"/>
                  <a:pt x="4845853" y="0"/>
                </a:cubicBezTo>
                <a:lnTo>
                  <a:pt x="6413332" y="0"/>
                </a:lnTo>
                <a:cubicBezTo>
                  <a:pt x="6534122" y="0"/>
                  <a:pt x="6632041" y="97919"/>
                  <a:pt x="6632041" y="218709"/>
                </a:cubicBezTo>
                <a:lnTo>
                  <a:pt x="6632041" y="1093517"/>
                </a:lnTo>
                <a:lnTo>
                  <a:pt x="6630859" y="1099372"/>
                </a:lnTo>
                <a:lnTo>
                  <a:pt x="6632041" y="1105226"/>
                </a:lnTo>
                <a:lnTo>
                  <a:pt x="6632041" y="2421121"/>
                </a:lnTo>
                <a:lnTo>
                  <a:pt x="6625789" y="2452089"/>
                </a:lnTo>
                <a:lnTo>
                  <a:pt x="6632041" y="2483057"/>
                </a:lnTo>
                <a:lnTo>
                  <a:pt x="6632041" y="3357865"/>
                </a:lnTo>
                <a:cubicBezTo>
                  <a:pt x="6632041" y="3478655"/>
                  <a:pt x="6534122" y="3576574"/>
                  <a:pt x="6413332" y="3576574"/>
                </a:cubicBezTo>
                <a:lnTo>
                  <a:pt x="4845853" y="3576574"/>
                </a:lnTo>
                <a:cubicBezTo>
                  <a:pt x="4830754" y="3576574"/>
                  <a:pt x="4816013" y="3575044"/>
                  <a:pt x="4801775" y="3572131"/>
                </a:cubicBezTo>
                <a:lnTo>
                  <a:pt x="4784199" y="3566675"/>
                </a:lnTo>
                <a:lnTo>
                  <a:pt x="4703903" y="3574769"/>
                </a:lnTo>
                <a:lnTo>
                  <a:pt x="1786189" y="3574769"/>
                </a:lnTo>
                <a:lnTo>
                  <a:pt x="1671922" y="3574769"/>
                </a:lnTo>
                <a:lnTo>
                  <a:pt x="218710" y="3574769"/>
                </a:lnTo>
                <a:cubicBezTo>
                  <a:pt x="97920" y="3574769"/>
                  <a:pt x="1" y="3476850"/>
                  <a:pt x="1" y="3356060"/>
                </a:cubicBezTo>
                <a:lnTo>
                  <a:pt x="1" y="2481252"/>
                </a:lnTo>
                <a:lnTo>
                  <a:pt x="6071" y="2451189"/>
                </a:lnTo>
                <a:lnTo>
                  <a:pt x="0" y="2421121"/>
                </a:lnTo>
                <a:lnTo>
                  <a:pt x="0" y="1105226"/>
                </a:lnTo>
                <a:lnTo>
                  <a:pt x="1183" y="1099369"/>
                </a:lnTo>
                <a:lnTo>
                  <a:pt x="1" y="1093517"/>
                </a:lnTo>
                <a:lnTo>
                  <a:pt x="1" y="218709"/>
                </a:lnTo>
                <a:cubicBezTo>
                  <a:pt x="1" y="97919"/>
                  <a:pt x="97920" y="0"/>
                  <a:pt x="218710" y="0"/>
                </a:cubicBezTo>
                <a:close/>
              </a:path>
            </a:pathLst>
          </a:custGeom>
          <a:solidFill>
            <a:schemeClr val="bg1"/>
          </a:solidFill>
          <a:ln w="6350">
            <a:solidFill>
              <a:srgbClr val="00B0F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814918" y="5369451"/>
            <a:ext cx="330232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ea typeface="Roboto Light" panose="02000000000000000000" pitchFamily="2" charset="0"/>
              </a:rPr>
              <a:t>LOREM IPSUM</a:t>
            </a:r>
            <a:endParaRPr lang="ru-RU" b="1" dirty="0">
              <a:solidFill>
                <a:schemeClr val="bg1"/>
              </a:solidFill>
              <a:latin typeface="Candara" panose="020E0502030303020204" pitchFamily="34" charset="0"/>
              <a:ea typeface="Roboto Light" panose="02000000000000000000" pitchFamily="2" charset="0"/>
            </a:endParaRPr>
          </a:p>
        </p:txBody>
      </p:sp>
      <p:pic>
        <p:nvPicPr>
          <p:cNvPr id="6" name="Picture Placeholder 5"/>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89" b="289"/>
          <a:stretch>
            <a:fillRect/>
          </a:stretch>
        </p:blipFill>
        <p:spPr>
          <a:xfrm>
            <a:off x="823913" y="1951038"/>
            <a:ext cx="3294062" cy="3275012"/>
          </a:xfrm>
          <a:solidFill>
            <a:schemeClr val="bg1">
              <a:lumMod val="85000"/>
            </a:schemeClr>
          </a:solidFill>
          <a:ln>
            <a:solidFill>
              <a:schemeClr val="bg1"/>
            </a:solidFill>
          </a:ln>
          <a:effectLst>
            <a:outerShdw blurRad="63500" sx="102000" sy="102000" algn="ctr" rotWithShape="0">
              <a:prstClr val="black">
                <a:alpha val="40000"/>
              </a:prstClr>
            </a:outerShdw>
          </a:effectLst>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75000"/>
                    </a:schemeClr>
                  </a:solidFill>
                  <a:latin typeface="Candara" panose="020E0502030303020204" pitchFamily="34" charset="0"/>
                </a:rPr>
                <a:t>Your Subtitle</a:t>
              </a:r>
            </a:p>
          </p:txBody>
        </p:sp>
      </p:grpSp>
      <p:sp>
        <p:nvSpPr>
          <p:cNvPr id="14" name="TextBox 13"/>
          <p:cNvSpPr txBox="1"/>
          <p:nvPr/>
        </p:nvSpPr>
        <p:spPr>
          <a:xfrm>
            <a:off x="5319405" y="2499622"/>
            <a:ext cx="5483317" cy="830997"/>
          </a:xfrm>
          <a:prstGeom prst="rect">
            <a:avLst/>
          </a:prstGeom>
          <a:noFill/>
        </p:spPr>
        <p:txBody>
          <a:bodyPr wrap="square" rtlCol="0">
            <a:spAutoFit/>
          </a:bodyPr>
          <a:lstStyle/>
          <a:p>
            <a:r>
              <a:rPr lang="en-US" sz="16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Oval 14"/>
          <p:cNvSpPr/>
          <p:nvPr/>
        </p:nvSpPr>
        <p:spPr>
          <a:xfrm>
            <a:off x="2482834" y="1583902"/>
            <a:ext cx="915720" cy="915720"/>
          </a:xfrm>
          <a:prstGeom prst="ellipse">
            <a:avLst/>
          </a:prstGeom>
          <a:solidFill>
            <a:srgbClr val="EF3425"/>
          </a:solidFill>
          <a:ln w="190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16" name="Freeform 62"/>
          <p:cNvSpPr>
            <a:spLocks noChangeAspect="1" noEditPoints="1"/>
          </p:cNvSpPr>
          <p:nvPr/>
        </p:nvSpPr>
        <p:spPr bwMode="auto">
          <a:xfrm>
            <a:off x="2732971" y="1832376"/>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73904" y="2438268"/>
            <a:ext cx="915720" cy="915720"/>
          </a:xfrm>
          <a:prstGeom prst="ellipse">
            <a:avLst/>
          </a:prstGeom>
          <a:solidFill>
            <a:srgbClr val="8397B1"/>
          </a:solidFill>
          <a:ln w="190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18" name="Freeform 245"/>
          <p:cNvSpPr>
            <a:spLocks noChangeAspect="1"/>
          </p:cNvSpPr>
          <p:nvPr/>
        </p:nvSpPr>
        <p:spPr bwMode="auto">
          <a:xfrm>
            <a:off x="3729516" y="2693880"/>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Oval 18"/>
          <p:cNvSpPr/>
          <p:nvPr/>
        </p:nvSpPr>
        <p:spPr>
          <a:xfrm>
            <a:off x="3473904" y="3924171"/>
            <a:ext cx="915720" cy="915720"/>
          </a:xfrm>
          <a:prstGeom prst="ellipse">
            <a:avLst/>
          </a:prstGeom>
          <a:solidFill>
            <a:srgbClr val="44546B"/>
          </a:solidFill>
          <a:ln w="190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20" name="Freeform 132"/>
          <p:cNvSpPr>
            <a:spLocks noChangeAspect="1" noEditPoints="1"/>
          </p:cNvSpPr>
          <p:nvPr/>
        </p:nvSpPr>
        <p:spPr bwMode="auto">
          <a:xfrm>
            <a:off x="3709115" y="4169064"/>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Shape 3686"/>
          <p:cNvSpPr/>
          <p:nvPr/>
        </p:nvSpPr>
        <p:spPr>
          <a:xfrm>
            <a:off x="5354698" y="348799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8" name="Text Box 10"/>
          <p:cNvSpPr txBox="1">
            <a:spLocks noChangeArrowheads="1"/>
          </p:cNvSpPr>
          <p:nvPr/>
        </p:nvSpPr>
        <p:spPr bwMode="auto">
          <a:xfrm>
            <a:off x="5770894" y="3432678"/>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Shape 3686"/>
          <p:cNvSpPr/>
          <p:nvPr/>
        </p:nvSpPr>
        <p:spPr>
          <a:xfrm>
            <a:off x="5354698" y="426519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0" name="Text Box 10"/>
          <p:cNvSpPr txBox="1">
            <a:spLocks noChangeArrowheads="1"/>
          </p:cNvSpPr>
          <p:nvPr/>
        </p:nvSpPr>
        <p:spPr bwMode="auto">
          <a:xfrm>
            <a:off x="5770894" y="4209872"/>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1" name="Shape 3686"/>
          <p:cNvSpPr/>
          <p:nvPr/>
        </p:nvSpPr>
        <p:spPr>
          <a:xfrm>
            <a:off x="5319405" y="496816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2" name="Text Box 10"/>
          <p:cNvSpPr txBox="1">
            <a:spLocks noChangeArrowheads="1"/>
          </p:cNvSpPr>
          <p:nvPr/>
        </p:nvSpPr>
        <p:spPr bwMode="auto">
          <a:xfrm>
            <a:off x="5735601" y="4912847"/>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2344407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250"/>
                            </p:stCondLst>
                            <p:childTnLst>
                              <p:par>
                                <p:cTn id="15" presetID="37"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900" decel="100000" fill="hold"/>
                                        <p:tgtEl>
                                          <p:spTgt spid="1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21" fill="hold">
                            <p:stCondLst>
                              <p:cond delay="225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childTnLst>
                          </p:cTn>
                        </p:par>
                        <p:par>
                          <p:cTn id="27" fill="hold">
                            <p:stCondLst>
                              <p:cond delay="27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500"/>
                                        <p:tgtEl>
                                          <p:spTgt spid="14"/>
                                        </p:tgtEl>
                                      </p:cBhvr>
                                    </p:animEffect>
                                  </p:childTnLst>
                                </p:cTn>
                              </p:par>
                            </p:childTnLst>
                          </p:cTn>
                        </p:par>
                        <p:par>
                          <p:cTn id="31" fill="hold">
                            <p:stCondLst>
                              <p:cond delay="3250"/>
                            </p:stCondLst>
                            <p:childTnLst>
                              <p:par>
                                <p:cTn id="32" presetID="23" presetClass="entr" presetSubtype="36"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p:cTn id="34" dur="500" fill="hold"/>
                                        <p:tgtEl>
                                          <p:spTgt spid="15"/>
                                        </p:tgtEl>
                                        <p:attrNameLst>
                                          <p:attrName>ppt_w</p:attrName>
                                        </p:attrNameLst>
                                      </p:cBhvr>
                                      <p:tavLst>
                                        <p:tav tm="0">
                                          <p:val>
                                            <p:strVal val="(6*min(max(#ppt_w*#ppt_h,.3),1)-7.4)/-.7*#ppt_w"/>
                                          </p:val>
                                        </p:tav>
                                        <p:tav tm="100000">
                                          <p:val>
                                            <p:strVal val="#ppt_w"/>
                                          </p:val>
                                        </p:tav>
                                      </p:tavLst>
                                    </p:anim>
                                    <p:anim calcmode="lin" valueType="num">
                                      <p:cBhvr>
                                        <p:cTn id="35" dur="500" fill="hold"/>
                                        <p:tgtEl>
                                          <p:spTgt spid="15"/>
                                        </p:tgtEl>
                                        <p:attrNameLst>
                                          <p:attrName>ppt_h</p:attrName>
                                        </p:attrNameLst>
                                      </p:cBhvr>
                                      <p:tavLst>
                                        <p:tav tm="0">
                                          <p:val>
                                            <p:strVal val="(6*min(max(#ppt_w*#ppt_h,.3),1)-7.4)/-.7*#ppt_h"/>
                                          </p:val>
                                        </p:tav>
                                        <p:tav tm="100000">
                                          <p:val>
                                            <p:strVal val="#ppt_h"/>
                                          </p:val>
                                        </p:tav>
                                      </p:tavLst>
                                    </p:anim>
                                    <p:anim calcmode="lin" valueType="num">
                                      <p:cBhvr>
                                        <p:cTn id="36" dur="500" fill="hold"/>
                                        <p:tgtEl>
                                          <p:spTgt spid="15"/>
                                        </p:tgtEl>
                                        <p:attrNameLst>
                                          <p:attrName>ppt_x</p:attrName>
                                        </p:attrNameLst>
                                      </p:cBhvr>
                                      <p:tavLst>
                                        <p:tav tm="0">
                                          <p:val>
                                            <p:fltVal val="0.5"/>
                                          </p:val>
                                        </p:tav>
                                        <p:tav tm="100000">
                                          <p:val>
                                            <p:strVal val="#ppt_x"/>
                                          </p:val>
                                        </p:tav>
                                      </p:tavLst>
                                    </p:anim>
                                    <p:anim calcmode="lin" valueType="num">
                                      <p:cBhvr>
                                        <p:cTn id="37" dur="500" fill="hold"/>
                                        <p:tgtEl>
                                          <p:spTgt spid="15"/>
                                        </p:tgtEl>
                                        <p:attrNameLst>
                                          <p:attrName>ppt_y</p:attrName>
                                        </p:attrNameLst>
                                      </p:cBhvr>
                                      <p:tavLst>
                                        <p:tav tm="0">
                                          <p:val>
                                            <p:strVal val="1+(6*min(max(#ppt_w*#ppt_h,.3),1)-7.4)/-.7*#ppt_h/2"/>
                                          </p:val>
                                        </p:tav>
                                        <p:tav tm="100000">
                                          <p:val>
                                            <p:strVal val="#ppt_y"/>
                                          </p:val>
                                        </p:tav>
                                      </p:tavLst>
                                    </p:anim>
                                  </p:childTnLst>
                                </p:cTn>
                              </p:par>
                              <p:par>
                                <p:cTn id="38" presetID="23" presetClass="entr" presetSubtype="36"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p:cTn id="40" dur="500" fill="hold"/>
                                        <p:tgtEl>
                                          <p:spTgt spid="16"/>
                                        </p:tgtEl>
                                        <p:attrNameLst>
                                          <p:attrName>ppt_w</p:attrName>
                                        </p:attrNameLst>
                                      </p:cBhvr>
                                      <p:tavLst>
                                        <p:tav tm="0">
                                          <p:val>
                                            <p:strVal val="(6*min(max(#ppt_w*#ppt_h,.3),1)-7.4)/-.7*#ppt_w"/>
                                          </p:val>
                                        </p:tav>
                                        <p:tav tm="100000">
                                          <p:val>
                                            <p:strVal val="#ppt_w"/>
                                          </p:val>
                                        </p:tav>
                                      </p:tavLst>
                                    </p:anim>
                                    <p:anim calcmode="lin" valueType="num">
                                      <p:cBhvr>
                                        <p:cTn id="41" dur="500" fill="hold"/>
                                        <p:tgtEl>
                                          <p:spTgt spid="16"/>
                                        </p:tgtEl>
                                        <p:attrNameLst>
                                          <p:attrName>ppt_h</p:attrName>
                                        </p:attrNameLst>
                                      </p:cBhvr>
                                      <p:tavLst>
                                        <p:tav tm="0">
                                          <p:val>
                                            <p:strVal val="(6*min(max(#ppt_w*#ppt_h,.3),1)-7.4)/-.7*#ppt_h"/>
                                          </p:val>
                                        </p:tav>
                                        <p:tav tm="100000">
                                          <p:val>
                                            <p:strVal val="#ppt_h"/>
                                          </p:val>
                                        </p:tav>
                                      </p:tavLst>
                                    </p:anim>
                                    <p:anim calcmode="lin" valueType="num">
                                      <p:cBhvr>
                                        <p:cTn id="42" dur="500" fill="hold"/>
                                        <p:tgtEl>
                                          <p:spTgt spid="16"/>
                                        </p:tgtEl>
                                        <p:attrNameLst>
                                          <p:attrName>ppt_x</p:attrName>
                                        </p:attrNameLst>
                                      </p:cBhvr>
                                      <p:tavLst>
                                        <p:tav tm="0">
                                          <p:val>
                                            <p:fltVal val="0.5"/>
                                          </p:val>
                                        </p:tav>
                                        <p:tav tm="100000">
                                          <p:val>
                                            <p:strVal val="#ppt_x"/>
                                          </p:val>
                                        </p:tav>
                                      </p:tavLst>
                                    </p:anim>
                                    <p:anim calcmode="lin" valueType="num">
                                      <p:cBhvr>
                                        <p:cTn id="43"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4" fill="hold">
                            <p:stCondLst>
                              <p:cond delay="3750"/>
                            </p:stCondLst>
                            <p:childTnLst>
                              <p:par>
                                <p:cTn id="45" presetID="23" presetClass="entr" presetSubtype="36"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strVal val="(6*min(max(#ppt_w*#ppt_h,.3),1)-7.4)/-.7*#ppt_w"/>
                                          </p:val>
                                        </p:tav>
                                        <p:tav tm="100000">
                                          <p:val>
                                            <p:strVal val="#ppt_w"/>
                                          </p:val>
                                        </p:tav>
                                      </p:tavLst>
                                    </p:anim>
                                    <p:anim calcmode="lin" valueType="num">
                                      <p:cBhvr>
                                        <p:cTn id="48" dur="500" fill="hold"/>
                                        <p:tgtEl>
                                          <p:spTgt spid="27"/>
                                        </p:tgtEl>
                                        <p:attrNameLst>
                                          <p:attrName>ppt_h</p:attrName>
                                        </p:attrNameLst>
                                      </p:cBhvr>
                                      <p:tavLst>
                                        <p:tav tm="0">
                                          <p:val>
                                            <p:strVal val="(6*min(max(#ppt_w*#ppt_h,.3),1)-7.4)/-.7*#ppt_h"/>
                                          </p:val>
                                        </p:tav>
                                        <p:tav tm="100000">
                                          <p:val>
                                            <p:strVal val="#ppt_h"/>
                                          </p:val>
                                        </p:tav>
                                      </p:tavLst>
                                    </p:anim>
                                    <p:anim calcmode="lin" valueType="num">
                                      <p:cBhvr>
                                        <p:cTn id="49" dur="500" fill="hold"/>
                                        <p:tgtEl>
                                          <p:spTgt spid="27"/>
                                        </p:tgtEl>
                                        <p:attrNameLst>
                                          <p:attrName>ppt_x</p:attrName>
                                        </p:attrNameLst>
                                      </p:cBhvr>
                                      <p:tavLst>
                                        <p:tav tm="0">
                                          <p:val>
                                            <p:fltVal val="0.5"/>
                                          </p:val>
                                        </p:tav>
                                        <p:tav tm="100000">
                                          <p:val>
                                            <p:strVal val="#ppt_x"/>
                                          </p:val>
                                        </p:tav>
                                      </p:tavLst>
                                    </p:anim>
                                    <p:anim calcmode="lin" valueType="num">
                                      <p:cBhvr>
                                        <p:cTn id="50"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wipe(left)">
                                      <p:cBhvr>
                                        <p:cTn id="54" dur="500"/>
                                        <p:tgtEl>
                                          <p:spTgt spid="28"/>
                                        </p:tgtEl>
                                      </p:cBhvr>
                                    </p:animEffect>
                                  </p:childTnLst>
                                </p:cTn>
                              </p:par>
                            </p:childTnLst>
                          </p:cTn>
                        </p:par>
                        <p:par>
                          <p:cTn id="55" fill="hold">
                            <p:stCondLst>
                              <p:cond delay="4750"/>
                            </p:stCondLst>
                            <p:childTnLst>
                              <p:par>
                                <p:cTn id="56" presetID="23" presetClass="entr" presetSubtype="36" fill="hold" grpId="0" nodeType="afterEffect">
                                  <p:stCondLst>
                                    <p:cond delay="0"/>
                                  </p:stCondLst>
                                  <p:childTnLst>
                                    <p:set>
                                      <p:cBhvr>
                                        <p:cTn id="57" dur="1" fill="hold">
                                          <p:stCondLst>
                                            <p:cond delay="0"/>
                                          </p:stCondLst>
                                        </p:cTn>
                                        <p:tgtEl>
                                          <p:spTgt spid="17"/>
                                        </p:tgtEl>
                                        <p:attrNameLst>
                                          <p:attrName>style.visibility</p:attrName>
                                        </p:attrNameLst>
                                      </p:cBhvr>
                                      <p:to>
                                        <p:strVal val="visible"/>
                                      </p:to>
                                    </p:set>
                                    <p:anim calcmode="lin" valueType="num">
                                      <p:cBhvr>
                                        <p:cTn id="58" dur="500" fill="hold"/>
                                        <p:tgtEl>
                                          <p:spTgt spid="17"/>
                                        </p:tgtEl>
                                        <p:attrNameLst>
                                          <p:attrName>ppt_w</p:attrName>
                                        </p:attrNameLst>
                                      </p:cBhvr>
                                      <p:tavLst>
                                        <p:tav tm="0">
                                          <p:val>
                                            <p:strVal val="(6*min(max(#ppt_w*#ppt_h,.3),1)-7.4)/-.7*#ppt_w"/>
                                          </p:val>
                                        </p:tav>
                                        <p:tav tm="100000">
                                          <p:val>
                                            <p:strVal val="#ppt_w"/>
                                          </p:val>
                                        </p:tav>
                                      </p:tavLst>
                                    </p:anim>
                                    <p:anim calcmode="lin" valueType="num">
                                      <p:cBhvr>
                                        <p:cTn id="59" dur="500" fill="hold"/>
                                        <p:tgtEl>
                                          <p:spTgt spid="17"/>
                                        </p:tgtEl>
                                        <p:attrNameLst>
                                          <p:attrName>ppt_h</p:attrName>
                                        </p:attrNameLst>
                                      </p:cBhvr>
                                      <p:tavLst>
                                        <p:tav tm="0">
                                          <p:val>
                                            <p:strVal val="(6*min(max(#ppt_w*#ppt_h,.3),1)-7.4)/-.7*#ppt_h"/>
                                          </p:val>
                                        </p:tav>
                                        <p:tav tm="100000">
                                          <p:val>
                                            <p:strVal val="#ppt_h"/>
                                          </p:val>
                                        </p:tav>
                                      </p:tavLst>
                                    </p:anim>
                                    <p:anim calcmode="lin" valueType="num">
                                      <p:cBhvr>
                                        <p:cTn id="60" dur="500" fill="hold"/>
                                        <p:tgtEl>
                                          <p:spTgt spid="17"/>
                                        </p:tgtEl>
                                        <p:attrNameLst>
                                          <p:attrName>ppt_x</p:attrName>
                                        </p:attrNameLst>
                                      </p:cBhvr>
                                      <p:tavLst>
                                        <p:tav tm="0">
                                          <p:val>
                                            <p:fltVal val="0.5"/>
                                          </p:val>
                                        </p:tav>
                                        <p:tav tm="100000">
                                          <p:val>
                                            <p:strVal val="#ppt_x"/>
                                          </p:val>
                                        </p:tav>
                                      </p:tavLst>
                                    </p:anim>
                                    <p:anim calcmode="lin" valueType="num">
                                      <p:cBhvr>
                                        <p:cTn id="61" dur="500" fill="hold"/>
                                        <p:tgtEl>
                                          <p:spTgt spid="17"/>
                                        </p:tgtEl>
                                        <p:attrNameLst>
                                          <p:attrName>ppt_y</p:attrName>
                                        </p:attrNameLst>
                                      </p:cBhvr>
                                      <p:tavLst>
                                        <p:tav tm="0">
                                          <p:val>
                                            <p:strVal val="1+(6*min(max(#ppt_w*#ppt_h,.3),1)-7.4)/-.7*#ppt_h/2"/>
                                          </p:val>
                                        </p:tav>
                                        <p:tav tm="100000">
                                          <p:val>
                                            <p:strVal val="#ppt_y"/>
                                          </p:val>
                                        </p:tav>
                                      </p:tavLst>
                                    </p:anim>
                                  </p:childTnLst>
                                </p:cTn>
                              </p:par>
                              <p:par>
                                <p:cTn id="62" presetID="23" presetClass="entr" presetSubtype="36" fill="hold" grpId="0" nodeType="with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p:cTn id="64" dur="500" fill="hold"/>
                                        <p:tgtEl>
                                          <p:spTgt spid="18"/>
                                        </p:tgtEl>
                                        <p:attrNameLst>
                                          <p:attrName>ppt_w</p:attrName>
                                        </p:attrNameLst>
                                      </p:cBhvr>
                                      <p:tavLst>
                                        <p:tav tm="0">
                                          <p:val>
                                            <p:strVal val="(6*min(max(#ppt_w*#ppt_h,.3),1)-7.4)/-.7*#ppt_w"/>
                                          </p:val>
                                        </p:tav>
                                        <p:tav tm="100000">
                                          <p:val>
                                            <p:strVal val="#ppt_w"/>
                                          </p:val>
                                        </p:tav>
                                      </p:tavLst>
                                    </p:anim>
                                    <p:anim calcmode="lin" valueType="num">
                                      <p:cBhvr>
                                        <p:cTn id="65" dur="500" fill="hold"/>
                                        <p:tgtEl>
                                          <p:spTgt spid="18"/>
                                        </p:tgtEl>
                                        <p:attrNameLst>
                                          <p:attrName>ppt_h</p:attrName>
                                        </p:attrNameLst>
                                      </p:cBhvr>
                                      <p:tavLst>
                                        <p:tav tm="0">
                                          <p:val>
                                            <p:strVal val="(6*min(max(#ppt_w*#ppt_h,.3),1)-7.4)/-.7*#ppt_h"/>
                                          </p:val>
                                        </p:tav>
                                        <p:tav tm="100000">
                                          <p:val>
                                            <p:strVal val="#ppt_h"/>
                                          </p:val>
                                        </p:tav>
                                      </p:tavLst>
                                    </p:anim>
                                    <p:anim calcmode="lin" valueType="num">
                                      <p:cBhvr>
                                        <p:cTn id="66" dur="500" fill="hold"/>
                                        <p:tgtEl>
                                          <p:spTgt spid="18"/>
                                        </p:tgtEl>
                                        <p:attrNameLst>
                                          <p:attrName>ppt_x</p:attrName>
                                        </p:attrNameLst>
                                      </p:cBhvr>
                                      <p:tavLst>
                                        <p:tav tm="0">
                                          <p:val>
                                            <p:fltVal val="0.5"/>
                                          </p:val>
                                        </p:tav>
                                        <p:tav tm="100000">
                                          <p:val>
                                            <p:strVal val="#ppt_x"/>
                                          </p:val>
                                        </p:tav>
                                      </p:tavLst>
                                    </p:anim>
                                    <p:anim calcmode="lin" valueType="num">
                                      <p:cBhvr>
                                        <p:cTn id="67"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3" presetClass="entr" presetSubtype="36"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p:cTn id="71" dur="500" fill="hold"/>
                                        <p:tgtEl>
                                          <p:spTgt spid="29"/>
                                        </p:tgtEl>
                                        <p:attrNameLst>
                                          <p:attrName>ppt_w</p:attrName>
                                        </p:attrNameLst>
                                      </p:cBhvr>
                                      <p:tavLst>
                                        <p:tav tm="0">
                                          <p:val>
                                            <p:strVal val="(6*min(max(#ppt_w*#ppt_h,.3),1)-7.4)/-.7*#ppt_w"/>
                                          </p:val>
                                        </p:tav>
                                        <p:tav tm="100000">
                                          <p:val>
                                            <p:strVal val="#ppt_w"/>
                                          </p:val>
                                        </p:tav>
                                      </p:tavLst>
                                    </p:anim>
                                    <p:anim calcmode="lin" valueType="num">
                                      <p:cBhvr>
                                        <p:cTn id="72" dur="500" fill="hold"/>
                                        <p:tgtEl>
                                          <p:spTgt spid="29"/>
                                        </p:tgtEl>
                                        <p:attrNameLst>
                                          <p:attrName>ppt_h</p:attrName>
                                        </p:attrNameLst>
                                      </p:cBhvr>
                                      <p:tavLst>
                                        <p:tav tm="0">
                                          <p:val>
                                            <p:strVal val="(6*min(max(#ppt_w*#ppt_h,.3),1)-7.4)/-.7*#ppt_h"/>
                                          </p:val>
                                        </p:tav>
                                        <p:tav tm="100000">
                                          <p:val>
                                            <p:strVal val="#ppt_h"/>
                                          </p:val>
                                        </p:tav>
                                      </p:tavLst>
                                    </p:anim>
                                    <p:anim calcmode="lin" valueType="num">
                                      <p:cBhvr>
                                        <p:cTn id="73" dur="500" fill="hold"/>
                                        <p:tgtEl>
                                          <p:spTgt spid="29"/>
                                        </p:tgtEl>
                                        <p:attrNameLst>
                                          <p:attrName>ppt_x</p:attrName>
                                        </p:attrNameLst>
                                      </p:cBhvr>
                                      <p:tavLst>
                                        <p:tav tm="0">
                                          <p:val>
                                            <p:fltVal val="0.5"/>
                                          </p:val>
                                        </p:tav>
                                        <p:tav tm="100000">
                                          <p:val>
                                            <p:strVal val="#ppt_x"/>
                                          </p:val>
                                        </p:tav>
                                      </p:tavLst>
                                    </p:anim>
                                    <p:anim calcmode="lin" valueType="num">
                                      <p:cBhvr>
                                        <p:cTn id="74" dur="500" fill="hold"/>
                                        <p:tgtEl>
                                          <p:spTgt spid="2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5750"/>
                            </p:stCondLst>
                            <p:childTnLst>
                              <p:par>
                                <p:cTn id="76" presetID="22" presetClass="entr" presetSubtype="8" fill="hold" grpId="0" nodeType="afterEffect">
                                  <p:stCondLst>
                                    <p:cond delay="0"/>
                                  </p:stCondLst>
                                  <p:childTnLst>
                                    <p:set>
                                      <p:cBhvr>
                                        <p:cTn id="77" dur="1" fill="hold">
                                          <p:stCondLst>
                                            <p:cond delay="0"/>
                                          </p:stCondLst>
                                        </p:cTn>
                                        <p:tgtEl>
                                          <p:spTgt spid="30"/>
                                        </p:tgtEl>
                                        <p:attrNameLst>
                                          <p:attrName>style.visibility</p:attrName>
                                        </p:attrNameLst>
                                      </p:cBhvr>
                                      <p:to>
                                        <p:strVal val="visible"/>
                                      </p:to>
                                    </p:set>
                                    <p:animEffect transition="in" filter="wipe(left)">
                                      <p:cBhvr>
                                        <p:cTn id="78" dur="500"/>
                                        <p:tgtEl>
                                          <p:spTgt spid="30"/>
                                        </p:tgtEl>
                                      </p:cBhvr>
                                    </p:animEffect>
                                  </p:childTnLst>
                                </p:cTn>
                              </p:par>
                            </p:childTnLst>
                          </p:cTn>
                        </p:par>
                        <p:par>
                          <p:cTn id="79" fill="hold">
                            <p:stCondLst>
                              <p:cond delay="6250"/>
                            </p:stCondLst>
                            <p:childTnLst>
                              <p:par>
                                <p:cTn id="80" presetID="23" presetClass="entr" presetSubtype="36"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 calcmode="lin" valueType="num">
                                      <p:cBhvr>
                                        <p:cTn id="82" dur="500" fill="hold"/>
                                        <p:tgtEl>
                                          <p:spTgt spid="19"/>
                                        </p:tgtEl>
                                        <p:attrNameLst>
                                          <p:attrName>ppt_w</p:attrName>
                                        </p:attrNameLst>
                                      </p:cBhvr>
                                      <p:tavLst>
                                        <p:tav tm="0">
                                          <p:val>
                                            <p:strVal val="(6*min(max(#ppt_w*#ppt_h,.3),1)-7.4)/-.7*#ppt_w"/>
                                          </p:val>
                                        </p:tav>
                                        <p:tav tm="100000">
                                          <p:val>
                                            <p:strVal val="#ppt_w"/>
                                          </p:val>
                                        </p:tav>
                                      </p:tavLst>
                                    </p:anim>
                                    <p:anim calcmode="lin" valueType="num">
                                      <p:cBhvr>
                                        <p:cTn id="83" dur="500" fill="hold"/>
                                        <p:tgtEl>
                                          <p:spTgt spid="19"/>
                                        </p:tgtEl>
                                        <p:attrNameLst>
                                          <p:attrName>ppt_h</p:attrName>
                                        </p:attrNameLst>
                                      </p:cBhvr>
                                      <p:tavLst>
                                        <p:tav tm="0">
                                          <p:val>
                                            <p:strVal val="(6*min(max(#ppt_w*#ppt_h,.3),1)-7.4)/-.7*#ppt_h"/>
                                          </p:val>
                                        </p:tav>
                                        <p:tav tm="100000">
                                          <p:val>
                                            <p:strVal val="#ppt_h"/>
                                          </p:val>
                                        </p:tav>
                                      </p:tavLst>
                                    </p:anim>
                                    <p:anim calcmode="lin" valueType="num">
                                      <p:cBhvr>
                                        <p:cTn id="84" dur="500" fill="hold"/>
                                        <p:tgtEl>
                                          <p:spTgt spid="19"/>
                                        </p:tgtEl>
                                        <p:attrNameLst>
                                          <p:attrName>ppt_x</p:attrName>
                                        </p:attrNameLst>
                                      </p:cBhvr>
                                      <p:tavLst>
                                        <p:tav tm="0">
                                          <p:val>
                                            <p:fltVal val="0.5"/>
                                          </p:val>
                                        </p:tav>
                                        <p:tav tm="100000">
                                          <p:val>
                                            <p:strVal val="#ppt_x"/>
                                          </p:val>
                                        </p:tav>
                                      </p:tavLst>
                                    </p:anim>
                                    <p:anim calcmode="lin" valueType="num">
                                      <p:cBhvr>
                                        <p:cTn id="85" dur="500" fill="hold"/>
                                        <p:tgtEl>
                                          <p:spTgt spid="19"/>
                                        </p:tgtEl>
                                        <p:attrNameLst>
                                          <p:attrName>ppt_y</p:attrName>
                                        </p:attrNameLst>
                                      </p:cBhvr>
                                      <p:tavLst>
                                        <p:tav tm="0">
                                          <p:val>
                                            <p:strVal val="1+(6*min(max(#ppt_w*#ppt_h,.3),1)-7.4)/-.7*#ppt_h/2"/>
                                          </p:val>
                                        </p:tav>
                                        <p:tav tm="100000">
                                          <p:val>
                                            <p:strVal val="#ppt_y"/>
                                          </p:val>
                                        </p:tav>
                                      </p:tavLst>
                                    </p:anim>
                                  </p:childTnLst>
                                </p:cTn>
                              </p:par>
                              <p:par>
                                <p:cTn id="86" presetID="23" presetClass="entr" presetSubtype="36" fill="hold" grpId="0" nodeType="withEffect">
                                  <p:stCondLst>
                                    <p:cond delay="0"/>
                                  </p:stCondLst>
                                  <p:childTnLst>
                                    <p:set>
                                      <p:cBhvr>
                                        <p:cTn id="87" dur="1" fill="hold">
                                          <p:stCondLst>
                                            <p:cond delay="0"/>
                                          </p:stCondLst>
                                        </p:cTn>
                                        <p:tgtEl>
                                          <p:spTgt spid="20"/>
                                        </p:tgtEl>
                                        <p:attrNameLst>
                                          <p:attrName>style.visibility</p:attrName>
                                        </p:attrNameLst>
                                      </p:cBhvr>
                                      <p:to>
                                        <p:strVal val="visible"/>
                                      </p:to>
                                    </p:set>
                                    <p:anim calcmode="lin" valueType="num">
                                      <p:cBhvr>
                                        <p:cTn id="88" dur="500" fill="hold"/>
                                        <p:tgtEl>
                                          <p:spTgt spid="20"/>
                                        </p:tgtEl>
                                        <p:attrNameLst>
                                          <p:attrName>ppt_w</p:attrName>
                                        </p:attrNameLst>
                                      </p:cBhvr>
                                      <p:tavLst>
                                        <p:tav tm="0">
                                          <p:val>
                                            <p:strVal val="(6*min(max(#ppt_w*#ppt_h,.3),1)-7.4)/-.7*#ppt_w"/>
                                          </p:val>
                                        </p:tav>
                                        <p:tav tm="100000">
                                          <p:val>
                                            <p:strVal val="#ppt_w"/>
                                          </p:val>
                                        </p:tav>
                                      </p:tavLst>
                                    </p:anim>
                                    <p:anim calcmode="lin" valueType="num">
                                      <p:cBhvr>
                                        <p:cTn id="89" dur="500" fill="hold"/>
                                        <p:tgtEl>
                                          <p:spTgt spid="20"/>
                                        </p:tgtEl>
                                        <p:attrNameLst>
                                          <p:attrName>ppt_h</p:attrName>
                                        </p:attrNameLst>
                                      </p:cBhvr>
                                      <p:tavLst>
                                        <p:tav tm="0">
                                          <p:val>
                                            <p:strVal val="(6*min(max(#ppt_w*#ppt_h,.3),1)-7.4)/-.7*#ppt_h"/>
                                          </p:val>
                                        </p:tav>
                                        <p:tav tm="100000">
                                          <p:val>
                                            <p:strVal val="#ppt_h"/>
                                          </p:val>
                                        </p:tav>
                                      </p:tavLst>
                                    </p:anim>
                                    <p:anim calcmode="lin" valueType="num">
                                      <p:cBhvr>
                                        <p:cTn id="90" dur="500" fill="hold"/>
                                        <p:tgtEl>
                                          <p:spTgt spid="20"/>
                                        </p:tgtEl>
                                        <p:attrNameLst>
                                          <p:attrName>ppt_x</p:attrName>
                                        </p:attrNameLst>
                                      </p:cBhvr>
                                      <p:tavLst>
                                        <p:tav tm="0">
                                          <p:val>
                                            <p:fltVal val="0.5"/>
                                          </p:val>
                                        </p:tav>
                                        <p:tav tm="100000">
                                          <p:val>
                                            <p:strVal val="#ppt_x"/>
                                          </p:val>
                                        </p:tav>
                                      </p:tavLst>
                                    </p:anim>
                                    <p:anim calcmode="lin" valueType="num">
                                      <p:cBhvr>
                                        <p:cTn id="91"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92" fill="hold">
                            <p:stCondLst>
                              <p:cond delay="6750"/>
                            </p:stCondLst>
                            <p:childTnLst>
                              <p:par>
                                <p:cTn id="93" presetID="23" presetClass="entr" presetSubtype="36"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p:cTn id="95" dur="500" fill="hold"/>
                                        <p:tgtEl>
                                          <p:spTgt spid="31"/>
                                        </p:tgtEl>
                                        <p:attrNameLst>
                                          <p:attrName>ppt_w</p:attrName>
                                        </p:attrNameLst>
                                      </p:cBhvr>
                                      <p:tavLst>
                                        <p:tav tm="0">
                                          <p:val>
                                            <p:strVal val="(6*min(max(#ppt_w*#ppt_h,.3),1)-7.4)/-.7*#ppt_w"/>
                                          </p:val>
                                        </p:tav>
                                        <p:tav tm="100000">
                                          <p:val>
                                            <p:strVal val="#ppt_w"/>
                                          </p:val>
                                        </p:tav>
                                      </p:tavLst>
                                    </p:anim>
                                    <p:anim calcmode="lin" valueType="num">
                                      <p:cBhvr>
                                        <p:cTn id="96" dur="500" fill="hold"/>
                                        <p:tgtEl>
                                          <p:spTgt spid="31"/>
                                        </p:tgtEl>
                                        <p:attrNameLst>
                                          <p:attrName>ppt_h</p:attrName>
                                        </p:attrNameLst>
                                      </p:cBhvr>
                                      <p:tavLst>
                                        <p:tav tm="0">
                                          <p:val>
                                            <p:strVal val="(6*min(max(#ppt_w*#ppt_h,.3),1)-7.4)/-.7*#ppt_h"/>
                                          </p:val>
                                        </p:tav>
                                        <p:tav tm="100000">
                                          <p:val>
                                            <p:strVal val="#ppt_h"/>
                                          </p:val>
                                        </p:tav>
                                      </p:tavLst>
                                    </p:anim>
                                    <p:anim calcmode="lin" valueType="num">
                                      <p:cBhvr>
                                        <p:cTn id="97" dur="500" fill="hold"/>
                                        <p:tgtEl>
                                          <p:spTgt spid="31"/>
                                        </p:tgtEl>
                                        <p:attrNameLst>
                                          <p:attrName>ppt_x</p:attrName>
                                        </p:attrNameLst>
                                      </p:cBhvr>
                                      <p:tavLst>
                                        <p:tav tm="0">
                                          <p:val>
                                            <p:fltVal val="0.5"/>
                                          </p:val>
                                        </p:tav>
                                        <p:tav tm="100000">
                                          <p:val>
                                            <p:strVal val="#ppt_x"/>
                                          </p:val>
                                        </p:tav>
                                      </p:tavLst>
                                    </p:anim>
                                    <p:anim calcmode="lin" valueType="num">
                                      <p:cBhvr>
                                        <p:cTn id="98" dur="500" fill="hold"/>
                                        <p:tgtEl>
                                          <p:spTgt spid="31"/>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7250"/>
                            </p:stCondLst>
                            <p:childTnLst>
                              <p:par>
                                <p:cTn id="100" presetID="22" presetClass="entr" presetSubtype="8" fill="hold" grpId="0" nodeType="afterEffect">
                                  <p:stCondLst>
                                    <p:cond delay="0"/>
                                  </p:stCondLst>
                                  <p:childTnLst>
                                    <p:set>
                                      <p:cBhvr>
                                        <p:cTn id="101" dur="1" fill="hold">
                                          <p:stCondLst>
                                            <p:cond delay="0"/>
                                          </p:stCondLst>
                                        </p:cTn>
                                        <p:tgtEl>
                                          <p:spTgt spid="32"/>
                                        </p:tgtEl>
                                        <p:attrNameLst>
                                          <p:attrName>style.visibility</p:attrName>
                                        </p:attrNameLst>
                                      </p:cBhvr>
                                      <p:to>
                                        <p:strVal val="visible"/>
                                      </p:to>
                                    </p:set>
                                    <p:animEffect transition="in" filter="wipe(left)">
                                      <p:cBhvr>
                                        <p:cTn id="10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12" grpId="0"/>
      <p:bldP spid="14" grpId="0"/>
      <p:bldP spid="15" grpId="0" animBg="1"/>
      <p:bldP spid="16" grpId="0" animBg="1"/>
      <p:bldP spid="17" grpId="0" animBg="1"/>
      <p:bldP spid="18" grpId="0" animBg="1"/>
      <p:bldP spid="19" grpId="0" animBg="1"/>
      <p:bldP spid="20" grpId="0" animBg="1"/>
      <p:bldP spid="27" grpId="0" animBg="1"/>
      <p:bldP spid="28" grpId="0"/>
      <p:bldP spid="29" grpId="0" animBg="1"/>
      <p:bldP spid="30" grpId="0"/>
      <p:bldP spid="31" grpId="0" animBg="1"/>
      <p:bldP spid="3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79059" y="1612445"/>
            <a:ext cx="10509956" cy="3546577"/>
          </a:xfrm>
          <a:prstGeom prst="rect">
            <a:avLst/>
          </a:prstGeom>
          <a:blipFill>
            <a:blip r:embed="rId3"/>
            <a:stretch>
              <a:fillRect/>
            </a:stretch>
          </a:blipFill>
          <a:ln>
            <a:noFill/>
          </a:ln>
          <a:effectLst>
            <a:innerShdw blurRad="114300">
              <a:prstClr val="black"/>
            </a:inn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1682044" y="2269065"/>
            <a:ext cx="8895645" cy="2314222"/>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 name="TextBox 6"/>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sp>
        <p:nvSpPr>
          <p:cNvPr id="8" name="TextBox 7"/>
          <p:cNvSpPr txBox="1"/>
          <p:nvPr/>
        </p:nvSpPr>
        <p:spPr>
          <a:xfrm>
            <a:off x="1512711" y="5622593"/>
            <a:ext cx="9166578"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9" name="Freeform 8"/>
          <p:cNvSpPr>
            <a:spLocks noChangeAspect="1" noChangeArrowheads="1"/>
          </p:cNvSpPr>
          <p:nvPr/>
        </p:nvSpPr>
        <p:spPr bwMode="auto">
          <a:xfrm>
            <a:off x="9155997" y="2457442"/>
            <a:ext cx="306542" cy="365760"/>
          </a:xfrm>
          <a:custGeom>
            <a:avLst/>
            <a:gdLst>
              <a:gd name="T0" fmla="*/ 155 w 774"/>
              <a:gd name="T1" fmla="*/ 692 h 928"/>
              <a:gd name="T2" fmla="*/ 199 w 774"/>
              <a:gd name="T3" fmla="*/ 736 h 928"/>
              <a:gd name="T4" fmla="*/ 236 w 774"/>
              <a:gd name="T5" fmla="*/ 736 h 928"/>
              <a:gd name="T6" fmla="*/ 236 w 774"/>
              <a:gd name="T7" fmla="*/ 868 h 928"/>
              <a:gd name="T8" fmla="*/ 295 w 774"/>
              <a:gd name="T9" fmla="*/ 927 h 928"/>
              <a:gd name="T10" fmla="*/ 353 w 774"/>
              <a:gd name="T11" fmla="*/ 868 h 928"/>
              <a:gd name="T12" fmla="*/ 353 w 774"/>
              <a:gd name="T13" fmla="*/ 736 h 928"/>
              <a:gd name="T14" fmla="*/ 427 w 774"/>
              <a:gd name="T15" fmla="*/ 736 h 928"/>
              <a:gd name="T16" fmla="*/ 427 w 774"/>
              <a:gd name="T17" fmla="*/ 868 h 928"/>
              <a:gd name="T18" fmla="*/ 486 w 774"/>
              <a:gd name="T19" fmla="*/ 927 h 928"/>
              <a:gd name="T20" fmla="*/ 545 w 774"/>
              <a:gd name="T21" fmla="*/ 868 h 928"/>
              <a:gd name="T22" fmla="*/ 545 w 774"/>
              <a:gd name="T23" fmla="*/ 736 h 928"/>
              <a:gd name="T24" fmla="*/ 581 w 774"/>
              <a:gd name="T25" fmla="*/ 736 h 928"/>
              <a:gd name="T26" fmla="*/ 618 w 774"/>
              <a:gd name="T27" fmla="*/ 692 h 928"/>
              <a:gd name="T28" fmla="*/ 618 w 774"/>
              <a:gd name="T29" fmla="*/ 309 h 928"/>
              <a:gd name="T30" fmla="*/ 155 w 774"/>
              <a:gd name="T31" fmla="*/ 309 h 928"/>
              <a:gd name="T32" fmla="*/ 155 w 774"/>
              <a:gd name="T33" fmla="*/ 692 h 928"/>
              <a:gd name="T34" fmla="*/ 59 w 774"/>
              <a:gd name="T35" fmla="*/ 309 h 928"/>
              <a:gd name="T36" fmla="*/ 0 w 774"/>
              <a:gd name="T37" fmla="*/ 368 h 928"/>
              <a:gd name="T38" fmla="*/ 0 w 774"/>
              <a:gd name="T39" fmla="*/ 640 h 928"/>
              <a:gd name="T40" fmla="*/ 59 w 774"/>
              <a:gd name="T41" fmla="*/ 692 h 928"/>
              <a:gd name="T42" fmla="*/ 118 w 774"/>
              <a:gd name="T43" fmla="*/ 640 h 928"/>
              <a:gd name="T44" fmla="*/ 118 w 774"/>
              <a:gd name="T45" fmla="*/ 368 h 928"/>
              <a:gd name="T46" fmla="*/ 59 w 774"/>
              <a:gd name="T47" fmla="*/ 309 h 928"/>
              <a:gd name="T48" fmla="*/ 714 w 774"/>
              <a:gd name="T49" fmla="*/ 309 h 928"/>
              <a:gd name="T50" fmla="*/ 655 w 774"/>
              <a:gd name="T51" fmla="*/ 368 h 928"/>
              <a:gd name="T52" fmla="*/ 655 w 774"/>
              <a:gd name="T53" fmla="*/ 640 h 928"/>
              <a:gd name="T54" fmla="*/ 714 w 774"/>
              <a:gd name="T55" fmla="*/ 692 h 928"/>
              <a:gd name="T56" fmla="*/ 773 w 774"/>
              <a:gd name="T57" fmla="*/ 640 h 928"/>
              <a:gd name="T58" fmla="*/ 773 w 774"/>
              <a:gd name="T59" fmla="*/ 368 h 928"/>
              <a:gd name="T60" fmla="*/ 714 w 774"/>
              <a:gd name="T61" fmla="*/ 309 h 928"/>
              <a:gd name="T62" fmla="*/ 523 w 774"/>
              <a:gd name="T63" fmla="*/ 88 h 928"/>
              <a:gd name="T64" fmla="*/ 574 w 774"/>
              <a:gd name="T65" fmla="*/ 37 h 928"/>
              <a:gd name="T66" fmla="*/ 574 w 774"/>
              <a:gd name="T67" fmla="*/ 8 h 928"/>
              <a:gd name="T68" fmla="*/ 545 w 774"/>
              <a:gd name="T69" fmla="*/ 8 h 928"/>
              <a:gd name="T70" fmla="*/ 486 w 774"/>
              <a:gd name="T71" fmla="*/ 66 h 928"/>
              <a:gd name="T72" fmla="*/ 390 w 774"/>
              <a:gd name="T73" fmla="*/ 44 h 928"/>
              <a:gd name="T74" fmla="*/ 287 w 774"/>
              <a:gd name="T75" fmla="*/ 66 h 928"/>
              <a:gd name="T76" fmla="*/ 228 w 774"/>
              <a:gd name="T77" fmla="*/ 8 h 928"/>
              <a:gd name="T78" fmla="*/ 199 w 774"/>
              <a:gd name="T79" fmla="*/ 8 h 928"/>
              <a:gd name="T80" fmla="*/ 199 w 774"/>
              <a:gd name="T81" fmla="*/ 37 h 928"/>
              <a:gd name="T82" fmla="*/ 251 w 774"/>
              <a:gd name="T83" fmla="*/ 88 h 928"/>
              <a:gd name="T84" fmla="*/ 155 w 774"/>
              <a:gd name="T85" fmla="*/ 272 h 928"/>
              <a:gd name="T86" fmla="*/ 618 w 774"/>
              <a:gd name="T87" fmla="*/ 272 h 928"/>
              <a:gd name="T88" fmla="*/ 523 w 774"/>
              <a:gd name="T89" fmla="*/ 88 h 928"/>
              <a:gd name="T90" fmla="*/ 309 w 774"/>
              <a:gd name="T91" fmla="*/ 191 h 928"/>
              <a:gd name="T92" fmla="*/ 273 w 774"/>
              <a:gd name="T93" fmla="*/ 191 h 928"/>
              <a:gd name="T94" fmla="*/ 273 w 774"/>
              <a:gd name="T95" fmla="*/ 155 h 928"/>
              <a:gd name="T96" fmla="*/ 309 w 774"/>
              <a:gd name="T97" fmla="*/ 155 h 928"/>
              <a:gd name="T98" fmla="*/ 309 w 774"/>
              <a:gd name="T99" fmla="*/ 191 h 928"/>
              <a:gd name="T100" fmla="*/ 501 w 774"/>
              <a:gd name="T101" fmla="*/ 191 h 928"/>
              <a:gd name="T102" fmla="*/ 464 w 774"/>
              <a:gd name="T103" fmla="*/ 191 h 928"/>
              <a:gd name="T104" fmla="*/ 464 w 774"/>
              <a:gd name="T105" fmla="*/ 155 h 928"/>
              <a:gd name="T106" fmla="*/ 501 w 774"/>
              <a:gd name="T107" fmla="*/ 155 h 928"/>
              <a:gd name="T108" fmla="*/ 501 w 774"/>
              <a:gd name="T109" fmla="*/ 191 h 9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74" h="928">
                <a:moveTo>
                  <a:pt x="155" y="692"/>
                </a:moveTo>
                <a:cubicBezTo>
                  <a:pt x="155" y="721"/>
                  <a:pt x="177" y="736"/>
                  <a:pt x="199" y="736"/>
                </a:cubicBezTo>
                <a:lnTo>
                  <a:pt x="236" y="736"/>
                </a:lnTo>
                <a:lnTo>
                  <a:pt x="236" y="868"/>
                </a:lnTo>
                <a:cubicBezTo>
                  <a:pt x="236" y="897"/>
                  <a:pt x="265" y="927"/>
                  <a:pt x="295" y="927"/>
                </a:cubicBezTo>
                <a:cubicBezTo>
                  <a:pt x="324" y="927"/>
                  <a:pt x="353" y="897"/>
                  <a:pt x="353" y="868"/>
                </a:cubicBezTo>
                <a:lnTo>
                  <a:pt x="353" y="736"/>
                </a:lnTo>
                <a:lnTo>
                  <a:pt x="427" y="736"/>
                </a:lnTo>
                <a:lnTo>
                  <a:pt x="427" y="868"/>
                </a:lnTo>
                <a:cubicBezTo>
                  <a:pt x="427" y="897"/>
                  <a:pt x="456" y="927"/>
                  <a:pt x="486" y="927"/>
                </a:cubicBezTo>
                <a:cubicBezTo>
                  <a:pt x="515" y="927"/>
                  <a:pt x="545" y="897"/>
                  <a:pt x="545" y="868"/>
                </a:cubicBezTo>
                <a:lnTo>
                  <a:pt x="545" y="736"/>
                </a:lnTo>
                <a:lnTo>
                  <a:pt x="581" y="736"/>
                </a:lnTo>
                <a:cubicBezTo>
                  <a:pt x="604" y="736"/>
                  <a:pt x="618" y="721"/>
                  <a:pt x="618" y="692"/>
                </a:cubicBezTo>
                <a:lnTo>
                  <a:pt x="618" y="309"/>
                </a:lnTo>
                <a:lnTo>
                  <a:pt x="155" y="309"/>
                </a:lnTo>
                <a:lnTo>
                  <a:pt x="155" y="692"/>
                </a:lnTo>
                <a:close/>
                <a:moveTo>
                  <a:pt x="59" y="309"/>
                </a:moveTo>
                <a:cubicBezTo>
                  <a:pt x="30" y="309"/>
                  <a:pt x="0" y="339"/>
                  <a:pt x="0" y="368"/>
                </a:cubicBezTo>
                <a:lnTo>
                  <a:pt x="0" y="640"/>
                </a:lnTo>
                <a:cubicBezTo>
                  <a:pt x="0" y="669"/>
                  <a:pt x="26" y="692"/>
                  <a:pt x="59" y="692"/>
                </a:cubicBezTo>
                <a:cubicBezTo>
                  <a:pt x="92" y="692"/>
                  <a:pt x="118" y="669"/>
                  <a:pt x="118" y="640"/>
                </a:cubicBezTo>
                <a:lnTo>
                  <a:pt x="118" y="368"/>
                </a:lnTo>
                <a:cubicBezTo>
                  <a:pt x="118" y="339"/>
                  <a:pt x="96" y="309"/>
                  <a:pt x="59" y="309"/>
                </a:cubicBezTo>
                <a:close/>
                <a:moveTo>
                  <a:pt x="714" y="309"/>
                </a:moveTo>
                <a:cubicBezTo>
                  <a:pt x="684" y="309"/>
                  <a:pt x="655" y="339"/>
                  <a:pt x="655" y="368"/>
                </a:cubicBezTo>
                <a:lnTo>
                  <a:pt x="655" y="640"/>
                </a:lnTo>
                <a:cubicBezTo>
                  <a:pt x="655" y="669"/>
                  <a:pt x="684" y="692"/>
                  <a:pt x="714" y="692"/>
                </a:cubicBezTo>
                <a:cubicBezTo>
                  <a:pt x="743" y="692"/>
                  <a:pt x="773" y="669"/>
                  <a:pt x="773" y="640"/>
                </a:cubicBezTo>
                <a:lnTo>
                  <a:pt x="773" y="368"/>
                </a:lnTo>
                <a:cubicBezTo>
                  <a:pt x="773" y="339"/>
                  <a:pt x="743" y="309"/>
                  <a:pt x="714" y="309"/>
                </a:cubicBezTo>
                <a:close/>
                <a:moveTo>
                  <a:pt x="523" y="88"/>
                </a:moveTo>
                <a:lnTo>
                  <a:pt x="574" y="37"/>
                </a:lnTo>
                <a:cubicBezTo>
                  <a:pt x="581" y="30"/>
                  <a:pt x="581" y="15"/>
                  <a:pt x="574" y="8"/>
                </a:cubicBezTo>
                <a:cubicBezTo>
                  <a:pt x="567" y="0"/>
                  <a:pt x="552" y="0"/>
                  <a:pt x="545" y="8"/>
                </a:cubicBezTo>
                <a:lnTo>
                  <a:pt x="486" y="66"/>
                </a:lnTo>
                <a:cubicBezTo>
                  <a:pt x="464" y="52"/>
                  <a:pt x="427" y="44"/>
                  <a:pt x="390" y="44"/>
                </a:cubicBezTo>
                <a:cubicBezTo>
                  <a:pt x="353" y="44"/>
                  <a:pt x="317" y="52"/>
                  <a:pt x="287" y="66"/>
                </a:cubicBezTo>
                <a:lnTo>
                  <a:pt x="228" y="8"/>
                </a:lnTo>
                <a:cubicBezTo>
                  <a:pt x="221" y="0"/>
                  <a:pt x="206" y="0"/>
                  <a:pt x="199" y="8"/>
                </a:cubicBezTo>
                <a:cubicBezTo>
                  <a:pt x="199" y="15"/>
                  <a:pt x="199" y="30"/>
                  <a:pt x="199" y="37"/>
                </a:cubicBezTo>
                <a:lnTo>
                  <a:pt x="251" y="88"/>
                </a:lnTo>
                <a:cubicBezTo>
                  <a:pt x="199" y="133"/>
                  <a:pt x="155" y="191"/>
                  <a:pt x="155" y="272"/>
                </a:cubicBezTo>
                <a:lnTo>
                  <a:pt x="618" y="272"/>
                </a:lnTo>
                <a:cubicBezTo>
                  <a:pt x="618" y="191"/>
                  <a:pt x="581" y="125"/>
                  <a:pt x="523" y="88"/>
                </a:cubicBezTo>
                <a:close/>
                <a:moveTo>
                  <a:pt x="309" y="191"/>
                </a:moveTo>
                <a:lnTo>
                  <a:pt x="273" y="191"/>
                </a:lnTo>
                <a:lnTo>
                  <a:pt x="273" y="155"/>
                </a:lnTo>
                <a:lnTo>
                  <a:pt x="309" y="155"/>
                </a:lnTo>
                <a:lnTo>
                  <a:pt x="309" y="191"/>
                </a:lnTo>
                <a:close/>
                <a:moveTo>
                  <a:pt x="501" y="191"/>
                </a:moveTo>
                <a:lnTo>
                  <a:pt x="464" y="191"/>
                </a:lnTo>
                <a:lnTo>
                  <a:pt x="464" y="155"/>
                </a:lnTo>
                <a:lnTo>
                  <a:pt x="501" y="155"/>
                </a:lnTo>
                <a:lnTo>
                  <a:pt x="501" y="191"/>
                </a:lnTo>
                <a:close/>
              </a:path>
            </a:pathLst>
          </a:custGeom>
          <a:solidFill>
            <a:srgbClr val="BFBFBF"/>
          </a:solidFill>
          <a:ln w="6350">
            <a:solidFill>
              <a:schemeClr val="bg1"/>
            </a:solidFill>
          </a:ln>
          <a:effectLst/>
        </p:spPr>
        <p:txBody>
          <a:bodyPr wrap="none" anchor="ctr"/>
          <a:lstStyle/>
          <a:p>
            <a:endParaRPr lang="en-US"/>
          </a:p>
        </p:txBody>
      </p:sp>
      <p:sp>
        <p:nvSpPr>
          <p:cNvPr id="10" name="Freeform 6"/>
          <p:cNvSpPr>
            <a:spLocks noChangeAspect="1" noChangeArrowheads="1"/>
          </p:cNvSpPr>
          <p:nvPr/>
        </p:nvSpPr>
        <p:spPr bwMode="auto">
          <a:xfrm>
            <a:off x="2689911" y="2451592"/>
            <a:ext cx="432259" cy="3657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EF3425"/>
          </a:solidFill>
          <a:ln w="6350">
            <a:solidFill>
              <a:schemeClr val="bg1"/>
            </a:solidFill>
          </a:ln>
          <a:effectLst/>
        </p:spPr>
        <p:txBody>
          <a:bodyPr wrap="none" anchor="ctr"/>
          <a:lstStyle/>
          <a:p>
            <a:endParaRPr lang="en-US"/>
          </a:p>
        </p:txBody>
      </p:sp>
      <p:sp>
        <p:nvSpPr>
          <p:cNvPr id="11" name="Freeform 8"/>
          <p:cNvSpPr>
            <a:spLocks noChangeAspect="1" noChangeArrowheads="1"/>
          </p:cNvSpPr>
          <p:nvPr/>
        </p:nvSpPr>
        <p:spPr bwMode="auto">
          <a:xfrm>
            <a:off x="4853877" y="2451592"/>
            <a:ext cx="365760" cy="365760"/>
          </a:xfrm>
          <a:custGeom>
            <a:avLst/>
            <a:gdLst>
              <a:gd name="T0" fmla="*/ 405 w 460"/>
              <a:gd name="T1" fmla="*/ 0 h 460"/>
              <a:gd name="T2" fmla="*/ 48 w 460"/>
              <a:gd name="T3" fmla="*/ 0 h 460"/>
              <a:gd name="T4" fmla="*/ 0 w 460"/>
              <a:gd name="T5" fmla="*/ 54 h 460"/>
              <a:gd name="T6" fmla="*/ 0 w 460"/>
              <a:gd name="T7" fmla="*/ 410 h 460"/>
              <a:gd name="T8" fmla="*/ 48 w 460"/>
              <a:gd name="T9" fmla="*/ 459 h 460"/>
              <a:gd name="T10" fmla="*/ 405 w 460"/>
              <a:gd name="T11" fmla="*/ 459 h 460"/>
              <a:gd name="T12" fmla="*/ 459 w 460"/>
              <a:gd name="T13" fmla="*/ 410 h 460"/>
              <a:gd name="T14" fmla="*/ 459 w 460"/>
              <a:gd name="T15" fmla="*/ 54 h 460"/>
              <a:gd name="T16" fmla="*/ 405 w 460"/>
              <a:gd name="T17" fmla="*/ 0 h 460"/>
              <a:gd name="T18" fmla="*/ 405 w 460"/>
              <a:gd name="T19" fmla="*/ 308 h 460"/>
              <a:gd name="T20" fmla="*/ 302 w 460"/>
              <a:gd name="T21" fmla="*/ 308 h 460"/>
              <a:gd name="T22" fmla="*/ 229 w 460"/>
              <a:gd name="T23" fmla="*/ 386 h 460"/>
              <a:gd name="T24" fmla="*/ 151 w 460"/>
              <a:gd name="T25" fmla="*/ 308 h 460"/>
              <a:gd name="T26" fmla="*/ 48 w 460"/>
              <a:gd name="T27" fmla="*/ 308 h 460"/>
              <a:gd name="T28" fmla="*/ 48 w 460"/>
              <a:gd name="T29" fmla="*/ 54 h 460"/>
              <a:gd name="T30" fmla="*/ 405 w 460"/>
              <a:gd name="T31" fmla="*/ 54 h 460"/>
              <a:gd name="T32" fmla="*/ 405 w 460"/>
              <a:gd name="T33" fmla="*/ 308 h 460"/>
              <a:gd name="T34" fmla="*/ 332 w 460"/>
              <a:gd name="T35" fmla="*/ 181 h 460"/>
              <a:gd name="T36" fmla="*/ 278 w 460"/>
              <a:gd name="T37" fmla="*/ 181 h 460"/>
              <a:gd name="T38" fmla="*/ 278 w 460"/>
              <a:gd name="T39" fmla="*/ 102 h 460"/>
              <a:gd name="T40" fmla="*/ 175 w 460"/>
              <a:gd name="T41" fmla="*/ 102 h 460"/>
              <a:gd name="T42" fmla="*/ 175 w 460"/>
              <a:gd name="T43" fmla="*/ 181 h 460"/>
              <a:gd name="T44" fmla="*/ 127 w 460"/>
              <a:gd name="T45" fmla="*/ 181 h 460"/>
              <a:gd name="T46" fmla="*/ 229 w 460"/>
              <a:gd name="T47" fmla="*/ 283 h 460"/>
              <a:gd name="T48" fmla="*/ 332 w 460"/>
              <a:gd name="T49" fmla="*/ 181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60" h="460">
                <a:moveTo>
                  <a:pt x="405" y="0"/>
                </a:moveTo>
                <a:lnTo>
                  <a:pt x="48" y="0"/>
                </a:lnTo>
                <a:cubicBezTo>
                  <a:pt x="19" y="0"/>
                  <a:pt x="0" y="24"/>
                  <a:pt x="0" y="54"/>
                </a:cubicBezTo>
                <a:lnTo>
                  <a:pt x="0" y="410"/>
                </a:lnTo>
                <a:cubicBezTo>
                  <a:pt x="0" y="439"/>
                  <a:pt x="19" y="459"/>
                  <a:pt x="48" y="459"/>
                </a:cubicBezTo>
                <a:lnTo>
                  <a:pt x="405" y="459"/>
                </a:lnTo>
                <a:cubicBezTo>
                  <a:pt x="434" y="459"/>
                  <a:pt x="459" y="439"/>
                  <a:pt x="459" y="410"/>
                </a:cubicBezTo>
                <a:lnTo>
                  <a:pt x="459" y="54"/>
                </a:lnTo>
                <a:cubicBezTo>
                  <a:pt x="459" y="24"/>
                  <a:pt x="434" y="0"/>
                  <a:pt x="405" y="0"/>
                </a:cubicBezTo>
                <a:close/>
                <a:moveTo>
                  <a:pt x="405" y="308"/>
                </a:moveTo>
                <a:lnTo>
                  <a:pt x="302" y="308"/>
                </a:lnTo>
                <a:cubicBezTo>
                  <a:pt x="302" y="352"/>
                  <a:pt x="273" y="386"/>
                  <a:pt x="229" y="386"/>
                </a:cubicBezTo>
                <a:cubicBezTo>
                  <a:pt x="185" y="386"/>
                  <a:pt x="151" y="352"/>
                  <a:pt x="151" y="308"/>
                </a:cubicBezTo>
                <a:lnTo>
                  <a:pt x="48" y="308"/>
                </a:lnTo>
                <a:lnTo>
                  <a:pt x="48" y="54"/>
                </a:lnTo>
                <a:lnTo>
                  <a:pt x="405" y="54"/>
                </a:lnTo>
                <a:lnTo>
                  <a:pt x="405" y="308"/>
                </a:lnTo>
                <a:close/>
                <a:moveTo>
                  <a:pt x="332" y="181"/>
                </a:moveTo>
                <a:lnTo>
                  <a:pt x="278" y="181"/>
                </a:lnTo>
                <a:lnTo>
                  <a:pt x="278" y="102"/>
                </a:lnTo>
                <a:lnTo>
                  <a:pt x="175" y="102"/>
                </a:lnTo>
                <a:lnTo>
                  <a:pt x="175" y="181"/>
                </a:lnTo>
                <a:lnTo>
                  <a:pt x="127" y="181"/>
                </a:lnTo>
                <a:lnTo>
                  <a:pt x="229" y="283"/>
                </a:lnTo>
                <a:lnTo>
                  <a:pt x="332" y="181"/>
                </a:lnTo>
                <a:close/>
              </a:path>
            </a:pathLst>
          </a:custGeom>
          <a:solidFill>
            <a:srgbClr val="8397B1"/>
          </a:solidFill>
          <a:ln w="6350">
            <a:solidFill>
              <a:schemeClr val="bg1"/>
            </a:solidFill>
          </a:ln>
          <a:effectLst/>
        </p:spPr>
        <p:txBody>
          <a:bodyPr wrap="none" anchor="ctr"/>
          <a:lstStyle/>
          <a:p>
            <a:endParaRPr lang="en-US">
              <a:solidFill>
                <a:schemeClr val="bg1"/>
              </a:solidFill>
            </a:endParaRPr>
          </a:p>
        </p:txBody>
      </p:sp>
      <p:sp>
        <p:nvSpPr>
          <p:cNvPr id="12" name="Freeform 9"/>
          <p:cNvSpPr>
            <a:spLocks noChangeAspect="1" noChangeArrowheads="1"/>
          </p:cNvSpPr>
          <p:nvPr/>
        </p:nvSpPr>
        <p:spPr bwMode="auto">
          <a:xfrm>
            <a:off x="6985211" y="2487240"/>
            <a:ext cx="359508" cy="365760"/>
          </a:xfrm>
          <a:custGeom>
            <a:avLst/>
            <a:gdLst>
              <a:gd name="T0" fmla="*/ 254 w 509"/>
              <a:gd name="T1" fmla="*/ 0 h 514"/>
              <a:gd name="T2" fmla="*/ 0 w 509"/>
              <a:gd name="T3" fmla="*/ 259 h 514"/>
              <a:gd name="T4" fmla="*/ 254 w 509"/>
              <a:gd name="T5" fmla="*/ 513 h 514"/>
              <a:gd name="T6" fmla="*/ 508 w 509"/>
              <a:gd name="T7" fmla="*/ 259 h 514"/>
              <a:gd name="T8" fmla="*/ 254 w 509"/>
              <a:gd name="T9" fmla="*/ 0 h 514"/>
              <a:gd name="T10" fmla="*/ 278 w 509"/>
              <a:gd name="T11" fmla="*/ 386 h 514"/>
              <a:gd name="T12" fmla="*/ 230 w 509"/>
              <a:gd name="T13" fmla="*/ 386 h 514"/>
              <a:gd name="T14" fmla="*/ 230 w 509"/>
              <a:gd name="T15" fmla="*/ 230 h 514"/>
              <a:gd name="T16" fmla="*/ 278 w 509"/>
              <a:gd name="T17" fmla="*/ 230 h 514"/>
              <a:gd name="T18" fmla="*/ 278 w 509"/>
              <a:gd name="T19" fmla="*/ 386 h 514"/>
              <a:gd name="T20" fmla="*/ 278 w 509"/>
              <a:gd name="T21" fmla="*/ 181 h 514"/>
              <a:gd name="T22" fmla="*/ 230 w 509"/>
              <a:gd name="T23" fmla="*/ 181 h 514"/>
              <a:gd name="T24" fmla="*/ 230 w 509"/>
              <a:gd name="T25" fmla="*/ 132 h 514"/>
              <a:gd name="T26" fmla="*/ 278 w 509"/>
              <a:gd name="T27" fmla="*/ 132 h 514"/>
              <a:gd name="T28" fmla="*/ 278 w 509"/>
              <a:gd name="T29" fmla="*/ 181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09" h="514">
                <a:moveTo>
                  <a:pt x="254" y="0"/>
                </a:moveTo>
                <a:cubicBezTo>
                  <a:pt x="112" y="0"/>
                  <a:pt x="0" y="120"/>
                  <a:pt x="0" y="259"/>
                </a:cubicBezTo>
                <a:cubicBezTo>
                  <a:pt x="0" y="398"/>
                  <a:pt x="112" y="513"/>
                  <a:pt x="254" y="513"/>
                </a:cubicBezTo>
                <a:cubicBezTo>
                  <a:pt x="396" y="513"/>
                  <a:pt x="508" y="398"/>
                  <a:pt x="508" y="259"/>
                </a:cubicBezTo>
                <a:cubicBezTo>
                  <a:pt x="508" y="120"/>
                  <a:pt x="396" y="0"/>
                  <a:pt x="254" y="0"/>
                </a:cubicBezTo>
                <a:close/>
                <a:moveTo>
                  <a:pt x="278" y="386"/>
                </a:moveTo>
                <a:lnTo>
                  <a:pt x="230" y="386"/>
                </a:lnTo>
                <a:lnTo>
                  <a:pt x="230" y="230"/>
                </a:lnTo>
                <a:lnTo>
                  <a:pt x="278" y="230"/>
                </a:lnTo>
                <a:lnTo>
                  <a:pt x="278" y="386"/>
                </a:lnTo>
                <a:close/>
                <a:moveTo>
                  <a:pt x="278" y="181"/>
                </a:moveTo>
                <a:lnTo>
                  <a:pt x="230" y="181"/>
                </a:lnTo>
                <a:lnTo>
                  <a:pt x="230" y="132"/>
                </a:lnTo>
                <a:lnTo>
                  <a:pt x="278" y="132"/>
                </a:lnTo>
                <a:lnTo>
                  <a:pt x="278" y="181"/>
                </a:lnTo>
                <a:close/>
              </a:path>
            </a:pathLst>
          </a:custGeom>
          <a:solidFill>
            <a:srgbClr val="44546B"/>
          </a:solidFill>
          <a:ln w="6350">
            <a:solidFill>
              <a:schemeClr val="bg1"/>
            </a:solidFill>
          </a:ln>
          <a:effectLst/>
        </p:spPr>
        <p:txBody>
          <a:bodyPr wrap="none" anchor="ctr"/>
          <a:lstStyle/>
          <a:p>
            <a:endParaRPr lang="en-US">
              <a:solidFill>
                <a:schemeClr val="bg1"/>
              </a:solidFill>
            </a:endParaRPr>
          </a:p>
        </p:txBody>
      </p:sp>
      <p:grpSp>
        <p:nvGrpSpPr>
          <p:cNvPr id="13" name="Group 12"/>
          <p:cNvGrpSpPr/>
          <p:nvPr/>
        </p:nvGrpSpPr>
        <p:grpSpPr>
          <a:xfrm>
            <a:off x="1808760" y="2904576"/>
            <a:ext cx="2194560" cy="1828800"/>
            <a:chOff x="9086687" y="4524476"/>
            <a:chExt cx="2280355" cy="1059891"/>
          </a:xfrm>
        </p:grpSpPr>
        <p:sp>
          <p:nvSpPr>
            <p:cNvPr id="14"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5" name="TextBox 14"/>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16" name="Group 15"/>
          <p:cNvGrpSpPr/>
          <p:nvPr/>
        </p:nvGrpSpPr>
        <p:grpSpPr>
          <a:xfrm>
            <a:off x="3939477" y="2909378"/>
            <a:ext cx="2194560" cy="1828800"/>
            <a:chOff x="9086687" y="4524476"/>
            <a:chExt cx="2280355" cy="1059891"/>
          </a:xfrm>
        </p:grpSpPr>
        <p:sp>
          <p:nvSpPr>
            <p:cNvPr id="17"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8" name="TextBox 17"/>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19" name="Group 18"/>
          <p:cNvGrpSpPr/>
          <p:nvPr/>
        </p:nvGrpSpPr>
        <p:grpSpPr>
          <a:xfrm>
            <a:off x="6070194" y="2908353"/>
            <a:ext cx="2194560" cy="1828800"/>
            <a:chOff x="9086687" y="4524476"/>
            <a:chExt cx="2280355" cy="1059891"/>
          </a:xfrm>
        </p:grpSpPr>
        <p:sp>
          <p:nvSpPr>
            <p:cNvPr id="20"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1" name="TextBox 20"/>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22" name="Group 21"/>
          <p:cNvGrpSpPr/>
          <p:nvPr/>
        </p:nvGrpSpPr>
        <p:grpSpPr>
          <a:xfrm>
            <a:off x="8211988" y="2904576"/>
            <a:ext cx="2194560" cy="1828800"/>
            <a:chOff x="9086687" y="4524476"/>
            <a:chExt cx="2280355" cy="1059891"/>
          </a:xfrm>
        </p:grpSpPr>
        <p:sp>
          <p:nvSpPr>
            <p:cNvPr id="2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4" name="TextBox 23"/>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4008867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childTnLst>
                          </p:cTn>
                        </p:par>
                        <p:par>
                          <p:cTn id="18" fill="hold">
                            <p:stCondLst>
                              <p:cond delay="2500"/>
                            </p:stCondLst>
                            <p:childTnLst>
                              <p:par>
                                <p:cTn id="19" presetID="16" presetClass="entr" presetSubtype="37"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barn(outVertical)">
                                      <p:cBhvr>
                                        <p:cTn id="21" dur="500"/>
                                        <p:tgtEl>
                                          <p:spTgt spid="25"/>
                                        </p:tgtEl>
                                      </p:cBhvr>
                                    </p:animEffect>
                                  </p:childTnLst>
                                </p:cTn>
                              </p:par>
                            </p:childTnLst>
                          </p:cTn>
                        </p:par>
                        <p:par>
                          <p:cTn id="22" fill="hold">
                            <p:stCondLst>
                              <p:cond delay="3000"/>
                            </p:stCondLst>
                            <p:childTnLst>
                              <p:par>
                                <p:cTn id="23" presetID="53" presetClass="entr" presetSubtype="16"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childTnLst>
                          </p:cTn>
                        </p:par>
                        <p:par>
                          <p:cTn id="28" fill="hold">
                            <p:stCondLst>
                              <p:cond delay="3500"/>
                            </p:stCondLst>
                            <p:childTnLst>
                              <p:par>
                                <p:cTn id="29" presetID="42" presetClass="entr" presetSubtype="0"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53" presetClass="entr" presetSubtype="16"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p:cTn id="49" dur="500" fill="hold"/>
                                        <p:tgtEl>
                                          <p:spTgt spid="12"/>
                                        </p:tgtEl>
                                        <p:attrNameLst>
                                          <p:attrName>ppt_w</p:attrName>
                                        </p:attrNameLst>
                                      </p:cBhvr>
                                      <p:tavLst>
                                        <p:tav tm="0">
                                          <p:val>
                                            <p:fltVal val="0"/>
                                          </p:val>
                                        </p:tav>
                                        <p:tav tm="100000">
                                          <p:val>
                                            <p:strVal val="#ppt_w"/>
                                          </p:val>
                                        </p:tav>
                                      </p:tavLst>
                                    </p:anim>
                                    <p:anim calcmode="lin" valueType="num">
                                      <p:cBhvr>
                                        <p:cTn id="50" dur="500" fill="hold"/>
                                        <p:tgtEl>
                                          <p:spTgt spid="12"/>
                                        </p:tgtEl>
                                        <p:attrNameLst>
                                          <p:attrName>ppt_h</p:attrName>
                                        </p:attrNameLst>
                                      </p:cBhvr>
                                      <p:tavLst>
                                        <p:tav tm="0">
                                          <p:val>
                                            <p:fltVal val="0"/>
                                          </p:val>
                                        </p:tav>
                                        <p:tav tm="100000">
                                          <p:val>
                                            <p:strVal val="#ppt_h"/>
                                          </p:val>
                                        </p:tav>
                                      </p:tavLst>
                                    </p:anim>
                                    <p:animEffect transition="in" filter="fade">
                                      <p:cBhvr>
                                        <p:cTn id="51" dur="500"/>
                                        <p:tgtEl>
                                          <p:spTgt spid="12"/>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53" presetClass="entr" presetSubtype="16"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childTnLst>
                                </p:cTn>
                              </p:par>
                            </p:childTnLst>
                          </p:cTn>
                        </p:par>
                        <p:par>
                          <p:cTn id="64" fill="hold">
                            <p:stCondLst>
                              <p:cond delay="8000"/>
                            </p:stCondLst>
                            <p:childTnLst>
                              <p:par>
                                <p:cTn id="65" presetID="42" presetClass="entr" presetSubtype="0" fill="hold" nodeType="after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fade">
                                      <p:cBhvr>
                                        <p:cTn id="67" dur="1000"/>
                                        <p:tgtEl>
                                          <p:spTgt spid="22"/>
                                        </p:tgtEl>
                                      </p:cBhvr>
                                    </p:animEffect>
                                    <p:anim calcmode="lin" valueType="num">
                                      <p:cBhvr>
                                        <p:cTn id="68" dur="1000" fill="hold"/>
                                        <p:tgtEl>
                                          <p:spTgt spid="22"/>
                                        </p:tgtEl>
                                        <p:attrNameLst>
                                          <p:attrName>ppt_x</p:attrName>
                                        </p:attrNameLst>
                                      </p:cBhvr>
                                      <p:tavLst>
                                        <p:tav tm="0">
                                          <p:val>
                                            <p:strVal val="#ppt_x"/>
                                          </p:val>
                                        </p:tav>
                                        <p:tav tm="100000">
                                          <p:val>
                                            <p:strVal val="#ppt_x"/>
                                          </p:val>
                                        </p:tav>
                                      </p:tavLst>
                                    </p:anim>
                                    <p:anim calcmode="lin" valueType="num">
                                      <p:cBhvr>
                                        <p:cTn id="69" dur="1000" fill="hold"/>
                                        <p:tgtEl>
                                          <p:spTgt spid="22"/>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42" presetClass="entr" presetSubtype="0" fill="hold" grpId="0" nodeType="afterEffect">
                                  <p:stCondLst>
                                    <p:cond delay="0"/>
                                  </p:stCondLst>
                                  <p:childTnLst>
                                    <p:set>
                                      <p:cBhvr>
                                        <p:cTn id="72" dur="1" fill="hold">
                                          <p:stCondLst>
                                            <p:cond delay="0"/>
                                          </p:stCondLst>
                                        </p:cTn>
                                        <p:tgtEl>
                                          <p:spTgt spid="8"/>
                                        </p:tgtEl>
                                        <p:attrNameLst>
                                          <p:attrName>style.visibility</p:attrName>
                                        </p:attrNameLst>
                                      </p:cBhvr>
                                      <p:to>
                                        <p:strVal val="visible"/>
                                      </p:to>
                                    </p:set>
                                    <p:animEffect transition="in" filter="fade">
                                      <p:cBhvr>
                                        <p:cTn id="73" dur="1000"/>
                                        <p:tgtEl>
                                          <p:spTgt spid="8"/>
                                        </p:tgtEl>
                                      </p:cBhvr>
                                    </p:animEffect>
                                    <p:anim calcmode="lin" valueType="num">
                                      <p:cBhvr>
                                        <p:cTn id="74" dur="1000" fill="hold"/>
                                        <p:tgtEl>
                                          <p:spTgt spid="8"/>
                                        </p:tgtEl>
                                        <p:attrNameLst>
                                          <p:attrName>ppt_x</p:attrName>
                                        </p:attrNameLst>
                                      </p:cBhvr>
                                      <p:tavLst>
                                        <p:tav tm="0">
                                          <p:val>
                                            <p:strVal val="#ppt_x"/>
                                          </p:val>
                                        </p:tav>
                                        <p:tav tm="100000">
                                          <p:val>
                                            <p:strVal val="#ppt_x"/>
                                          </p:val>
                                        </p:tav>
                                      </p:tavLst>
                                    </p:anim>
                                    <p:anim calcmode="lin" valueType="num">
                                      <p:cBhvr>
                                        <p:cTn id="7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4" grpId="0"/>
      <p:bldP spid="7" grpId="0"/>
      <p:bldP spid="8" grpId="0"/>
      <p:bldP spid="9" grpId="0" animBg="1"/>
      <p:bldP spid="10" grpId="0" animBg="1"/>
      <p:bldP spid="11" grpId="0" animBg="1"/>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24" name="Down Arrow 23"/>
          <p:cNvSpPr/>
          <p:nvPr/>
        </p:nvSpPr>
        <p:spPr>
          <a:xfrm>
            <a:off x="8846843" y="1898312"/>
            <a:ext cx="2472192" cy="3302799"/>
          </a:xfrm>
          <a:prstGeom prst="downArrow">
            <a:avLst>
              <a:gd name="adj1" fmla="val 100000"/>
              <a:gd name="adj2" fmla="val 35829"/>
            </a:avLst>
          </a:prstGeom>
          <a:solidFill>
            <a:srgbClr val="333E5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Down Arrow 26"/>
          <p:cNvSpPr/>
          <p:nvPr/>
        </p:nvSpPr>
        <p:spPr>
          <a:xfrm>
            <a:off x="3539659" y="1892814"/>
            <a:ext cx="2472192" cy="3302799"/>
          </a:xfrm>
          <a:prstGeom prst="downArrow">
            <a:avLst>
              <a:gd name="adj1" fmla="val 100000"/>
              <a:gd name="adj2" fmla="val 34695"/>
            </a:avLst>
          </a:prstGeom>
          <a:solidFill>
            <a:srgbClr val="8397B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Down Arrow 33"/>
          <p:cNvSpPr/>
          <p:nvPr/>
        </p:nvSpPr>
        <p:spPr>
          <a:xfrm>
            <a:off x="886068" y="1892814"/>
            <a:ext cx="2472192" cy="3302799"/>
          </a:xfrm>
          <a:prstGeom prst="downArrow">
            <a:avLst>
              <a:gd name="adj1" fmla="val 100000"/>
              <a:gd name="adj2" fmla="val 34128"/>
            </a:avLst>
          </a:prstGeom>
          <a:solidFill>
            <a:srgbClr val="EF342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Flowchart: Off-page Connector 40"/>
          <p:cNvSpPr/>
          <p:nvPr/>
        </p:nvSpPr>
        <p:spPr>
          <a:xfrm>
            <a:off x="1599615" y="1486501"/>
            <a:ext cx="1045100" cy="1018007"/>
          </a:xfrm>
          <a:prstGeom prst="flowChartOffpageConnector">
            <a:avLst/>
          </a:prstGeom>
          <a:blipFill>
            <a:blip r:embed="rId4"/>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1"/>
              </a:solidFill>
              <a:latin typeface="FontAwesome" pitchFamily="2" charset="0"/>
            </a:endParaRPr>
          </a:p>
        </p:txBody>
      </p:sp>
      <p:sp>
        <p:nvSpPr>
          <p:cNvPr id="43" name="Flowchart: Off-page Connector 42"/>
          <p:cNvSpPr/>
          <p:nvPr/>
        </p:nvSpPr>
        <p:spPr>
          <a:xfrm>
            <a:off x="4231659" y="1486501"/>
            <a:ext cx="1045100" cy="1018007"/>
          </a:xfrm>
          <a:prstGeom prst="flowChartOffpageConnector">
            <a:avLst/>
          </a:prstGeom>
          <a:blipFill>
            <a:blip r:embed="rId5"/>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16" name="Down Arrow 15"/>
          <p:cNvSpPr/>
          <p:nvPr/>
        </p:nvSpPr>
        <p:spPr>
          <a:xfrm>
            <a:off x="6193251" y="1892814"/>
            <a:ext cx="2472192" cy="3302799"/>
          </a:xfrm>
          <a:prstGeom prst="downArrow">
            <a:avLst>
              <a:gd name="adj1" fmla="val 100000"/>
              <a:gd name="adj2" fmla="val 35829"/>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8" name="Flowchart: Off-page Connector 17"/>
          <p:cNvSpPr/>
          <p:nvPr/>
        </p:nvSpPr>
        <p:spPr>
          <a:xfrm>
            <a:off x="6885251" y="1486501"/>
            <a:ext cx="1045100" cy="1018007"/>
          </a:xfrm>
          <a:prstGeom prst="flowChartOffpageConnector">
            <a:avLst/>
          </a:prstGeom>
          <a:blipFill>
            <a:blip r:embed="rId6"/>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4"/>
              </a:solidFill>
              <a:latin typeface="FontAwesome" pitchFamily="2" charset="0"/>
            </a:endParaRPr>
          </a:p>
        </p:txBody>
      </p:sp>
      <p:sp>
        <p:nvSpPr>
          <p:cNvPr id="21" name="Flowchart: Off-page Connector 20"/>
          <p:cNvSpPr/>
          <p:nvPr/>
        </p:nvSpPr>
        <p:spPr>
          <a:xfrm>
            <a:off x="9531201" y="1486501"/>
            <a:ext cx="1045100" cy="1018007"/>
          </a:xfrm>
          <a:prstGeom prst="flowChartOffpageConnector">
            <a:avLst/>
          </a:prstGeom>
          <a:blipFill>
            <a:blip r:embed="rId7"/>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5"/>
              </a:solidFill>
              <a:latin typeface="FontAwesome" pitchFamily="2" charset="0"/>
            </a:endParaRPr>
          </a:p>
        </p:txBody>
      </p:sp>
      <p:grpSp>
        <p:nvGrpSpPr>
          <p:cNvPr id="29" name="Group 28"/>
          <p:cNvGrpSpPr/>
          <p:nvPr/>
        </p:nvGrpSpPr>
        <p:grpSpPr>
          <a:xfrm>
            <a:off x="1389256" y="5406752"/>
            <a:ext cx="9389012" cy="965747"/>
            <a:chOff x="1389256" y="5403215"/>
            <a:chExt cx="9389012" cy="916186"/>
          </a:xfrm>
        </p:grpSpPr>
        <p:sp>
          <p:nvSpPr>
            <p:cNvPr id="30" name="TextBox 29"/>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Rectangle 30"/>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TextBox 31"/>
          <p:cNvSpPr txBox="1"/>
          <p:nvPr/>
        </p:nvSpPr>
        <p:spPr>
          <a:xfrm>
            <a:off x="878426" y="2580103"/>
            <a:ext cx="2479833" cy="1928220"/>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3" name="TextBox 32"/>
          <p:cNvSpPr txBox="1"/>
          <p:nvPr/>
        </p:nvSpPr>
        <p:spPr>
          <a:xfrm>
            <a:off x="3514292" y="2580103"/>
            <a:ext cx="2479833" cy="1928220"/>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5" name="TextBox 34"/>
          <p:cNvSpPr txBox="1"/>
          <p:nvPr/>
        </p:nvSpPr>
        <p:spPr>
          <a:xfrm>
            <a:off x="6150157" y="2580103"/>
            <a:ext cx="2479833" cy="1928220"/>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6" name="TextBox 35"/>
          <p:cNvSpPr txBox="1"/>
          <p:nvPr/>
        </p:nvSpPr>
        <p:spPr>
          <a:xfrm>
            <a:off x="8803747" y="2580103"/>
            <a:ext cx="2479833" cy="1928220"/>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22" name="TextBox 2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3" name="TextBox 22"/>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61564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1000"/>
                                        <p:tgtEl>
                                          <p:spTgt spid="22"/>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500"/>
                            </p:stCondLst>
                            <p:childTnLst>
                              <p:par>
                                <p:cTn id="13" presetID="2" presetClass="entr" presetSubtype="4" accel="50000" decel="50000"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additive="base">
                                        <p:cTn id="15" dur="1000" fill="hold"/>
                                        <p:tgtEl>
                                          <p:spTgt spid="34"/>
                                        </p:tgtEl>
                                        <p:attrNameLst>
                                          <p:attrName>ppt_x</p:attrName>
                                        </p:attrNameLst>
                                      </p:cBhvr>
                                      <p:tavLst>
                                        <p:tav tm="0">
                                          <p:val>
                                            <p:strVal val="#ppt_x"/>
                                          </p:val>
                                        </p:tav>
                                        <p:tav tm="100000">
                                          <p:val>
                                            <p:strVal val="#ppt_x"/>
                                          </p:val>
                                        </p:tav>
                                      </p:tavLst>
                                    </p:anim>
                                    <p:anim calcmode="lin" valueType="num">
                                      <p:cBhvr additive="base">
                                        <p:cTn id="16" dur="1000" fill="hold"/>
                                        <p:tgtEl>
                                          <p:spTgt spid="34"/>
                                        </p:tgtEl>
                                        <p:attrNameLst>
                                          <p:attrName>ppt_y</p:attrName>
                                        </p:attrNameLst>
                                      </p:cBhvr>
                                      <p:tavLst>
                                        <p:tav tm="0">
                                          <p:val>
                                            <p:strVal val="1+#ppt_h/2"/>
                                          </p:val>
                                        </p:tav>
                                        <p:tav tm="100000">
                                          <p:val>
                                            <p:strVal val="#ppt_y"/>
                                          </p:val>
                                        </p:tav>
                                      </p:tavLst>
                                    </p:anim>
                                  </p:childTnLst>
                                </p:cTn>
                              </p:par>
                              <p:par>
                                <p:cTn id="17" presetID="2" presetClass="entr" presetSubtype="1" accel="50000" decel="50000" fill="hold" grpId="0" nodeType="withEffect">
                                  <p:stCondLst>
                                    <p:cond delay="0"/>
                                  </p:stCondLst>
                                  <p:childTnLst>
                                    <p:set>
                                      <p:cBhvr>
                                        <p:cTn id="18" dur="1" fill="hold">
                                          <p:stCondLst>
                                            <p:cond delay="0"/>
                                          </p:stCondLst>
                                        </p:cTn>
                                        <p:tgtEl>
                                          <p:spTgt spid="41"/>
                                        </p:tgtEl>
                                        <p:attrNameLst>
                                          <p:attrName>style.visibility</p:attrName>
                                        </p:attrNameLst>
                                      </p:cBhvr>
                                      <p:to>
                                        <p:strVal val="visible"/>
                                      </p:to>
                                    </p:set>
                                    <p:anim calcmode="lin" valueType="num">
                                      <p:cBhvr additive="base">
                                        <p:cTn id="19" dur="1000" fill="hold"/>
                                        <p:tgtEl>
                                          <p:spTgt spid="41"/>
                                        </p:tgtEl>
                                        <p:attrNameLst>
                                          <p:attrName>ppt_x</p:attrName>
                                        </p:attrNameLst>
                                      </p:cBhvr>
                                      <p:tavLst>
                                        <p:tav tm="0">
                                          <p:val>
                                            <p:strVal val="#ppt_x"/>
                                          </p:val>
                                        </p:tav>
                                        <p:tav tm="100000">
                                          <p:val>
                                            <p:strVal val="#ppt_x"/>
                                          </p:val>
                                        </p:tav>
                                      </p:tavLst>
                                    </p:anim>
                                    <p:anim calcmode="lin" valueType="num">
                                      <p:cBhvr additive="base">
                                        <p:cTn id="20" dur="1000" fill="hold"/>
                                        <p:tgtEl>
                                          <p:spTgt spid="41"/>
                                        </p:tgtEl>
                                        <p:attrNameLst>
                                          <p:attrName>ppt_y</p:attrName>
                                        </p:attrNameLst>
                                      </p:cBhvr>
                                      <p:tavLst>
                                        <p:tav tm="0">
                                          <p:val>
                                            <p:strVal val="0-#ppt_h/2"/>
                                          </p:val>
                                        </p:tav>
                                        <p:tav tm="100000">
                                          <p:val>
                                            <p:strVal val="#ppt_y"/>
                                          </p:val>
                                        </p:tav>
                                      </p:tavLst>
                                    </p:anim>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wipe(up)">
                                      <p:cBhvr>
                                        <p:cTn id="24" dur="500"/>
                                        <p:tgtEl>
                                          <p:spTgt spid="32"/>
                                        </p:tgtEl>
                                      </p:cBhvr>
                                    </p:animEffect>
                                  </p:childTnLst>
                                </p:cTn>
                              </p:par>
                            </p:childTnLst>
                          </p:cTn>
                        </p:par>
                        <p:par>
                          <p:cTn id="25" fill="hold">
                            <p:stCondLst>
                              <p:cond delay="3000"/>
                            </p:stCondLst>
                            <p:childTnLst>
                              <p:par>
                                <p:cTn id="26" presetID="2" presetClass="entr" presetSubtype="4" accel="50000" decel="50000" fill="hold" grpId="0" nodeType="afterEffect">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cBhvr additive="base">
                                        <p:cTn id="28" dur="1000" fill="hold"/>
                                        <p:tgtEl>
                                          <p:spTgt spid="27"/>
                                        </p:tgtEl>
                                        <p:attrNameLst>
                                          <p:attrName>ppt_x</p:attrName>
                                        </p:attrNameLst>
                                      </p:cBhvr>
                                      <p:tavLst>
                                        <p:tav tm="0">
                                          <p:val>
                                            <p:strVal val="#ppt_x"/>
                                          </p:val>
                                        </p:tav>
                                        <p:tav tm="100000">
                                          <p:val>
                                            <p:strVal val="#ppt_x"/>
                                          </p:val>
                                        </p:tav>
                                      </p:tavLst>
                                    </p:anim>
                                    <p:anim calcmode="lin" valueType="num">
                                      <p:cBhvr additive="base">
                                        <p:cTn id="29" dur="1000" fill="hold"/>
                                        <p:tgtEl>
                                          <p:spTgt spid="27"/>
                                        </p:tgtEl>
                                        <p:attrNameLst>
                                          <p:attrName>ppt_y</p:attrName>
                                        </p:attrNameLst>
                                      </p:cBhvr>
                                      <p:tavLst>
                                        <p:tav tm="0">
                                          <p:val>
                                            <p:strVal val="1+#ppt_h/2"/>
                                          </p:val>
                                        </p:tav>
                                        <p:tav tm="100000">
                                          <p:val>
                                            <p:strVal val="#ppt_y"/>
                                          </p:val>
                                        </p:tav>
                                      </p:tavLst>
                                    </p:anim>
                                  </p:childTnLst>
                                </p:cTn>
                              </p:par>
                              <p:par>
                                <p:cTn id="30" presetID="2" presetClass="entr" presetSubtype="1" accel="50000" decel="50000" fill="hold" grpId="0" nodeType="withEffect">
                                  <p:stCondLst>
                                    <p:cond delay="0"/>
                                  </p:stCondLst>
                                  <p:childTnLst>
                                    <p:set>
                                      <p:cBhvr>
                                        <p:cTn id="31" dur="1" fill="hold">
                                          <p:stCondLst>
                                            <p:cond delay="0"/>
                                          </p:stCondLst>
                                        </p:cTn>
                                        <p:tgtEl>
                                          <p:spTgt spid="43"/>
                                        </p:tgtEl>
                                        <p:attrNameLst>
                                          <p:attrName>style.visibility</p:attrName>
                                        </p:attrNameLst>
                                      </p:cBhvr>
                                      <p:to>
                                        <p:strVal val="visible"/>
                                      </p:to>
                                    </p:set>
                                    <p:anim calcmode="lin" valueType="num">
                                      <p:cBhvr additive="base">
                                        <p:cTn id="32" dur="1000" fill="hold"/>
                                        <p:tgtEl>
                                          <p:spTgt spid="43"/>
                                        </p:tgtEl>
                                        <p:attrNameLst>
                                          <p:attrName>ppt_x</p:attrName>
                                        </p:attrNameLst>
                                      </p:cBhvr>
                                      <p:tavLst>
                                        <p:tav tm="0">
                                          <p:val>
                                            <p:strVal val="#ppt_x"/>
                                          </p:val>
                                        </p:tav>
                                        <p:tav tm="100000">
                                          <p:val>
                                            <p:strVal val="#ppt_x"/>
                                          </p:val>
                                        </p:tav>
                                      </p:tavLst>
                                    </p:anim>
                                    <p:anim calcmode="lin" valueType="num">
                                      <p:cBhvr additive="base">
                                        <p:cTn id="33" dur="1000" fill="hold"/>
                                        <p:tgtEl>
                                          <p:spTgt spid="43"/>
                                        </p:tgtEl>
                                        <p:attrNameLst>
                                          <p:attrName>ppt_y</p:attrName>
                                        </p:attrNameLst>
                                      </p:cBhvr>
                                      <p:tavLst>
                                        <p:tav tm="0">
                                          <p:val>
                                            <p:strVal val="0-#ppt_h/2"/>
                                          </p:val>
                                        </p:tav>
                                        <p:tav tm="100000">
                                          <p:val>
                                            <p:strVal val="#ppt_y"/>
                                          </p:val>
                                        </p:tav>
                                      </p:tavLst>
                                    </p:anim>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up)">
                                      <p:cBhvr>
                                        <p:cTn id="37" dur="500"/>
                                        <p:tgtEl>
                                          <p:spTgt spid="33"/>
                                        </p:tgtEl>
                                      </p:cBhvr>
                                    </p:animEffect>
                                  </p:childTnLst>
                                </p:cTn>
                              </p:par>
                            </p:childTnLst>
                          </p:cTn>
                        </p:par>
                        <p:par>
                          <p:cTn id="38" fill="hold">
                            <p:stCondLst>
                              <p:cond delay="4500"/>
                            </p:stCondLst>
                            <p:childTnLst>
                              <p:par>
                                <p:cTn id="39" presetID="2" presetClass="entr" presetSubtype="4" accel="50000" decel="50000"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1000" fill="hold"/>
                                        <p:tgtEl>
                                          <p:spTgt spid="16"/>
                                        </p:tgtEl>
                                        <p:attrNameLst>
                                          <p:attrName>ppt_x</p:attrName>
                                        </p:attrNameLst>
                                      </p:cBhvr>
                                      <p:tavLst>
                                        <p:tav tm="0">
                                          <p:val>
                                            <p:strVal val="#ppt_x"/>
                                          </p:val>
                                        </p:tav>
                                        <p:tav tm="100000">
                                          <p:val>
                                            <p:strVal val="#ppt_x"/>
                                          </p:val>
                                        </p:tav>
                                      </p:tavLst>
                                    </p:anim>
                                    <p:anim calcmode="lin" valueType="num">
                                      <p:cBhvr additive="base">
                                        <p:cTn id="42" dur="1000" fill="hold"/>
                                        <p:tgtEl>
                                          <p:spTgt spid="16"/>
                                        </p:tgtEl>
                                        <p:attrNameLst>
                                          <p:attrName>ppt_y</p:attrName>
                                        </p:attrNameLst>
                                      </p:cBhvr>
                                      <p:tavLst>
                                        <p:tav tm="0">
                                          <p:val>
                                            <p:strVal val="1+#ppt_h/2"/>
                                          </p:val>
                                        </p:tav>
                                        <p:tav tm="100000">
                                          <p:val>
                                            <p:strVal val="#ppt_y"/>
                                          </p:val>
                                        </p:tav>
                                      </p:tavLst>
                                    </p:anim>
                                  </p:childTnLst>
                                </p:cTn>
                              </p:par>
                              <p:par>
                                <p:cTn id="43" presetID="2" presetClass="entr" presetSubtype="1" accel="50000" decel="50000" fill="hold" grpId="0" nodeType="with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additive="base">
                                        <p:cTn id="45" dur="1000" fill="hold"/>
                                        <p:tgtEl>
                                          <p:spTgt spid="18"/>
                                        </p:tgtEl>
                                        <p:attrNameLst>
                                          <p:attrName>ppt_x</p:attrName>
                                        </p:attrNameLst>
                                      </p:cBhvr>
                                      <p:tavLst>
                                        <p:tav tm="0">
                                          <p:val>
                                            <p:strVal val="#ppt_x"/>
                                          </p:val>
                                        </p:tav>
                                        <p:tav tm="100000">
                                          <p:val>
                                            <p:strVal val="#ppt_x"/>
                                          </p:val>
                                        </p:tav>
                                      </p:tavLst>
                                    </p:anim>
                                    <p:anim calcmode="lin" valueType="num">
                                      <p:cBhvr additive="base">
                                        <p:cTn id="46" dur="1000" fill="hold"/>
                                        <p:tgtEl>
                                          <p:spTgt spid="18"/>
                                        </p:tgtEl>
                                        <p:attrNameLst>
                                          <p:attrName>ppt_y</p:attrName>
                                        </p:attrNameLst>
                                      </p:cBhvr>
                                      <p:tavLst>
                                        <p:tav tm="0">
                                          <p:val>
                                            <p:strVal val="0-#ppt_h/2"/>
                                          </p:val>
                                        </p:tav>
                                        <p:tav tm="100000">
                                          <p:val>
                                            <p:strVal val="#ppt_y"/>
                                          </p:val>
                                        </p:tav>
                                      </p:tavLst>
                                    </p:anim>
                                  </p:childTnLst>
                                </p:cTn>
                              </p:par>
                            </p:childTnLst>
                          </p:cTn>
                        </p:par>
                        <p:par>
                          <p:cTn id="47" fill="hold">
                            <p:stCondLst>
                              <p:cond delay="5500"/>
                            </p:stCondLst>
                            <p:childTnLst>
                              <p:par>
                                <p:cTn id="48" presetID="22" presetClass="entr" presetSubtype="1" fill="hold" grpId="0" nodeType="afterEffect">
                                  <p:stCondLst>
                                    <p:cond delay="0"/>
                                  </p:stCondLst>
                                  <p:childTnLst>
                                    <p:set>
                                      <p:cBhvr>
                                        <p:cTn id="49" dur="1" fill="hold">
                                          <p:stCondLst>
                                            <p:cond delay="0"/>
                                          </p:stCondLst>
                                        </p:cTn>
                                        <p:tgtEl>
                                          <p:spTgt spid="35"/>
                                        </p:tgtEl>
                                        <p:attrNameLst>
                                          <p:attrName>style.visibility</p:attrName>
                                        </p:attrNameLst>
                                      </p:cBhvr>
                                      <p:to>
                                        <p:strVal val="visible"/>
                                      </p:to>
                                    </p:set>
                                    <p:animEffect transition="in" filter="wipe(up)">
                                      <p:cBhvr>
                                        <p:cTn id="50" dur="500"/>
                                        <p:tgtEl>
                                          <p:spTgt spid="35"/>
                                        </p:tgtEl>
                                      </p:cBhvr>
                                    </p:animEffect>
                                  </p:childTnLst>
                                </p:cTn>
                              </p:par>
                            </p:childTnLst>
                          </p:cTn>
                        </p:par>
                        <p:par>
                          <p:cTn id="51" fill="hold">
                            <p:stCondLst>
                              <p:cond delay="6000"/>
                            </p:stCondLst>
                            <p:childTnLst>
                              <p:par>
                                <p:cTn id="52" presetID="2" presetClass="entr" presetSubtype="4" accel="50000" decel="50000" fill="hold" grpId="0" nodeType="afterEffect">
                                  <p:stCondLst>
                                    <p:cond delay="0"/>
                                  </p:stCondLst>
                                  <p:childTnLst>
                                    <p:set>
                                      <p:cBhvr>
                                        <p:cTn id="53" dur="1" fill="hold">
                                          <p:stCondLst>
                                            <p:cond delay="0"/>
                                          </p:stCondLst>
                                        </p:cTn>
                                        <p:tgtEl>
                                          <p:spTgt spid="24"/>
                                        </p:tgtEl>
                                        <p:attrNameLst>
                                          <p:attrName>style.visibility</p:attrName>
                                        </p:attrNameLst>
                                      </p:cBhvr>
                                      <p:to>
                                        <p:strVal val="visible"/>
                                      </p:to>
                                    </p:set>
                                    <p:anim calcmode="lin" valueType="num">
                                      <p:cBhvr additive="base">
                                        <p:cTn id="54" dur="1000" fill="hold"/>
                                        <p:tgtEl>
                                          <p:spTgt spid="24"/>
                                        </p:tgtEl>
                                        <p:attrNameLst>
                                          <p:attrName>ppt_x</p:attrName>
                                        </p:attrNameLst>
                                      </p:cBhvr>
                                      <p:tavLst>
                                        <p:tav tm="0">
                                          <p:val>
                                            <p:strVal val="#ppt_x"/>
                                          </p:val>
                                        </p:tav>
                                        <p:tav tm="100000">
                                          <p:val>
                                            <p:strVal val="#ppt_x"/>
                                          </p:val>
                                        </p:tav>
                                      </p:tavLst>
                                    </p:anim>
                                    <p:anim calcmode="lin" valueType="num">
                                      <p:cBhvr additive="base">
                                        <p:cTn id="55" dur="1000" fill="hold"/>
                                        <p:tgtEl>
                                          <p:spTgt spid="24"/>
                                        </p:tgtEl>
                                        <p:attrNameLst>
                                          <p:attrName>ppt_y</p:attrName>
                                        </p:attrNameLst>
                                      </p:cBhvr>
                                      <p:tavLst>
                                        <p:tav tm="0">
                                          <p:val>
                                            <p:strVal val="1+#ppt_h/2"/>
                                          </p:val>
                                        </p:tav>
                                        <p:tav tm="100000">
                                          <p:val>
                                            <p:strVal val="#ppt_y"/>
                                          </p:val>
                                        </p:tav>
                                      </p:tavLst>
                                    </p:anim>
                                  </p:childTnLst>
                                </p:cTn>
                              </p:par>
                              <p:par>
                                <p:cTn id="56" presetID="2" presetClass="entr" presetSubtype="1" accel="50000" decel="50000" fill="hold" grpId="0" nodeType="with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additive="base">
                                        <p:cTn id="58" dur="1000" fill="hold"/>
                                        <p:tgtEl>
                                          <p:spTgt spid="21"/>
                                        </p:tgtEl>
                                        <p:attrNameLst>
                                          <p:attrName>ppt_x</p:attrName>
                                        </p:attrNameLst>
                                      </p:cBhvr>
                                      <p:tavLst>
                                        <p:tav tm="0">
                                          <p:val>
                                            <p:strVal val="#ppt_x"/>
                                          </p:val>
                                        </p:tav>
                                        <p:tav tm="100000">
                                          <p:val>
                                            <p:strVal val="#ppt_x"/>
                                          </p:val>
                                        </p:tav>
                                      </p:tavLst>
                                    </p:anim>
                                    <p:anim calcmode="lin" valueType="num">
                                      <p:cBhvr additive="base">
                                        <p:cTn id="59" dur="1000" fill="hold"/>
                                        <p:tgtEl>
                                          <p:spTgt spid="21"/>
                                        </p:tgtEl>
                                        <p:attrNameLst>
                                          <p:attrName>ppt_y</p:attrName>
                                        </p:attrNameLst>
                                      </p:cBhvr>
                                      <p:tavLst>
                                        <p:tav tm="0">
                                          <p:val>
                                            <p:strVal val="0-#ppt_h/2"/>
                                          </p:val>
                                        </p:tav>
                                        <p:tav tm="100000">
                                          <p:val>
                                            <p:strVal val="#ppt_y"/>
                                          </p:val>
                                        </p:tav>
                                      </p:tavLst>
                                    </p:anim>
                                  </p:childTnLst>
                                </p:cTn>
                              </p:par>
                            </p:childTnLst>
                          </p:cTn>
                        </p:par>
                        <p:par>
                          <p:cTn id="60" fill="hold">
                            <p:stCondLst>
                              <p:cond delay="7000"/>
                            </p:stCondLst>
                            <p:childTnLst>
                              <p:par>
                                <p:cTn id="61" presetID="22" presetClass="entr" presetSubtype="1"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wipe(up)">
                                      <p:cBhvr>
                                        <p:cTn id="63" dur="500"/>
                                        <p:tgtEl>
                                          <p:spTgt spid="36"/>
                                        </p:tgtEl>
                                      </p:cBhvr>
                                    </p:animEffect>
                                  </p:childTnLst>
                                </p:cTn>
                              </p:par>
                            </p:childTnLst>
                          </p:cTn>
                        </p:par>
                        <p:par>
                          <p:cTn id="64" fill="hold">
                            <p:stCondLst>
                              <p:cond delay="7500"/>
                            </p:stCondLst>
                            <p:childTnLst>
                              <p:par>
                                <p:cTn id="65" presetID="17" presetClass="entr" presetSubtype="10" fill="hold" nodeType="afterEffect">
                                  <p:stCondLst>
                                    <p:cond delay="0"/>
                                  </p:stCondLst>
                                  <p:childTnLst>
                                    <p:set>
                                      <p:cBhvr>
                                        <p:cTn id="66" dur="1" fill="hold">
                                          <p:stCondLst>
                                            <p:cond delay="0"/>
                                          </p:stCondLst>
                                        </p:cTn>
                                        <p:tgtEl>
                                          <p:spTgt spid="29"/>
                                        </p:tgtEl>
                                        <p:attrNameLst>
                                          <p:attrName>style.visibility</p:attrName>
                                        </p:attrNameLst>
                                      </p:cBhvr>
                                      <p:to>
                                        <p:strVal val="visible"/>
                                      </p:to>
                                    </p:set>
                                    <p:anim calcmode="lin" valueType="num">
                                      <p:cBhvr>
                                        <p:cTn id="67" dur="500" fill="hold"/>
                                        <p:tgtEl>
                                          <p:spTgt spid="29"/>
                                        </p:tgtEl>
                                        <p:attrNameLst>
                                          <p:attrName>ppt_w</p:attrName>
                                        </p:attrNameLst>
                                      </p:cBhvr>
                                      <p:tavLst>
                                        <p:tav tm="0">
                                          <p:val>
                                            <p:fltVal val="0"/>
                                          </p:val>
                                        </p:tav>
                                        <p:tav tm="100000">
                                          <p:val>
                                            <p:strVal val="#ppt_w"/>
                                          </p:val>
                                        </p:tav>
                                      </p:tavLst>
                                    </p:anim>
                                    <p:anim calcmode="lin" valueType="num">
                                      <p:cBhvr>
                                        <p:cTn id="68" dur="500" fill="hold"/>
                                        <p:tgtEl>
                                          <p:spTgt spid="2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7" grpId="0" animBg="1"/>
      <p:bldP spid="34" grpId="0" animBg="1"/>
      <p:bldP spid="41" grpId="0" animBg="1"/>
      <p:bldP spid="43" grpId="0" animBg="1"/>
      <p:bldP spid="16" grpId="0" animBg="1"/>
      <p:bldP spid="18" grpId="0" animBg="1"/>
      <p:bldP spid="21" grpId="0" animBg="1"/>
      <p:bldP spid="32" grpId="0"/>
      <p:bldP spid="33" grpId="0"/>
      <p:bldP spid="35" grpId="0"/>
      <p:bldP spid="36" grpId="0"/>
      <p:bldP spid="22" grpId="0"/>
      <p:bldP spid="2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 name="Rectangle 10"/>
          <p:cNvSpPr/>
          <p:nvPr/>
        </p:nvSpPr>
        <p:spPr>
          <a:xfrm>
            <a:off x="0" y="-2"/>
            <a:ext cx="3872089" cy="6858002"/>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7253" y="866619"/>
            <a:ext cx="5029200" cy="5124761"/>
          </a:xfrm>
          <a:prstGeom prst="rect">
            <a:avLst/>
          </a:prstGeom>
        </p:spPr>
      </p:pic>
      <p:sp>
        <p:nvSpPr>
          <p:cNvPr id="10" name="Freeform 9"/>
          <p:cNvSpPr>
            <a:spLocks noChangeAspect="1"/>
          </p:cNvSpPr>
          <p:nvPr/>
        </p:nvSpPr>
        <p:spPr>
          <a:xfrm rot="485166">
            <a:off x="593808" y="1944939"/>
            <a:ext cx="1643613" cy="1828800"/>
          </a:xfrm>
          <a:custGeom>
            <a:avLst/>
            <a:gdLst>
              <a:gd name="connsiteX0" fmla="*/ 335407 w 1587737"/>
              <a:gd name="connsiteY0" fmla="*/ 5354 h 1766628"/>
              <a:gd name="connsiteX1" fmla="*/ 1587737 w 1587737"/>
              <a:gd name="connsiteY1" fmla="*/ 0 h 1766628"/>
              <a:gd name="connsiteX2" fmla="*/ 1310651 w 1587737"/>
              <a:gd name="connsiteY2" fmla="*/ 1766628 h 1766628"/>
              <a:gd name="connsiteX3" fmla="*/ 0 w 1587737"/>
              <a:gd name="connsiteY3" fmla="*/ 1679421 h 1766628"/>
            </a:gdLst>
            <a:ahLst/>
            <a:cxnLst>
              <a:cxn ang="0">
                <a:pos x="connsiteX0" y="connsiteY0"/>
              </a:cxn>
              <a:cxn ang="0">
                <a:pos x="connsiteX1" y="connsiteY1"/>
              </a:cxn>
              <a:cxn ang="0">
                <a:pos x="connsiteX2" y="connsiteY2"/>
              </a:cxn>
              <a:cxn ang="0">
                <a:pos x="connsiteX3" y="connsiteY3"/>
              </a:cxn>
            </a:cxnLst>
            <a:rect l="l" t="t" r="r" b="b"/>
            <a:pathLst>
              <a:path w="1587737" h="1766628">
                <a:moveTo>
                  <a:pt x="335407" y="5354"/>
                </a:moveTo>
                <a:lnTo>
                  <a:pt x="1587737" y="0"/>
                </a:lnTo>
                <a:lnTo>
                  <a:pt x="1310651" y="1766628"/>
                </a:lnTo>
                <a:lnTo>
                  <a:pt x="0" y="1679421"/>
                </a:lnTo>
                <a:close/>
              </a:path>
            </a:pathLst>
          </a:custGeom>
          <a:blipFill>
            <a:blip r:embed="rId4"/>
            <a:stretch>
              <a:fillRect/>
            </a:stretch>
          </a:blipFill>
          <a:ln w="63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Box 10"/>
          <p:cNvSpPr txBox="1">
            <a:spLocks noChangeArrowheads="1"/>
          </p:cNvSpPr>
          <p:nvPr/>
        </p:nvSpPr>
        <p:spPr bwMode="auto">
          <a:xfrm>
            <a:off x="8726312" y="1074575"/>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31" name="Group 30"/>
          <p:cNvGrpSpPr/>
          <p:nvPr/>
        </p:nvGrpSpPr>
        <p:grpSpPr>
          <a:xfrm>
            <a:off x="8093534" y="1164886"/>
            <a:ext cx="548640" cy="548640"/>
            <a:chOff x="8093534" y="1164886"/>
            <a:chExt cx="548640" cy="548640"/>
          </a:xfrm>
        </p:grpSpPr>
        <p:sp>
          <p:nvSpPr>
            <p:cNvPr id="12" name="Oval 11"/>
            <p:cNvSpPr>
              <a:spLocks noChangeAspect="1"/>
            </p:cNvSpPr>
            <p:nvPr/>
          </p:nvSpPr>
          <p:spPr>
            <a:xfrm>
              <a:off x="8093534" y="1164886"/>
              <a:ext cx="548640" cy="54864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3" name="Text Box 10"/>
          <p:cNvSpPr txBox="1">
            <a:spLocks noChangeArrowheads="1"/>
          </p:cNvSpPr>
          <p:nvPr/>
        </p:nvSpPr>
        <p:spPr bwMode="auto">
          <a:xfrm>
            <a:off x="8726312" y="2913007"/>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25" name="Text Box 10"/>
          <p:cNvSpPr txBox="1">
            <a:spLocks noChangeArrowheads="1"/>
          </p:cNvSpPr>
          <p:nvPr/>
        </p:nvSpPr>
        <p:spPr bwMode="auto">
          <a:xfrm>
            <a:off x="8726312" y="4751439"/>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32" name="Group 31"/>
          <p:cNvGrpSpPr/>
          <p:nvPr/>
        </p:nvGrpSpPr>
        <p:grpSpPr>
          <a:xfrm>
            <a:off x="8093534" y="3003318"/>
            <a:ext cx="548640" cy="548640"/>
            <a:chOff x="8093534" y="3003318"/>
            <a:chExt cx="548640" cy="548640"/>
          </a:xfrm>
        </p:grpSpPr>
        <p:sp>
          <p:nvSpPr>
            <p:cNvPr id="22" name="Oval 21"/>
            <p:cNvSpPr>
              <a:spLocks noChangeAspect="1"/>
            </p:cNvSpPr>
            <p:nvPr/>
          </p:nvSpPr>
          <p:spPr>
            <a:xfrm>
              <a:off x="8093534" y="3003318"/>
              <a:ext cx="548640" cy="54864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0"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33" name="Group 32"/>
          <p:cNvGrpSpPr/>
          <p:nvPr/>
        </p:nvGrpSpPr>
        <p:grpSpPr>
          <a:xfrm>
            <a:off x="8093534" y="4841750"/>
            <a:ext cx="548640" cy="548640"/>
            <a:chOff x="8093534" y="4841750"/>
            <a:chExt cx="548640" cy="548640"/>
          </a:xfrm>
        </p:grpSpPr>
        <p:sp>
          <p:nvSpPr>
            <p:cNvPr id="24" name="Oval 23"/>
            <p:cNvSpPr>
              <a:spLocks noChangeAspect="1"/>
            </p:cNvSpPr>
            <p:nvPr/>
          </p:nvSpPr>
          <p:spPr>
            <a:xfrm>
              <a:off x="8093534" y="4841750"/>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1"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sp>
        <p:nvSpPr>
          <p:cNvPr id="26" name="TextBox 25"/>
          <p:cNvSpPr txBox="1"/>
          <p:nvPr/>
        </p:nvSpPr>
        <p:spPr>
          <a:xfrm>
            <a:off x="4575650" y="789349"/>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30" name="Group 29"/>
          <p:cNvGrpSpPr/>
          <p:nvPr/>
        </p:nvGrpSpPr>
        <p:grpSpPr>
          <a:xfrm>
            <a:off x="4575651" y="3131130"/>
            <a:ext cx="2958025" cy="2787417"/>
            <a:chOff x="4575651" y="2685656"/>
            <a:chExt cx="2958025" cy="2787417"/>
          </a:xfrm>
        </p:grpSpPr>
        <p:sp>
          <p:nvSpPr>
            <p:cNvPr id="27" name="TextBox 26"/>
            <p:cNvSpPr txBox="1"/>
            <p:nvPr/>
          </p:nvSpPr>
          <p:spPr>
            <a:xfrm>
              <a:off x="4575651" y="2685656"/>
              <a:ext cx="261059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8" name="TextBox 27"/>
            <p:cNvSpPr txBox="1"/>
            <p:nvPr/>
          </p:nvSpPr>
          <p:spPr>
            <a:xfrm>
              <a:off x="4575651" y="3441748"/>
              <a:ext cx="2958025"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cxnSp>
          <p:nvCxnSpPr>
            <p:cNvPr id="29" name="Straight Connector 28"/>
            <p:cNvCxnSpPr/>
            <p:nvPr/>
          </p:nvCxnSpPr>
          <p:spPr>
            <a:xfrm>
              <a:off x="4832873" y="3161885"/>
              <a:ext cx="1371600" cy="2117"/>
            </a:xfrm>
            <a:prstGeom prst="line">
              <a:avLst/>
            </a:prstGeom>
            <a:ln w="19050">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7792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wipe(up)">
                                      <p:cBhvr>
                                        <p:cTn id="23" dur="500"/>
                                        <p:tgtEl>
                                          <p:spTgt spid="26"/>
                                        </p:tgtEl>
                                      </p:cBhvr>
                                    </p:animEffect>
                                  </p:childTnLst>
                                </p:cTn>
                              </p:par>
                            </p:childTnLst>
                          </p:cTn>
                        </p:par>
                        <p:par>
                          <p:cTn id="24" fill="hold">
                            <p:stCondLst>
                              <p:cond delay="2000"/>
                            </p:stCondLst>
                            <p:childTnLst>
                              <p:par>
                                <p:cTn id="25" presetID="42" presetClass="entr" presetSubtype="0" fill="hold" nodeType="after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1000"/>
                                        <p:tgtEl>
                                          <p:spTgt spid="30"/>
                                        </p:tgtEl>
                                      </p:cBhvr>
                                    </p:animEffect>
                                    <p:anim calcmode="lin" valueType="num">
                                      <p:cBhvr>
                                        <p:cTn id="28" dur="1000" fill="hold"/>
                                        <p:tgtEl>
                                          <p:spTgt spid="30"/>
                                        </p:tgtEl>
                                        <p:attrNameLst>
                                          <p:attrName>ppt_x</p:attrName>
                                        </p:attrNameLst>
                                      </p:cBhvr>
                                      <p:tavLst>
                                        <p:tav tm="0">
                                          <p:val>
                                            <p:strVal val="#ppt_x"/>
                                          </p:val>
                                        </p:tav>
                                        <p:tav tm="100000">
                                          <p:val>
                                            <p:strVal val="#ppt_x"/>
                                          </p:val>
                                        </p:tav>
                                      </p:tavLst>
                                    </p:anim>
                                    <p:anim calcmode="lin" valueType="num">
                                      <p:cBhvr>
                                        <p:cTn id="29" dur="1000" fill="hold"/>
                                        <p:tgtEl>
                                          <p:spTgt spid="30"/>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3" presetClass="entr" presetSubtype="528" fill="hold" nodeType="afterEffect">
                                  <p:stCondLst>
                                    <p:cond delay="0"/>
                                  </p:stCondLst>
                                  <p:childTnLst>
                                    <p:set>
                                      <p:cBhvr>
                                        <p:cTn id="32" dur="1" fill="hold">
                                          <p:stCondLst>
                                            <p:cond delay="0"/>
                                          </p:stCondLst>
                                        </p:cTn>
                                        <p:tgtEl>
                                          <p:spTgt spid="31"/>
                                        </p:tgtEl>
                                        <p:attrNameLst>
                                          <p:attrName>style.visibility</p:attrName>
                                        </p:attrNameLst>
                                      </p:cBhvr>
                                      <p:to>
                                        <p:strVal val="visible"/>
                                      </p:to>
                                    </p:set>
                                    <p:anim calcmode="lin" valueType="num">
                                      <p:cBhvr>
                                        <p:cTn id="33" dur="500" fill="hold"/>
                                        <p:tgtEl>
                                          <p:spTgt spid="31"/>
                                        </p:tgtEl>
                                        <p:attrNameLst>
                                          <p:attrName>ppt_w</p:attrName>
                                        </p:attrNameLst>
                                      </p:cBhvr>
                                      <p:tavLst>
                                        <p:tav tm="0">
                                          <p:val>
                                            <p:fltVal val="0"/>
                                          </p:val>
                                        </p:tav>
                                        <p:tav tm="100000">
                                          <p:val>
                                            <p:strVal val="#ppt_w"/>
                                          </p:val>
                                        </p:tav>
                                      </p:tavLst>
                                    </p:anim>
                                    <p:anim calcmode="lin" valueType="num">
                                      <p:cBhvr>
                                        <p:cTn id="34" dur="500" fill="hold"/>
                                        <p:tgtEl>
                                          <p:spTgt spid="31"/>
                                        </p:tgtEl>
                                        <p:attrNameLst>
                                          <p:attrName>ppt_h</p:attrName>
                                        </p:attrNameLst>
                                      </p:cBhvr>
                                      <p:tavLst>
                                        <p:tav tm="0">
                                          <p:val>
                                            <p:fltVal val="0"/>
                                          </p:val>
                                        </p:tav>
                                        <p:tav tm="100000">
                                          <p:val>
                                            <p:strVal val="#ppt_h"/>
                                          </p:val>
                                        </p:tav>
                                      </p:tavLst>
                                    </p:anim>
                                    <p:anim calcmode="lin" valueType="num">
                                      <p:cBhvr>
                                        <p:cTn id="35" dur="500" fill="hold"/>
                                        <p:tgtEl>
                                          <p:spTgt spid="31"/>
                                        </p:tgtEl>
                                        <p:attrNameLst>
                                          <p:attrName>ppt_x</p:attrName>
                                        </p:attrNameLst>
                                      </p:cBhvr>
                                      <p:tavLst>
                                        <p:tav tm="0">
                                          <p:val>
                                            <p:fltVal val="0.5"/>
                                          </p:val>
                                        </p:tav>
                                        <p:tav tm="100000">
                                          <p:val>
                                            <p:strVal val="#ppt_x"/>
                                          </p:val>
                                        </p:tav>
                                      </p:tavLst>
                                    </p:anim>
                                    <p:anim calcmode="lin" valueType="num">
                                      <p:cBhvr>
                                        <p:cTn id="36" dur="500" fill="hold"/>
                                        <p:tgtEl>
                                          <p:spTgt spid="31"/>
                                        </p:tgtEl>
                                        <p:attrNameLst>
                                          <p:attrName>ppt_y</p:attrName>
                                        </p:attrNameLst>
                                      </p:cBhvr>
                                      <p:tavLst>
                                        <p:tav tm="0">
                                          <p:val>
                                            <p:fltVal val="0.5"/>
                                          </p:val>
                                        </p:tav>
                                        <p:tav tm="100000">
                                          <p:val>
                                            <p:strVal val="#ppt_y"/>
                                          </p:val>
                                        </p:tav>
                                      </p:tavLst>
                                    </p:anim>
                                  </p:childTnLst>
                                </p:cTn>
                              </p:par>
                            </p:childTnLst>
                          </p:cTn>
                        </p:par>
                        <p:par>
                          <p:cTn id="37" fill="hold">
                            <p:stCondLst>
                              <p:cond delay="3500"/>
                            </p:stCondLst>
                            <p:childTnLst>
                              <p:par>
                                <p:cTn id="38" presetID="22" presetClass="entr" presetSubtype="8"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wipe(left)">
                                      <p:cBhvr>
                                        <p:cTn id="40" dur="500"/>
                                        <p:tgtEl>
                                          <p:spTgt spid="13"/>
                                        </p:tgtEl>
                                      </p:cBhvr>
                                    </p:animEffect>
                                  </p:childTnLst>
                                </p:cTn>
                              </p:par>
                            </p:childTnLst>
                          </p:cTn>
                        </p:par>
                        <p:par>
                          <p:cTn id="41" fill="hold">
                            <p:stCondLst>
                              <p:cond delay="4000"/>
                            </p:stCondLst>
                            <p:childTnLst>
                              <p:par>
                                <p:cTn id="42" presetID="23" presetClass="entr" presetSubtype="528" fill="hold"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 calcmode="lin" valueType="num">
                                      <p:cBhvr>
                                        <p:cTn id="46" dur="500" fill="hold"/>
                                        <p:tgtEl>
                                          <p:spTgt spid="32"/>
                                        </p:tgtEl>
                                        <p:attrNameLst>
                                          <p:attrName>ppt_x</p:attrName>
                                        </p:attrNameLst>
                                      </p:cBhvr>
                                      <p:tavLst>
                                        <p:tav tm="0">
                                          <p:val>
                                            <p:fltVal val="0.5"/>
                                          </p:val>
                                        </p:tav>
                                        <p:tav tm="100000">
                                          <p:val>
                                            <p:strVal val="#ppt_x"/>
                                          </p:val>
                                        </p:tav>
                                      </p:tavLst>
                                    </p:anim>
                                    <p:anim calcmode="lin" valueType="num">
                                      <p:cBhvr>
                                        <p:cTn id="47" dur="500" fill="hold"/>
                                        <p:tgtEl>
                                          <p:spTgt spid="32"/>
                                        </p:tgtEl>
                                        <p:attrNameLst>
                                          <p:attrName>ppt_y</p:attrName>
                                        </p:attrNameLst>
                                      </p:cBhvr>
                                      <p:tavLst>
                                        <p:tav tm="0">
                                          <p:val>
                                            <p:fltVal val="0.5"/>
                                          </p:val>
                                        </p:tav>
                                        <p:tav tm="100000">
                                          <p:val>
                                            <p:strVal val="#ppt_y"/>
                                          </p:val>
                                        </p:tav>
                                      </p:tavLst>
                                    </p:anim>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500"/>
                                        <p:tgtEl>
                                          <p:spTgt spid="23"/>
                                        </p:tgtEl>
                                      </p:cBhvr>
                                    </p:animEffect>
                                  </p:childTnLst>
                                </p:cTn>
                              </p:par>
                            </p:childTnLst>
                          </p:cTn>
                        </p:par>
                        <p:par>
                          <p:cTn id="52" fill="hold">
                            <p:stCondLst>
                              <p:cond delay="5000"/>
                            </p:stCondLst>
                            <p:childTnLst>
                              <p:par>
                                <p:cTn id="53" presetID="23" presetClass="entr" presetSubtype="528" fill="hold" nodeType="afterEffect">
                                  <p:stCondLst>
                                    <p:cond delay="0"/>
                                  </p:stCondLst>
                                  <p:childTnLst>
                                    <p:set>
                                      <p:cBhvr>
                                        <p:cTn id="54" dur="1" fill="hold">
                                          <p:stCondLst>
                                            <p:cond delay="0"/>
                                          </p:stCondLst>
                                        </p:cTn>
                                        <p:tgtEl>
                                          <p:spTgt spid="33"/>
                                        </p:tgtEl>
                                        <p:attrNameLst>
                                          <p:attrName>style.visibility</p:attrName>
                                        </p:attrNameLst>
                                      </p:cBhvr>
                                      <p:to>
                                        <p:strVal val="visible"/>
                                      </p:to>
                                    </p:set>
                                    <p:anim calcmode="lin" valueType="num">
                                      <p:cBhvr>
                                        <p:cTn id="55" dur="500" fill="hold"/>
                                        <p:tgtEl>
                                          <p:spTgt spid="33"/>
                                        </p:tgtEl>
                                        <p:attrNameLst>
                                          <p:attrName>ppt_w</p:attrName>
                                        </p:attrNameLst>
                                      </p:cBhvr>
                                      <p:tavLst>
                                        <p:tav tm="0">
                                          <p:val>
                                            <p:fltVal val="0"/>
                                          </p:val>
                                        </p:tav>
                                        <p:tav tm="100000">
                                          <p:val>
                                            <p:strVal val="#ppt_w"/>
                                          </p:val>
                                        </p:tav>
                                      </p:tavLst>
                                    </p:anim>
                                    <p:anim calcmode="lin" valueType="num">
                                      <p:cBhvr>
                                        <p:cTn id="56" dur="500" fill="hold"/>
                                        <p:tgtEl>
                                          <p:spTgt spid="33"/>
                                        </p:tgtEl>
                                        <p:attrNameLst>
                                          <p:attrName>ppt_h</p:attrName>
                                        </p:attrNameLst>
                                      </p:cBhvr>
                                      <p:tavLst>
                                        <p:tav tm="0">
                                          <p:val>
                                            <p:fltVal val="0"/>
                                          </p:val>
                                        </p:tav>
                                        <p:tav tm="100000">
                                          <p:val>
                                            <p:strVal val="#ppt_h"/>
                                          </p:val>
                                        </p:tav>
                                      </p:tavLst>
                                    </p:anim>
                                    <p:anim calcmode="lin" valueType="num">
                                      <p:cBhvr>
                                        <p:cTn id="57" dur="500" fill="hold"/>
                                        <p:tgtEl>
                                          <p:spTgt spid="33"/>
                                        </p:tgtEl>
                                        <p:attrNameLst>
                                          <p:attrName>ppt_x</p:attrName>
                                        </p:attrNameLst>
                                      </p:cBhvr>
                                      <p:tavLst>
                                        <p:tav tm="0">
                                          <p:val>
                                            <p:fltVal val="0.5"/>
                                          </p:val>
                                        </p:tav>
                                        <p:tav tm="100000">
                                          <p:val>
                                            <p:strVal val="#ppt_x"/>
                                          </p:val>
                                        </p:tav>
                                      </p:tavLst>
                                    </p:anim>
                                    <p:anim calcmode="lin" valueType="num">
                                      <p:cBhvr>
                                        <p:cTn id="58" dur="500" fill="hold"/>
                                        <p:tgtEl>
                                          <p:spTgt spid="33"/>
                                        </p:tgtEl>
                                        <p:attrNameLst>
                                          <p:attrName>ppt_y</p:attrName>
                                        </p:attrNameLst>
                                      </p:cBhvr>
                                      <p:tavLst>
                                        <p:tav tm="0">
                                          <p:val>
                                            <p:fltVal val="0.5"/>
                                          </p:val>
                                        </p:tav>
                                        <p:tav tm="100000">
                                          <p:val>
                                            <p:strVal val="#ppt_y"/>
                                          </p:val>
                                        </p:tav>
                                      </p:tavLst>
                                    </p:anim>
                                  </p:childTnLst>
                                </p:cTn>
                              </p:par>
                            </p:childTnLst>
                          </p:cTn>
                        </p:par>
                        <p:par>
                          <p:cTn id="59" fill="hold">
                            <p:stCondLst>
                              <p:cond delay="550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0" grpId="0" animBg="1"/>
      <p:bldP spid="13" grpId="0"/>
      <p:bldP spid="23" grpId="0"/>
      <p:bldP spid="25" grpId="0"/>
      <p:bldP spid="2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8397B1"/>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62768F"/>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EF342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44546B"/>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8397B1"/>
                </a:solidFill>
                <a:latin typeface="Candara" panose="020E0502030303020204" pitchFamily="34" charset="0"/>
              </a:rPr>
              <a:t>LOREM IPSUM</a:t>
            </a:r>
            <a:endParaRPr lang="en-US" sz="800" b="1" dirty="0">
              <a:solidFill>
                <a:srgbClr val="8397B1"/>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endParaRPr lang="en-US" sz="800" b="1" dirty="0">
              <a:solidFill>
                <a:srgbClr val="EF3425"/>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endParaRPr lang="en-US" sz="800" b="1" dirty="0">
              <a:solidFill>
                <a:srgbClr val="62768F"/>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7794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6" name="Text Placeholder 25"/>
          <p:cNvSpPr txBox="1">
            <a:spLocks noGrp="1"/>
          </p:cNvSpPr>
          <p:nvPr>
            <p:ph type="body" sz="half" idx="67"/>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 Placeholder 54"/>
          <p:cNvSpPr>
            <a:spLocks noGrp="1"/>
          </p:cNvSpPr>
          <p:nvPr>
            <p:ph type="body" sz="half" idx="68"/>
          </p:nvPr>
        </p:nvSpPr>
        <p:spPr/>
        <p:txBody>
          <a:bodyPr/>
          <a:lstStyle/>
          <a:p>
            <a:pPr lvl="0"/>
            <a:r>
              <a:rPr lang="en-US" sz="1600" dirty="0">
                <a:solidFill>
                  <a:srgbClr val="8397B1"/>
                </a:solidFill>
              </a:rPr>
              <a:t>LOREM IPSUM</a:t>
            </a:r>
          </a:p>
        </p:txBody>
      </p:sp>
      <p:sp>
        <p:nvSpPr>
          <p:cNvPr id="27" name="Text Placeholder 26"/>
          <p:cNvSpPr txBox="1">
            <a:spLocks noGrp="1"/>
          </p:cNvSpPr>
          <p:nvPr>
            <p:ph type="body" sz="half" idx="69"/>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55"/>
          <p:cNvSpPr>
            <a:spLocks noGrp="1"/>
          </p:cNvSpPr>
          <p:nvPr>
            <p:ph type="body" sz="half" idx="70"/>
          </p:nvPr>
        </p:nvSpPr>
        <p:spPr/>
        <p:txBody>
          <a:bodyPr/>
          <a:lstStyle/>
          <a:p>
            <a:pPr lvl="0"/>
            <a:r>
              <a:rPr lang="en-US" sz="1600" dirty="0">
                <a:solidFill>
                  <a:srgbClr val="44546B"/>
                </a:solidFill>
              </a:rPr>
              <a:t>LOREM IPSUM</a:t>
            </a:r>
          </a:p>
        </p:txBody>
      </p:sp>
      <p:sp>
        <p:nvSpPr>
          <p:cNvPr id="28" name="Text Placeholder 27"/>
          <p:cNvSpPr txBox="1">
            <a:spLocks noGrp="1"/>
          </p:cNvSpPr>
          <p:nvPr>
            <p:ph type="body" sz="half" idx="71"/>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 Placeholder 56"/>
          <p:cNvSpPr>
            <a:spLocks noGrp="1"/>
          </p:cNvSpPr>
          <p:nvPr>
            <p:ph type="body" sz="half" idx="72"/>
          </p:nvPr>
        </p:nvSpPr>
        <p:spPr/>
        <p:txBody>
          <a:bodyPr/>
          <a:lstStyle/>
          <a:p>
            <a:pPr lvl="0"/>
            <a:r>
              <a:rPr lang="en-US" sz="1600" dirty="0">
                <a:solidFill>
                  <a:srgbClr val="62768F"/>
                </a:solidFill>
              </a:rPr>
              <a:t>LOREM IPSUM</a:t>
            </a:r>
          </a:p>
        </p:txBody>
      </p:sp>
      <p:pic>
        <p:nvPicPr>
          <p:cNvPr id="4" name="Picture Placeholder 3"/>
          <p:cNvPicPr>
            <a:picLocks noGrp="1" noChangeAspect="1"/>
          </p:cNvPicPr>
          <p:nvPr>
            <p:ph type="pic" sz="quarter" idx="66"/>
          </p:nvPr>
        </p:nvPicPr>
        <p:blipFill>
          <a:blip r:embed="rId3">
            <a:extLst>
              <a:ext uri="{28A0092B-C50C-407E-A947-70E740481C1C}">
                <a14:useLocalDpi xmlns:a14="http://schemas.microsoft.com/office/drawing/2010/main" val="0"/>
              </a:ext>
            </a:extLst>
          </a:blip>
          <a:srcRect/>
          <a:stretch>
            <a:fillRect/>
          </a:stretch>
        </p:blipFill>
        <p:spPr>
          <a:ln>
            <a:solidFill>
              <a:srgbClr val="EF3425"/>
            </a:solidFill>
          </a:ln>
        </p:spPr>
      </p:pic>
      <p:pic>
        <p:nvPicPr>
          <p:cNvPr id="5" name="Picture Placeholder 4"/>
          <p:cNvPicPr>
            <a:picLocks noGrp="1" noChangeAspect="1"/>
          </p:cNvPicPr>
          <p:nvPr>
            <p:ph type="pic" sz="quarter" idx="63"/>
          </p:nvPr>
        </p:nvPicPr>
        <p:blipFill>
          <a:blip r:embed="rId4">
            <a:extLst>
              <a:ext uri="{28A0092B-C50C-407E-A947-70E740481C1C}">
                <a14:useLocalDpi xmlns:a14="http://schemas.microsoft.com/office/drawing/2010/main" val="0"/>
              </a:ext>
            </a:extLst>
          </a:blip>
          <a:srcRect t="51" b="51"/>
          <a:stretch>
            <a:fillRect/>
          </a:stretch>
        </p:blipFill>
        <p:spPr>
          <a:ln>
            <a:solidFill>
              <a:srgbClr val="8397B1"/>
            </a:solidFill>
          </a:ln>
        </p:spPr>
      </p:pic>
      <p:pic>
        <p:nvPicPr>
          <p:cNvPr id="6" name="Picture Placeholder 5"/>
          <p:cNvPicPr>
            <a:picLocks noGrp="1" noChangeAspect="1"/>
          </p:cNvPicPr>
          <p:nvPr>
            <p:ph type="pic" sz="quarter" idx="64"/>
          </p:nvPr>
        </p:nvPicPr>
        <p:blipFill>
          <a:blip r:embed="rId5">
            <a:extLst>
              <a:ext uri="{28A0092B-C50C-407E-A947-70E740481C1C}">
                <a14:useLocalDpi xmlns:a14="http://schemas.microsoft.com/office/drawing/2010/main" val="0"/>
              </a:ext>
            </a:extLst>
          </a:blip>
          <a:srcRect/>
          <a:stretch>
            <a:fillRect/>
          </a:stretch>
        </p:blipFill>
        <p:spPr>
          <a:ln>
            <a:solidFill>
              <a:srgbClr val="44546B"/>
            </a:solidFill>
          </a:ln>
        </p:spPr>
      </p:pic>
      <p:pic>
        <p:nvPicPr>
          <p:cNvPr id="7" name="Picture Placeholder 6"/>
          <p:cNvPicPr>
            <a:picLocks noGrp="1" noChangeAspect="1"/>
          </p:cNvPicPr>
          <p:nvPr>
            <p:ph type="pic" sz="quarter" idx="65"/>
          </p:nvPr>
        </p:nvPicPr>
        <p:blipFill>
          <a:blip r:embed="rId6">
            <a:extLst>
              <a:ext uri="{28A0092B-C50C-407E-A947-70E740481C1C}">
                <a14:useLocalDpi xmlns:a14="http://schemas.microsoft.com/office/drawing/2010/main" val="0"/>
              </a:ext>
            </a:extLst>
          </a:blip>
          <a:srcRect t="51" b="51"/>
          <a:stretch>
            <a:fillRect/>
          </a:stretch>
        </p:blipFill>
        <p:spPr>
          <a:ln>
            <a:solidFill>
              <a:srgbClr val="62768F"/>
            </a:solidFill>
          </a:ln>
        </p:spPr>
      </p:pic>
      <p:sp>
        <p:nvSpPr>
          <p:cNvPr id="23" name="TextBox 2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lumMod val="85000"/>
                  </a:schemeClr>
                </a:solidFill>
                <a:latin typeface="Candara" panose="020E0502030303020204" pitchFamily="34" charset="0"/>
              </a:rPr>
              <a:t>Your Subtitle</a:t>
            </a:r>
          </a:p>
        </p:txBody>
      </p:sp>
      <p:sp>
        <p:nvSpPr>
          <p:cNvPr id="8" name="Text Placeholder 7"/>
          <p:cNvSpPr>
            <a:spLocks noGrp="1"/>
          </p:cNvSpPr>
          <p:nvPr>
            <p:ph type="body" sz="half" idx="62"/>
          </p:nvPr>
        </p:nvSpPr>
        <p:spPr/>
        <p:txBody>
          <a:bodyPr/>
          <a:lstStyle/>
          <a:p>
            <a:r>
              <a:rPr lang="en-US" sz="1600" dirty="0">
                <a:solidFill>
                  <a:srgbClr val="EF3425"/>
                </a:solidFill>
              </a:rPr>
              <a:t>LOREM IPSUM</a:t>
            </a:r>
          </a:p>
        </p:txBody>
      </p:sp>
      <p:sp>
        <p:nvSpPr>
          <p:cNvPr id="9" name="Text Placeholder 8"/>
          <p:cNvSpPr>
            <a:spLocks noGrp="1"/>
          </p:cNvSpPr>
          <p:nvPr>
            <p:ph type="body" sz="half" idx="61"/>
          </p:nvPr>
        </p:nvSpPr>
        <p:spPr/>
        <p:txBody>
          <a:bodyPr/>
          <a:lstStyle/>
          <a:p>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a:p>
            <a:endParaRPr lang="en-US" dirty="0"/>
          </a:p>
        </p:txBody>
      </p:sp>
    </p:spTree>
    <p:extLst>
      <p:ext uri="{BB962C8B-B14F-4D97-AF65-F5344CB8AC3E}">
        <p14:creationId xmlns:p14="http://schemas.microsoft.com/office/powerpoint/2010/main" val="35179503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68" name="TextBox 16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AFRICA MAP</a:t>
            </a:r>
          </a:p>
          <a:p>
            <a:r>
              <a:rPr lang="en-US" dirty="0">
                <a:solidFill>
                  <a:schemeClr val="bg1">
                    <a:lumMod val="85000"/>
                  </a:schemeClr>
                </a:solidFill>
                <a:latin typeface="Candara" panose="020E0502030303020204" pitchFamily="34" charset="0"/>
              </a:rPr>
              <a:t>Your Subtitle</a:t>
            </a:r>
          </a:p>
        </p:txBody>
      </p:sp>
      <p:sp>
        <p:nvSpPr>
          <p:cNvPr id="23" name="Freeform 1"/>
          <p:cNvSpPr>
            <a:spLocks noChangeArrowheads="1"/>
          </p:cNvSpPr>
          <p:nvPr/>
        </p:nvSpPr>
        <p:spPr bwMode="auto">
          <a:xfrm>
            <a:off x="7785821" y="483466"/>
            <a:ext cx="310172" cy="619143"/>
          </a:xfrm>
          <a:custGeom>
            <a:avLst/>
            <a:gdLst>
              <a:gd name="T0" fmla="*/ 19 w 948"/>
              <a:gd name="T1" fmla="*/ 204 h 1893"/>
              <a:gd name="T2" fmla="*/ 19 w 948"/>
              <a:gd name="T3" fmla="*/ 204 h 1893"/>
              <a:gd name="T4" fmla="*/ 167 w 948"/>
              <a:gd name="T5" fmla="*/ 55 h 1893"/>
              <a:gd name="T6" fmla="*/ 464 w 948"/>
              <a:gd name="T7" fmla="*/ 37 h 1893"/>
              <a:gd name="T8" fmla="*/ 538 w 948"/>
              <a:gd name="T9" fmla="*/ 167 h 1893"/>
              <a:gd name="T10" fmla="*/ 612 w 948"/>
              <a:gd name="T11" fmla="*/ 93 h 1893"/>
              <a:gd name="T12" fmla="*/ 705 w 948"/>
              <a:gd name="T13" fmla="*/ 111 h 1893"/>
              <a:gd name="T14" fmla="*/ 576 w 948"/>
              <a:gd name="T15" fmla="*/ 334 h 1893"/>
              <a:gd name="T16" fmla="*/ 687 w 948"/>
              <a:gd name="T17" fmla="*/ 500 h 1893"/>
              <a:gd name="T18" fmla="*/ 742 w 948"/>
              <a:gd name="T19" fmla="*/ 630 h 1893"/>
              <a:gd name="T20" fmla="*/ 724 w 948"/>
              <a:gd name="T21" fmla="*/ 779 h 1893"/>
              <a:gd name="T22" fmla="*/ 594 w 948"/>
              <a:gd name="T23" fmla="*/ 835 h 1893"/>
              <a:gd name="T24" fmla="*/ 631 w 948"/>
              <a:gd name="T25" fmla="*/ 965 h 1893"/>
              <a:gd name="T26" fmla="*/ 928 w 948"/>
              <a:gd name="T27" fmla="*/ 1150 h 1893"/>
              <a:gd name="T28" fmla="*/ 909 w 948"/>
              <a:gd name="T29" fmla="*/ 1224 h 1893"/>
              <a:gd name="T30" fmla="*/ 724 w 948"/>
              <a:gd name="T31" fmla="*/ 1484 h 1893"/>
              <a:gd name="T32" fmla="*/ 594 w 948"/>
              <a:gd name="T33" fmla="*/ 1595 h 1893"/>
              <a:gd name="T34" fmla="*/ 594 w 948"/>
              <a:gd name="T35" fmla="*/ 1799 h 1893"/>
              <a:gd name="T36" fmla="*/ 446 w 948"/>
              <a:gd name="T37" fmla="*/ 1892 h 1893"/>
              <a:gd name="T38" fmla="*/ 427 w 948"/>
              <a:gd name="T39" fmla="*/ 1762 h 1893"/>
              <a:gd name="T40" fmla="*/ 334 w 948"/>
              <a:gd name="T41" fmla="*/ 1484 h 1893"/>
              <a:gd name="T42" fmla="*/ 167 w 948"/>
              <a:gd name="T43" fmla="*/ 1261 h 1893"/>
              <a:gd name="T44" fmla="*/ 56 w 948"/>
              <a:gd name="T45" fmla="*/ 1094 h 1893"/>
              <a:gd name="T46" fmla="*/ 0 w 948"/>
              <a:gd name="T47" fmla="*/ 853 h 1893"/>
              <a:gd name="T48" fmla="*/ 75 w 948"/>
              <a:gd name="T49" fmla="*/ 797 h 1893"/>
              <a:gd name="T50" fmla="*/ 149 w 948"/>
              <a:gd name="T51" fmla="*/ 575 h 1893"/>
              <a:gd name="T52" fmla="*/ 75 w 948"/>
              <a:gd name="T53" fmla="*/ 352 h 1893"/>
              <a:gd name="T54" fmla="*/ 19 w 948"/>
              <a:gd name="T55" fmla="*/ 204 h 1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48" h="1893">
                <a:moveTo>
                  <a:pt x="19" y="204"/>
                </a:moveTo>
                <a:lnTo>
                  <a:pt x="19" y="204"/>
                </a:lnTo>
                <a:cubicBezTo>
                  <a:pt x="19" y="204"/>
                  <a:pt x="111" y="74"/>
                  <a:pt x="167" y="55"/>
                </a:cubicBezTo>
                <a:cubicBezTo>
                  <a:pt x="223" y="37"/>
                  <a:pt x="390" y="0"/>
                  <a:pt x="464" y="37"/>
                </a:cubicBezTo>
                <a:cubicBezTo>
                  <a:pt x="538" y="55"/>
                  <a:pt x="501" y="185"/>
                  <a:pt x="538" y="167"/>
                </a:cubicBezTo>
                <a:cubicBezTo>
                  <a:pt x="594" y="167"/>
                  <a:pt x="576" y="111"/>
                  <a:pt x="612" y="93"/>
                </a:cubicBezTo>
                <a:cubicBezTo>
                  <a:pt x="650" y="74"/>
                  <a:pt x="724" y="37"/>
                  <a:pt x="705" y="111"/>
                </a:cubicBezTo>
                <a:cubicBezTo>
                  <a:pt x="668" y="185"/>
                  <a:pt x="576" y="278"/>
                  <a:pt x="576" y="334"/>
                </a:cubicBezTo>
                <a:cubicBezTo>
                  <a:pt x="576" y="371"/>
                  <a:pt x="594" y="464"/>
                  <a:pt x="687" y="500"/>
                </a:cubicBezTo>
                <a:cubicBezTo>
                  <a:pt x="761" y="538"/>
                  <a:pt x="761" y="575"/>
                  <a:pt x="742" y="630"/>
                </a:cubicBezTo>
                <a:cubicBezTo>
                  <a:pt x="724" y="705"/>
                  <a:pt x="742" y="760"/>
                  <a:pt x="724" y="779"/>
                </a:cubicBezTo>
                <a:cubicBezTo>
                  <a:pt x="705" y="779"/>
                  <a:pt x="594" y="797"/>
                  <a:pt x="594" y="835"/>
                </a:cubicBezTo>
                <a:cubicBezTo>
                  <a:pt x="594" y="871"/>
                  <a:pt x="557" y="927"/>
                  <a:pt x="631" y="965"/>
                </a:cubicBezTo>
                <a:cubicBezTo>
                  <a:pt x="687" y="1020"/>
                  <a:pt x="909" y="1150"/>
                  <a:pt x="928" y="1150"/>
                </a:cubicBezTo>
                <a:cubicBezTo>
                  <a:pt x="947" y="1168"/>
                  <a:pt x="947" y="1206"/>
                  <a:pt x="909" y="1224"/>
                </a:cubicBezTo>
                <a:cubicBezTo>
                  <a:pt x="872" y="1242"/>
                  <a:pt x="779" y="1465"/>
                  <a:pt x="724" y="1484"/>
                </a:cubicBezTo>
                <a:cubicBezTo>
                  <a:pt x="668" y="1502"/>
                  <a:pt x="594" y="1558"/>
                  <a:pt x="594" y="1595"/>
                </a:cubicBezTo>
                <a:cubicBezTo>
                  <a:pt x="594" y="1632"/>
                  <a:pt x="612" y="1762"/>
                  <a:pt x="594" y="1799"/>
                </a:cubicBezTo>
                <a:cubicBezTo>
                  <a:pt x="557" y="1818"/>
                  <a:pt x="446" y="1892"/>
                  <a:pt x="446" y="1892"/>
                </a:cubicBezTo>
                <a:cubicBezTo>
                  <a:pt x="446" y="1892"/>
                  <a:pt x="446" y="1818"/>
                  <a:pt x="427" y="1762"/>
                </a:cubicBezTo>
                <a:cubicBezTo>
                  <a:pt x="427" y="1688"/>
                  <a:pt x="353" y="1539"/>
                  <a:pt x="334" y="1484"/>
                </a:cubicBezTo>
                <a:cubicBezTo>
                  <a:pt x="297" y="1428"/>
                  <a:pt x="205" y="1317"/>
                  <a:pt x="167" y="1261"/>
                </a:cubicBezTo>
                <a:cubicBezTo>
                  <a:pt x="130" y="1187"/>
                  <a:pt x="75" y="1131"/>
                  <a:pt x="56" y="1094"/>
                </a:cubicBezTo>
                <a:cubicBezTo>
                  <a:pt x="19" y="1057"/>
                  <a:pt x="0" y="871"/>
                  <a:pt x="0" y="853"/>
                </a:cubicBezTo>
                <a:cubicBezTo>
                  <a:pt x="19" y="816"/>
                  <a:pt x="75" y="797"/>
                  <a:pt x="75" y="797"/>
                </a:cubicBezTo>
                <a:cubicBezTo>
                  <a:pt x="75" y="797"/>
                  <a:pt x="149" y="594"/>
                  <a:pt x="149" y="575"/>
                </a:cubicBezTo>
                <a:cubicBezTo>
                  <a:pt x="149" y="556"/>
                  <a:pt x="111" y="408"/>
                  <a:pt x="75" y="352"/>
                </a:cubicBezTo>
                <a:cubicBezTo>
                  <a:pt x="37" y="297"/>
                  <a:pt x="19" y="204"/>
                  <a:pt x="19" y="204"/>
                </a:cubicBezTo>
              </a:path>
            </a:pathLst>
          </a:custGeom>
          <a:solidFill>
            <a:srgbClr val="B9B9B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4" name="Freeform 2"/>
          <p:cNvSpPr>
            <a:spLocks noChangeArrowheads="1"/>
          </p:cNvSpPr>
          <p:nvPr/>
        </p:nvSpPr>
        <p:spPr bwMode="auto">
          <a:xfrm>
            <a:off x="7931530" y="860148"/>
            <a:ext cx="1219045" cy="1141589"/>
          </a:xfrm>
          <a:custGeom>
            <a:avLst/>
            <a:gdLst>
              <a:gd name="T0" fmla="*/ 3616 w 3728"/>
              <a:gd name="T1" fmla="*/ 352 h 3488"/>
              <a:gd name="T2" fmla="*/ 3616 w 3728"/>
              <a:gd name="T3" fmla="*/ 352 h 3488"/>
              <a:gd name="T4" fmla="*/ 3505 w 3728"/>
              <a:gd name="T5" fmla="*/ 260 h 3488"/>
              <a:gd name="T6" fmla="*/ 3226 w 3728"/>
              <a:gd name="T7" fmla="*/ 260 h 3488"/>
              <a:gd name="T8" fmla="*/ 3134 w 3728"/>
              <a:gd name="T9" fmla="*/ 186 h 3488"/>
              <a:gd name="T10" fmla="*/ 2911 w 3728"/>
              <a:gd name="T11" fmla="*/ 37 h 3488"/>
              <a:gd name="T12" fmla="*/ 2484 w 3728"/>
              <a:gd name="T13" fmla="*/ 130 h 3488"/>
              <a:gd name="T14" fmla="*/ 2466 w 3728"/>
              <a:gd name="T15" fmla="*/ 148 h 3488"/>
              <a:gd name="T16" fmla="*/ 2466 w 3728"/>
              <a:gd name="T17" fmla="*/ 148 h 3488"/>
              <a:gd name="T18" fmla="*/ 2373 w 3728"/>
              <a:gd name="T19" fmla="*/ 389 h 3488"/>
              <a:gd name="T20" fmla="*/ 2243 w 3728"/>
              <a:gd name="T21" fmla="*/ 668 h 3488"/>
              <a:gd name="T22" fmla="*/ 2113 w 3728"/>
              <a:gd name="T23" fmla="*/ 742 h 3488"/>
              <a:gd name="T24" fmla="*/ 1891 w 3728"/>
              <a:gd name="T25" fmla="*/ 593 h 3488"/>
              <a:gd name="T26" fmla="*/ 1484 w 3728"/>
              <a:gd name="T27" fmla="*/ 501 h 3488"/>
              <a:gd name="T28" fmla="*/ 1372 w 3728"/>
              <a:gd name="T29" fmla="*/ 427 h 3488"/>
              <a:gd name="T30" fmla="*/ 1279 w 3728"/>
              <a:gd name="T31" fmla="*/ 186 h 3488"/>
              <a:gd name="T32" fmla="*/ 1020 w 3728"/>
              <a:gd name="T33" fmla="*/ 92 h 3488"/>
              <a:gd name="T34" fmla="*/ 686 w 3728"/>
              <a:gd name="T35" fmla="*/ 74 h 3488"/>
              <a:gd name="T36" fmla="*/ 612 w 3728"/>
              <a:gd name="T37" fmla="*/ 74 h 3488"/>
              <a:gd name="T38" fmla="*/ 482 w 3728"/>
              <a:gd name="T39" fmla="*/ 0 h 3488"/>
              <a:gd name="T40" fmla="*/ 501 w 3728"/>
              <a:gd name="T41" fmla="*/ 37 h 3488"/>
              <a:gd name="T42" fmla="*/ 426 w 3728"/>
              <a:gd name="T43" fmla="*/ 130 h 3488"/>
              <a:gd name="T44" fmla="*/ 333 w 3728"/>
              <a:gd name="T45" fmla="*/ 278 h 3488"/>
              <a:gd name="T46" fmla="*/ 278 w 3728"/>
              <a:gd name="T47" fmla="*/ 334 h 3488"/>
              <a:gd name="T48" fmla="*/ 166 w 3728"/>
              <a:gd name="T49" fmla="*/ 408 h 3488"/>
              <a:gd name="T50" fmla="*/ 148 w 3728"/>
              <a:gd name="T51" fmla="*/ 501 h 3488"/>
              <a:gd name="T52" fmla="*/ 148 w 3728"/>
              <a:gd name="T53" fmla="*/ 649 h 3488"/>
              <a:gd name="T54" fmla="*/ 0 w 3728"/>
              <a:gd name="T55" fmla="*/ 742 h 3488"/>
              <a:gd name="T56" fmla="*/ 55 w 3728"/>
              <a:gd name="T57" fmla="*/ 1261 h 3488"/>
              <a:gd name="T58" fmla="*/ 92 w 3728"/>
              <a:gd name="T59" fmla="*/ 1688 h 3488"/>
              <a:gd name="T60" fmla="*/ 74 w 3728"/>
              <a:gd name="T61" fmla="*/ 1873 h 3488"/>
              <a:gd name="T62" fmla="*/ 185 w 3728"/>
              <a:gd name="T63" fmla="*/ 2115 h 3488"/>
              <a:gd name="T64" fmla="*/ 315 w 3728"/>
              <a:gd name="T65" fmla="*/ 2300 h 3488"/>
              <a:gd name="T66" fmla="*/ 556 w 3728"/>
              <a:gd name="T67" fmla="*/ 2449 h 3488"/>
              <a:gd name="T68" fmla="*/ 649 w 3728"/>
              <a:gd name="T69" fmla="*/ 2560 h 3488"/>
              <a:gd name="T70" fmla="*/ 1020 w 3728"/>
              <a:gd name="T71" fmla="*/ 2597 h 3488"/>
              <a:gd name="T72" fmla="*/ 1168 w 3728"/>
              <a:gd name="T73" fmla="*/ 2801 h 3488"/>
              <a:gd name="T74" fmla="*/ 1372 w 3728"/>
              <a:gd name="T75" fmla="*/ 2745 h 3488"/>
              <a:gd name="T76" fmla="*/ 1725 w 3728"/>
              <a:gd name="T77" fmla="*/ 2634 h 3488"/>
              <a:gd name="T78" fmla="*/ 2948 w 3728"/>
              <a:gd name="T79" fmla="*/ 3246 h 3488"/>
              <a:gd name="T80" fmla="*/ 3505 w 3728"/>
              <a:gd name="T81" fmla="*/ 3487 h 3488"/>
              <a:gd name="T82" fmla="*/ 3616 w 3728"/>
              <a:gd name="T83" fmla="*/ 3451 h 3488"/>
              <a:gd name="T84" fmla="*/ 3727 w 3728"/>
              <a:gd name="T85" fmla="*/ 3376 h 3488"/>
              <a:gd name="T86" fmla="*/ 3635 w 3728"/>
              <a:gd name="T87" fmla="*/ 853 h 3488"/>
              <a:gd name="T88" fmla="*/ 3616 w 3728"/>
              <a:gd name="T89" fmla="*/ 352 h 3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728" h="3488">
                <a:moveTo>
                  <a:pt x="3616" y="352"/>
                </a:moveTo>
                <a:lnTo>
                  <a:pt x="3616" y="352"/>
                </a:lnTo>
                <a:cubicBezTo>
                  <a:pt x="3616" y="352"/>
                  <a:pt x="3635" y="334"/>
                  <a:pt x="3505" y="260"/>
                </a:cubicBezTo>
                <a:cubicBezTo>
                  <a:pt x="3375" y="204"/>
                  <a:pt x="3356" y="278"/>
                  <a:pt x="3226" y="260"/>
                </a:cubicBezTo>
                <a:cubicBezTo>
                  <a:pt x="3097" y="260"/>
                  <a:pt x="3152" y="241"/>
                  <a:pt x="3134" y="186"/>
                </a:cubicBezTo>
                <a:cubicBezTo>
                  <a:pt x="3097" y="111"/>
                  <a:pt x="3097" y="37"/>
                  <a:pt x="2911" y="37"/>
                </a:cubicBezTo>
                <a:cubicBezTo>
                  <a:pt x="2726" y="56"/>
                  <a:pt x="2522" y="111"/>
                  <a:pt x="2484" y="130"/>
                </a:cubicBezTo>
                <a:cubicBezTo>
                  <a:pt x="2466" y="148"/>
                  <a:pt x="2466" y="148"/>
                  <a:pt x="2466" y="148"/>
                </a:cubicBezTo>
                <a:lnTo>
                  <a:pt x="2466" y="148"/>
                </a:lnTo>
                <a:cubicBezTo>
                  <a:pt x="2466" y="148"/>
                  <a:pt x="2373" y="278"/>
                  <a:pt x="2373" y="389"/>
                </a:cubicBezTo>
                <a:cubicBezTo>
                  <a:pt x="2373" y="519"/>
                  <a:pt x="2336" y="575"/>
                  <a:pt x="2243" y="668"/>
                </a:cubicBezTo>
                <a:cubicBezTo>
                  <a:pt x="2169" y="742"/>
                  <a:pt x="2187" y="798"/>
                  <a:pt x="2113" y="742"/>
                </a:cubicBezTo>
                <a:cubicBezTo>
                  <a:pt x="2040" y="668"/>
                  <a:pt x="2022" y="649"/>
                  <a:pt x="1891" y="593"/>
                </a:cubicBezTo>
                <a:cubicBezTo>
                  <a:pt x="1762" y="519"/>
                  <a:pt x="1520" y="519"/>
                  <a:pt x="1484" y="501"/>
                </a:cubicBezTo>
                <a:cubicBezTo>
                  <a:pt x="1428" y="501"/>
                  <a:pt x="1409" y="463"/>
                  <a:pt x="1372" y="427"/>
                </a:cubicBezTo>
                <a:cubicBezTo>
                  <a:pt x="1335" y="371"/>
                  <a:pt x="1354" y="222"/>
                  <a:pt x="1279" y="186"/>
                </a:cubicBezTo>
                <a:cubicBezTo>
                  <a:pt x="1205" y="148"/>
                  <a:pt x="1131" y="92"/>
                  <a:pt x="1020" y="92"/>
                </a:cubicBezTo>
                <a:cubicBezTo>
                  <a:pt x="908" y="74"/>
                  <a:pt x="686" y="74"/>
                  <a:pt x="686" y="74"/>
                </a:cubicBezTo>
                <a:cubicBezTo>
                  <a:pt x="612" y="74"/>
                  <a:pt x="612" y="74"/>
                  <a:pt x="612" y="74"/>
                </a:cubicBezTo>
                <a:cubicBezTo>
                  <a:pt x="482" y="0"/>
                  <a:pt x="482" y="0"/>
                  <a:pt x="482" y="0"/>
                </a:cubicBezTo>
                <a:cubicBezTo>
                  <a:pt x="482" y="0"/>
                  <a:pt x="501" y="18"/>
                  <a:pt x="501" y="37"/>
                </a:cubicBezTo>
                <a:cubicBezTo>
                  <a:pt x="482" y="74"/>
                  <a:pt x="445" y="74"/>
                  <a:pt x="426" y="130"/>
                </a:cubicBezTo>
                <a:cubicBezTo>
                  <a:pt x="407" y="167"/>
                  <a:pt x="333" y="278"/>
                  <a:pt x="333" y="278"/>
                </a:cubicBezTo>
                <a:cubicBezTo>
                  <a:pt x="333" y="278"/>
                  <a:pt x="296" y="334"/>
                  <a:pt x="278" y="334"/>
                </a:cubicBezTo>
                <a:cubicBezTo>
                  <a:pt x="241" y="334"/>
                  <a:pt x="166" y="389"/>
                  <a:pt x="166" y="408"/>
                </a:cubicBezTo>
                <a:cubicBezTo>
                  <a:pt x="148" y="427"/>
                  <a:pt x="148" y="427"/>
                  <a:pt x="148" y="501"/>
                </a:cubicBezTo>
                <a:cubicBezTo>
                  <a:pt x="148" y="557"/>
                  <a:pt x="148" y="631"/>
                  <a:pt x="148" y="649"/>
                </a:cubicBezTo>
                <a:cubicBezTo>
                  <a:pt x="130" y="649"/>
                  <a:pt x="0" y="742"/>
                  <a:pt x="0" y="742"/>
                </a:cubicBezTo>
                <a:cubicBezTo>
                  <a:pt x="0" y="742"/>
                  <a:pt x="74" y="1113"/>
                  <a:pt x="55" y="1261"/>
                </a:cubicBezTo>
                <a:cubicBezTo>
                  <a:pt x="55" y="1391"/>
                  <a:pt x="92" y="1595"/>
                  <a:pt x="92" y="1688"/>
                </a:cubicBezTo>
                <a:cubicBezTo>
                  <a:pt x="74" y="1762"/>
                  <a:pt x="92" y="1799"/>
                  <a:pt x="74" y="1873"/>
                </a:cubicBezTo>
                <a:cubicBezTo>
                  <a:pt x="55" y="1929"/>
                  <a:pt x="130" y="2003"/>
                  <a:pt x="185" y="2115"/>
                </a:cubicBezTo>
                <a:cubicBezTo>
                  <a:pt x="222" y="2226"/>
                  <a:pt x="222" y="2263"/>
                  <a:pt x="315" y="2300"/>
                </a:cubicBezTo>
                <a:cubicBezTo>
                  <a:pt x="389" y="2319"/>
                  <a:pt x="556" y="2393"/>
                  <a:pt x="556" y="2449"/>
                </a:cubicBezTo>
                <a:cubicBezTo>
                  <a:pt x="575" y="2504"/>
                  <a:pt x="575" y="2541"/>
                  <a:pt x="649" y="2560"/>
                </a:cubicBezTo>
                <a:cubicBezTo>
                  <a:pt x="723" y="2560"/>
                  <a:pt x="946" y="2541"/>
                  <a:pt x="1020" y="2597"/>
                </a:cubicBezTo>
                <a:cubicBezTo>
                  <a:pt x="1094" y="2671"/>
                  <a:pt x="1113" y="2783"/>
                  <a:pt x="1168" y="2801"/>
                </a:cubicBezTo>
                <a:cubicBezTo>
                  <a:pt x="1205" y="2820"/>
                  <a:pt x="1279" y="2783"/>
                  <a:pt x="1372" y="2745"/>
                </a:cubicBezTo>
                <a:cubicBezTo>
                  <a:pt x="1465" y="2709"/>
                  <a:pt x="1539" y="2560"/>
                  <a:pt x="1725" y="2634"/>
                </a:cubicBezTo>
                <a:cubicBezTo>
                  <a:pt x="1891" y="2709"/>
                  <a:pt x="2948" y="3246"/>
                  <a:pt x="2948" y="3246"/>
                </a:cubicBezTo>
                <a:cubicBezTo>
                  <a:pt x="2948" y="3246"/>
                  <a:pt x="3449" y="3487"/>
                  <a:pt x="3505" y="3487"/>
                </a:cubicBezTo>
                <a:cubicBezTo>
                  <a:pt x="3560" y="3469"/>
                  <a:pt x="3597" y="3451"/>
                  <a:pt x="3616" y="3451"/>
                </a:cubicBezTo>
                <a:cubicBezTo>
                  <a:pt x="3653" y="3451"/>
                  <a:pt x="3727" y="3432"/>
                  <a:pt x="3727" y="3376"/>
                </a:cubicBezTo>
                <a:cubicBezTo>
                  <a:pt x="3727" y="3302"/>
                  <a:pt x="3635" y="853"/>
                  <a:pt x="3635" y="853"/>
                </a:cubicBezTo>
                <a:lnTo>
                  <a:pt x="3616" y="352"/>
                </a:lnTo>
              </a:path>
            </a:pathLst>
          </a:custGeom>
          <a:solidFill>
            <a:srgbClr val="B7B7B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5" name="Freeform 3"/>
          <p:cNvSpPr>
            <a:spLocks noChangeArrowheads="1"/>
          </p:cNvSpPr>
          <p:nvPr/>
        </p:nvSpPr>
        <p:spPr bwMode="auto">
          <a:xfrm>
            <a:off x="6546579" y="519547"/>
            <a:ext cx="1578267" cy="1567340"/>
          </a:xfrm>
          <a:custGeom>
            <a:avLst/>
            <a:gdLst>
              <a:gd name="T0" fmla="*/ 3784 w 4824"/>
              <a:gd name="T1" fmla="*/ 112 h 4787"/>
              <a:gd name="T2" fmla="*/ 3784 w 4824"/>
              <a:gd name="T3" fmla="*/ 112 h 4787"/>
              <a:gd name="T4" fmla="*/ 3710 w 4824"/>
              <a:gd name="T5" fmla="*/ 37 h 4787"/>
              <a:gd name="T6" fmla="*/ 3358 w 4824"/>
              <a:gd name="T7" fmla="*/ 0 h 4787"/>
              <a:gd name="T8" fmla="*/ 3265 w 4824"/>
              <a:gd name="T9" fmla="*/ 74 h 4787"/>
              <a:gd name="T10" fmla="*/ 3247 w 4824"/>
              <a:gd name="T11" fmla="*/ 93 h 4787"/>
              <a:gd name="T12" fmla="*/ 3191 w 4824"/>
              <a:gd name="T13" fmla="*/ 74 h 4787"/>
              <a:gd name="T14" fmla="*/ 3098 w 4824"/>
              <a:gd name="T15" fmla="*/ 37 h 4787"/>
              <a:gd name="T16" fmla="*/ 2876 w 4824"/>
              <a:gd name="T17" fmla="*/ 18 h 4787"/>
              <a:gd name="T18" fmla="*/ 2764 w 4824"/>
              <a:gd name="T19" fmla="*/ 74 h 4787"/>
              <a:gd name="T20" fmla="*/ 2245 w 4824"/>
              <a:gd name="T21" fmla="*/ 93 h 4787"/>
              <a:gd name="T22" fmla="*/ 1985 w 4824"/>
              <a:gd name="T23" fmla="*/ 204 h 4787"/>
              <a:gd name="T24" fmla="*/ 1855 w 4824"/>
              <a:gd name="T25" fmla="*/ 297 h 4787"/>
              <a:gd name="T26" fmla="*/ 1781 w 4824"/>
              <a:gd name="T27" fmla="*/ 297 h 4787"/>
              <a:gd name="T28" fmla="*/ 1669 w 4824"/>
              <a:gd name="T29" fmla="*/ 389 h 4787"/>
              <a:gd name="T30" fmla="*/ 1595 w 4824"/>
              <a:gd name="T31" fmla="*/ 483 h 4787"/>
              <a:gd name="T32" fmla="*/ 1558 w 4824"/>
              <a:gd name="T33" fmla="*/ 483 h 4787"/>
              <a:gd name="T34" fmla="*/ 1595 w 4824"/>
              <a:gd name="T35" fmla="*/ 760 h 4787"/>
              <a:gd name="T36" fmla="*/ 1688 w 4824"/>
              <a:gd name="T37" fmla="*/ 1076 h 4787"/>
              <a:gd name="T38" fmla="*/ 1725 w 4824"/>
              <a:gd name="T39" fmla="*/ 1261 h 4787"/>
              <a:gd name="T40" fmla="*/ 1669 w 4824"/>
              <a:gd name="T41" fmla="*/ 1391 h 4787"/>
              <a:gd name="T42" fmla="*/ 1466 w 4824"/>
              <a:gd name="T43" fmla="*/ 1391 h 4787"/>
              <a:gd name="T44" fmla="*/ 1243 w 4824"/>
              <a:gd name="T45" fmla="*/ 1484 h 4787"/>
              <a:gd name="T46" fmla="*/ 1132 w 4824"/>
              <a:gd name="T47" fmla="*/ 1707 h 4787"/>
              <a:gd name="T48" fmla="*/ 946 w 4824"/>
              <a:gd name="T49" fmla="*/ 1799 h 4787"/>
              <a:gd name="T50" fmla="*/ 724 w 4824"/>
              <a:gd name="T51" fmla="*/ 1985 h 4787"/>
              <a:gd name="T52" fmla="*/ 427 w 4824"/>
              <a:gd name="T53" fmla="*/ 2059 h 4787"/>
              <a:gd name="T54" fmla="*/ 204 w 4824"/>
              <a:gd name="T55" fmla="*/ 2152 h 4787"/>
              <a:gd name="T56" fmla="*/ 19 w 4824"/>
              <a:gd name="T57" fmla="*/ 2412 h 4787"/>
              <a:gd name="T58" fmla="*/ 315 w 4824"/>
              <a:gd name="T59" fmla="*/ 2820 h 4787"/>
              <a:gd name="T60" fmla="*/ 909 w 4824"/>
              <a:gd name="T61" fmla="*/ 3265 h 4787"/>
              <a:gd name="T62" fmla="*/ 2356 w 4824"/>
              <a:gd name="T63" fmla="*/ 4285 h 4787"/>
              <a:gd name="T64" fmla="*/ 2393 w 4824"/>
              <a:gd name="T65" fmla="*/ 4396 h 4787"/>
              <a:gd name="T66" fmla="*/ 2727 w 4824"/>
              <a:gd name="T67" fmla="*/ 4508 h 4787"/>
              <a:gd name="T68" fmla="*/ 2801 w 4824"/>
              <a:gd name="T69" fmla="*/ 4712 h 4787"/>
              <a:gd name="T70" fmla="*/ 2987 w 4824"/>
              <a:gd name="T71" fmla="*/ 4749 h 4787"/>
              <a:gd name="T72" fmla="*/ 3358 w 4824"/>
              <a:gd name="T73" fmla="*/ 4675 h 4787"/>
              <a:gd name="T74" fmla="*/ 4823 w 4824"/>
              <a:gd name="T75" fmla="*/ 3580 h 4787"/>
              <a:gd name="T76" fmla="*/ 4786 w 4824"/>
              <a:gd name="T77" fmla="*/ 3525 h 4787"/>
              <a:gd name="T78" fmla="*/ 4749 w 4824"/>
              <a:gd name="T79" fmla="*/ 3451 h 4787"/>
              <a:gd name="T80" fmla="*/ 4563 w 4824"/>
              <a:gd name="T81" fmla="*/ 3339 h 4787"/>
              <a:gd name="T82" fmla="*/ 4471 w 4824"/>
              <a:gd name="T83" fmla="*/ 3283 h 4787"/>
              <a:gd name="T84" fmla="*/ 4378 w 4824"/>
              <a:gd name="T85" fmla="*/ 3080 h 4787"/>
              <a:gd name="T86" fmla="*/ 4304 w 4824"/>
              <a:gd name="T87" fmla="*/ 2950 h 4787"/>
              <a:gd name="T88" fmla="*/ 4322 w 4824"/>
              <a:gd name="T89" fmla="*/ 2857 h 4787"/>
              <a:gd name="T90" fmla="*/ 4322 w 4824"/>
              <a:gd name="T91" fmla="*/ 2709 h 4787"/>
              <a:gd name="T92" fmla="*/ 4304 w 4824"/>
              <a:gd name="T93" fmla="*/ 2467 h 4787"/>
              <a:gd name="T94" fmla="*/ 4285 w 4824"/>
              <a:gd name="T95" fmla="*/ 2170 h 4787"/>
              <a:gd name="T96" fmla="*/ 4230 w 4824"/>
              <a:gd name="T97" fmla="*/ 1781 h 4787"/>
              <a:gd name="T98" fmla="*/ 4174 w 4824"/>
              <a:gd name="T99" fmla="*/ 1521 h 4787"/>
              <a:gd name="T100" fmla="*/ 4063 w 4824"/>
              <a:gd name="T101" fmla="*/ 1299 h 4787"/>
              <a:gd name="T102" fmla="*/ 3840 w 4824"/>
              <a:gd name="T103" fmla="*/ 1002 h 4787"/>
              <a:gd name="T104" fmla="*/ 3803 w 4824"/>
              <a:gd name="T105" fmla="*/ 724 h 4787"/>
              <a:gd name="T106" fmla="*/ 3859 w 4824"/>
              <a:gd name="T107" fmla="*/ 686 h 4787"/>
              <a:gd name="T108" fmla="*/ 3933 w 4824"/>
              <a:gd name="T109" fmla="*/ 464 h 4787"/>
              <a:gd name="T110" fmla="*/ 3840 w 4824"/>
              <a:gd name="T111" fmla="*/ 223 h 4787"/>
              <a:gd name="T112" fmla="*/ 3784 w 4824"/>
              <a:gd name="T113" fmla="*/ 112 h 4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824" h="4787">
                <a:moveTo>
                  <a:pt x="3784" y="112"/>
                </a:moveTo>
                <a:lnTo>
                  <a:pt x="3784" y="112"/>
                </a:lnTo>
                <a:cubicBezTo>
                  <a:pt x="3784" y="112"/>
                  <a:pt x="3747" y="74"/>
                  <a:pt x="3710" y="37"/>
                </a:cubicBezTo>
                <a:cubicBezTo>
                  <a:pt x="3673" y="0"/>
                  <a:pt x="3358" y="0"/>
                  <a:pt x="3358" y="0"/>
                </a:cubicBezTo>
                <a:cubicBezTo>
                  <a:pt x="3358" y="0"/>
                  <a:pt x="3302" y="56"/>
                  <a:pt x="3265" y="74"/>
                </a:cubicBezTo>
                <a:cubicBezTo>
                  <a:pt x="3247" y="93"/>
                  <a:pt x="3247" y="93"/>
                  <a:pt x="3247" y="93"/>
                </a:cubicBezTo>
                <a:cubicBezTo>
                  <a:pt x="3247" y="93"/>
                  <a:pt x="3209" y="93"/>
                  <a:pt x="3191" y="74"/>
                </a:cubicBezTo>
                <a:cubicBezTo>
                  <a:pt x="3172" y="56"/>
                  <a:pt x="3135" y="18"/>
                  <a:pt x="3098" y="37"/>
                </a:cubicBezTo>
                <a:cubicBezTo>
                  <a:pt x="3061" y="37"/>
                  <a:pt x="2876" y="18"/>
                  <a:pt x="2876" y="18"/>
                </a:cubicBezTo>
                <a:cubicBezTo>
                  <a:pt x="2876" y="18"/>
                  <a:pt x="2801" y="74"/>
                  <a:pt x="2764" y="74"/>
                </a:cubicBezTo>
                <a:cubicBezTo>
                  <a:pt x="2708" y="93"/>
                  <a:pt x="2245" y="93"/>
                  <a:pt x="2245" y="93"/>
                </a:cubicBezTo>
                <a:cubicBezTo>
                  <a:pt x="2245" y="93"/>
                  <a:pt x="2022" y="186"/>
                  <a:pt x="1985" y="204"/>
                </a:cubicBezTo>
                <a:cubicBezTo>
                  <a:pt x="1948" y="223"/>
                  <a:pt x="1892" y="278"/>
                  <a:pt x="1855" y="297"/>
                </a:cubicBezTo>
                <a:cubicBezTo>
                  <a:pt x="1818" y="297"/>
                  <a:pt x="1799" y="278"/>
                  <a:pt x="1781" y="297"/>
                </a:cubicBezTo>
                <a:cubicBezTo>
                  <a:pt x="1763" y="297"/>
                  <a:pt x="1688" y="353"/>
                  <a:pt x="1669" y="389"/>
                </a:cubicBezTo>
                <a:cubicBezTo>
                  <a:pt x="1651" y="408"/>
                  <a:pt x="1595" y="483"/>
                  <a:pt x="1595" y="483"/>
                </a:cubicBezTo>
                <a:cubicBezTo>
                  <a:pt x="1577" y="483"/>
                  <a:pt x="1558" y="483"/>
                  <a:pt x="1558" y="483"/>
                </a:cubicBezTo>
                <a:cubicBezTo>
                  <a:pt x="1558" y="483"/>
                  <a:pt x="1577" y="705"/>
                  <a:pt x="1595" y="760"/>
                </a:cubicBezTo>
                <a:cubicBezTo>
                  <a:pt x="1614" y="835"/>
                  <a:pt x="1688" y="965"/>
                  <a:pt x="1688" y="1076"/>
                </a:cubicBezTo>
                <a:cubicBezTo>
                  <a:pt x="1688" y="1169"/>
                  <a:pt x="1707" y="1225"/>
                  <a:pt x="1725" y="1261"/>
                </a:cubicBezTo>
                <a:cubicBezTo>
                  <a:pt x="1725" y="1299"/>
                  <a:pt x="1707" y="1391"/>
                  <a:pt x="1669" y="1391"/>
                </a:cubicBezTo>
                <a:cubicBezTo>
                  <a:pt x="1614" y="1391"/>
                  <a:pt x="1521" y="1391"/>
                  <a:pt x="1466" y="1391"/>
                </a:cubicBezTo>
                <a:cubicBezTo>
                  <a:pt x="1392" y="1391"/>
                  <a:pt x="1317" y="1373"/>
                  <a:pt x="1243" y="1484"/>
                </a:cubicBezTo>
                <a:cubicBezTo>
                  <a:pt x="1169" y="1596"/>
                  <a:pt x="1206" y="1707"/>
                  <a:pt x="1132" y="1707"/>
                </a:cubicBezTo>
                <a:cubicBezTo>
                  <a:pt x="1076" y="1707"/>
                  <a:pt x="1002" y="1725"/>
                  <a:pt x="946" y="1799"/>
                </a:cubicBezTo>
                <a:cubicBezTo>
                  <a:pt x="891" y="1892"/>
                  <a:pt x="816" y="1985"/>
                  <a:pt x="724" y="1985"/>
                </a:cubicBezTo>
                <a:cubicBezTo>
                  <a:pt x="650" y="1985"/>
                  <a:pt x="520" y="2041"/>
                  <a:pt x="427" y="2059"/>
                </a:cubicBezTo>
                <a:cubicBezTo>
                  <a:pt x="315" y="2078"/>
                  <a:pt x="279" y="2133"/>
                  <a:pt x="204" y="2152"/>
                </a:cubicBezTo>
                <a:cubicBezTo>
                  <a:pt x="130" y="2170"/>
                  <a:pt x="0" y="2263"/>
                  <a:pt x="19" y="2412"/>
                </a:cubicBezTo>
                <a:cubicBezTo>
                  <a:pt x="37" y="2541"/>
                  <a:pt x="19" y="2690"/>
                  <a:pt x="315" y="2820"/>
                </a:cubicBezTo>
                <a:cubicBezTo>
                  <a:pt x="594" y="2950"/>
                  <a:pt x="909" y="3265"/>
                  <a:pt x="909" y="3265"/>
                </a:cubicBezTo>
                <a:cubicBezTo>
                  <a:pt x="2356" y="4285"/>
                  <a:pt x="2356" y="4285"/>
                  <a:pt x="2356" y="4285"/>
                </a:cubicBezTo>
                <a:cubicBezTo>
                  <a:pt x="2356" y="4285"/>
                  <a:pt x="2356" y="4396"/>
                  <a:pt x="2393" y="4396"/>
                </a:cubicBezTo>
                <a:cubicBezTo>
                  <a:pt x="2449" y="4396"/>
                  <a:pt x="2708" y="4508"/>
                  <a:pt x="2727" y="4508"/>
                </a:cubicBezTo>
                <a:cubicBezTo>
                  <a:pt x="2746" y="4508"/>
                  <a:pt x="2801" y="4638"/>
                  <a:pt x="2801" y="4712"/>
                </a:cubicBezTo>
                <a:cubicBezTo>
                  <a:pt x="2801" y="4786"/>
                  <a:pt x="2931" y="4767"/>
                  <a:pt x="2987" y="4749"/>
                </a:cubicBezTo>
                <a:cubicBezTo>
                  <a:pt x="3061" y="4749"/>
                  <a:pt x="3302" y="4693"/>
                  <a:pt x="3358" y="4675"/>
                </a:cubicBezTo>
                <a:cubicBezTo>
                  <a:pt x="3413" y="4656"/>
                  <a:pt x="4823" y="3580"/>
                  <a:pt x="4823" y="3580"/>
                </a:cubicBezTo>
                <a:cubicBezTo>
                  <a:pt x="4823" y="3580"/>
                  <a:pt x="4805" y="3562"/>
                  <a:pt x="4786" y="3525"/>
                </a:cubicBezTo>
                <a:cubicBezTo>
                  <a:pt x="4786" y="3506"/>
                  <a:pt x="4805" y="3469"/>
                  <a:pt x="4749" y="3451"/>
                </a:cubicBezTo>
                <a:cubicBezTo>
                  <a:pt x="4712" y="3413"/>
                  <a:pt x="4601" y="3358"/>
                  <a:pt x="4563" y="3339"/>
                </a:cubicBezTo>
                <a:cubicBezTo>
                  <a:pt x="4526" y="3339"/>
                  <a:pt x="4489" y="3321"/>
                  <a:pt x="4471" y="3283"/>
                </a:cubicBezTo>
                <a:cubicBezTo>
                  <a:pt x="4452" y="3247"/>
                  <a:pt x="4396" y="3117"/>
                  <a:pt x="4378" y="3080"/>
                </a:cubicBezTo>
                <a:cubicBezTo>
                  <a:pt x="4360" y="3061"/>
                  <a:pt x="4304" y="2968"/>
                  <a:pt x="4304" y="2950"/>
                </a:cubicBezTo>
                <a:cubicBezTo>
                  <a:pt x="4304" y="2931"/>
                  <a:pt x="4322" y="2857"/>
                  <a:pt x="4322" y="2857"/>
                </a:cubicBezTo>
                <a:cubicBezTo>
                  <a:pt x="4322" y="2838"/>
                  <a:pt x="4322" y="2745"/>
                  <a:pt x="4322" y="2709"/>
                </a:cubicBezTo>
                <a:cubicBezTo>
                  <a:pt x="4322" y="2690"/>
                  <a:pt x="4304" y="2467"/>
                  <a:pt x="4304" y="2467"/>
                </a:cubicBezTo>
                <a:cubicBezTo>
                  <a:pt x="4304" y="2467"/>
                  <a:pt x="4285" y="2189"/>
                  <a:pt x="4285" y="2170"/>
                </a:cubicBezTo>
                <a:lnTo>
                  <a:pt x="4230" y="1781"/>
                </a:lnTo>
                <a:cubicBezTo>
                  <a:pt x="4230" y="1781"/>
                  <a:pt x="4211" y="1596"/>
                  <a:pt x="4174" y="1521"/>
                </a:cubicBezTo>
                <a:cubicBezTo>
                  <a:pt x="4174" y="1521"/>
                  <a:pt x="4118" y="1354"/>
                  <a:pt x="4063" y="1299"/>
                </a:cubicBezTo>
                <a:cubicBezTo>
                  <a:pt x="3989" y="1225"/>
                  <a:pt x="3877" y="1039"/>
                  <a:pt x="3840" y="1002"/>
                </a:cubicBezTo>
                <a:cubicBezTo>
                  <a:pt x="3803" y="965"/>
                  <a:pt x="3766" y="742"/>
                  <a:pt x="3803" y="724"/>
                </a:cubicBezTo>
                <a:cubicBezTo>
                  <a:pt x="3840" y="705"/>
                  <a:pt x="3859" y="686"/>
                  <a:pt x="3859" y="686"/>
                </a:cubicBezTo>
                <a:cubicBezTo>
                  <a:pt x="3933" y="464"/>
                  <a:pt x="3933" y="464"/>
                  <a:pt x="3933" y="464"/>
                </a:cubicBezTo>
                <a:cubicBezTo>
                  <a:pt x="3933" y="464"/>
                  <a:pt x="3877" y="260"/>
                  <a:pt x="3840" y="223"/>
                </a:cubicBezTo>
                <a:cubicBezTo>
                  <a:pt x="3803" y="186"/>
                  <a:pt x="3784" y="112"/>
                  <a:pt x="3784" y="112"/>
                </a:cubicBezTo>
              </a:path>
            </a:pathLst>
          </a:custGeom>
          <a:solidFill>
            <a:srgbClr val="BBBBB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6" name="Freeform 4"/>
          <p:cNvSpPr>
            <a:spLocks noChangeArrowheads="1"/>
          </p:cNvSpPr>
          <p:nvPr/>
        </p:nvSpPr>
        <p:spPr bwMode="auto">
          <a:xfrm>
            <a:off x="5849776" y="629232"/>
            <a:ext cx="1262325" cy="1275809"/>
          </a:xfrm>
          <a:custGeom>
            <a:avLst/>
            <a:gdLst>
              <a:gd name="T0" fmla="*/ 3691 w 3859"/>
              <a:gd name="T1" fmla="*/ 149 h 3897"/>
              <a:gd name="T2" fmla="*/ 3691 w 3859"/>
              <a:gd name="T3" fmla="*/ 149 h 3897"/>
              <a:gd name="T4" fmla="*/ 3617 w 3859"/>
              <a:gd name="T5" fmla="*/ 149 h 3897"/>
              <a:gd name="T6" fmla="*/ 3450 w 3859"/>
              <a:gd name="T7" fmla="*/ 55 h 3897"/>
              <a:gd name="T8" fmla="*/ 3339 w 3859"/>
              <a:gd name="T9" fmla="*/ 130 h 3897"/>
              <a:gd name="T10" fmla="*/ 3209 w 3859"/>
              <a:gd name="T11" fmla="*/ 130 h 3897"/>
              <a:gd name="T12" fmla="*/ 3060 w 3859"/>
              <a:gd name="T13" fmla="*/ 130 h 3897"/>
              <a:gd name="T14" fmla="*/ 2894 w 3859"/>
              <a:gd name="T15" fmla="*/ 55 h 3897"/>
              <a:gd name="T16" fmla="*/ 2708 w 3859"/>
              <a:gd name="T17" fmla="*/ 74 h 3897"/>
              <a:gd name="T18" fmla="*/ 2634 w 3859"/>
              <a:gd name="T19" fmla="*/ 297 h 3897"/>
              <a:gd name="T20" fmla="*/ 2412 w 3859"/>
              <a:gd name="T21" fmla="*/ 556 h 3897"/>
              <a:gd name="T22" fmla="*/ 2059 w 3859"/>
              <a:gd name="T23" fmla="*/ 761 h 3897"/>
              <a:gd name="T24" fmla="*/ 1873 w 3859"/>
              <a:gd name="T25" fmla="*/ 983 h 3897"/>
              <a:gd name="T26" fmla="*/ 1836 w 3859"/>
              <a:gd name="T27" fmla="*/ 1243 h 3897"/>
              <a:gd name="T28" fmla="*/ 1818 w 3859"/>
              <a:gd name="T29" fmla="*/ 1354 h 3897"/>
              <a:gd name="T30" fmla="*/ 1855 w 3859"/>
              <a:gd name="T31" fmla="*/ 1539 h 3897"/>
              <a:gd name="T32" fmla="*/ 1780 w 3859"/>
              <a:gd name="T33" fmla="*/ 1744 h 3897"/>
              <a:gd name="T34" fmla="*/ 1391 w 3859"/>
              <a:gd name="T35" fmla="*/ 2004 h 3897"/>
              <a:gd name="T36" fmla="*/ 1261 w 3859"/>
              <a:gd name="T37" fmla="*/ 2096 h 3897"/>
              <a:gd name="T38" fmla="*/ 983 w 3859"/>
              <a:gd name="T39" fmla="*/ 2152 h 3897"/>
              <a:gd name="T40" fmla="*/ 908 w 3859"/>
              <a:gd name="T41" fmla="*/ 2375 h 3897"/>
              <a:gd name="T42" fmla="*/ 631 w 3859"/>
              <a:gd name="T43" fmla="*/ 2672 h 3897"/>
              <a:gd name="T44" fmla="*/ 575 w 3859"/>
              <a:gd name="T45" fmla="*/ 2949 h 3897"/>
              <a:gd name="T46" fmla="*/ 389 w 3859"/>
              <a:gd name="T47" fmla="*/ 3079 h 3897"/>
              <a:gd name="T48" fmla="*/ 278 w 3859"/>
              <a:gd name="T49" fmla="*/ 3320 h 3897"/>
              <a:gd name="T50" fmla="*/ 148 w 3859"/>
              <a:gd name="T51" fmla="*/ 3525 h 3897"/>
              <a:gd name="T52" fmla="*/ 55 w 3859"/>
              <a:gd name="T53" fmla="*/ 3691 h 3897"/>
              <a:gd name="T54" fmla="*/ 0 w 3859"/>
              <a:gd name="T55" fmla="*/ 3821 h 3897"/>
              <a:gd name="T56" fmla="*/ 964 w 3859"/>
              <a:gd name="T57" fmla="*/ 3896 h 3897"/>
              <a:gd name="T58" fmla="*/ 1020 w 3859"/>
              <a:gd name="T59" fmla="*/ 3766 h 3897"/>
              <a:gd name="T60" fmla="*/ 1038 w 3859"/>
              <a:gd name="T61" fmla="*/ 3488 h 3897"/>
              <a:gd name="T62" fmla="*/ 1243 w 3859"/>
              <a:gd name="T63" fmla="*/ 3320 h 3897"/>
              <a:gd name="T64" fmla="*/ 1279 w 3859"/>
              <a:gd name="T65" fmla="*/ 2987 h 3897"/>
              <a:gd name="T66" fmla="*/ 1279 w 3859"/>
              <a:gd name="T67" fmla="*/ 2727 h 3897"/>
              <a:gd name="T68" fmla="*/ 2133 w 3859"/>
              <a:gd name="T69" fmla="*/ 2708 h 3897"/>
              <a:gd name="T70" fmla="*/ 2133 w 3859"/>
              <a:gd name="T71" fmla="*/ 2040 h 3897"/>
              <a:gd name="T72" fmla="*/ 2244 w 3859"/>
              <a:gd name="T73" fmla="*/ 1874 h 3897"/>
              <a:gd name="T74" fmla="*/ 2412 w 3859"/>
              <a:gd name="T75" fmla="*/ 1781 h 3897"/>
              <a:gd name="T76" fmla="*/ 2578 w 3859"/>
              <a:gd name="T77" fmla="*/ 1725 h 3897"/>
              <a:gd name="T78" fmla="*/ 2819 w 3859"/>
              <a:gd name="T79" fmla="*/ 1651 h 3897"/>
              <a:gd name="T80" fmla="*/ 2894 w 3859"/>
              <a:gd name="T81" fmla="*/ 1651 h 3897"/>
              <a:gd name="T82" fmla="*/ 3005 w 3859"/>
              <a:gd name="T83" fmla="*/ 1577 h 3897"/>
              <a:gd name="T84" fmla="*/ 3154 w 3859"/>
              <a:gd name="T85" fmla="*/ 1410 h 3897"/>
              <a:gd name="T86" fmla="*/ 3265 w 3859"/>
              <a:gd name="T87" fmla="*/ 1373 h 3897"/>
              <a:gd name="T88" fmla="*/ 3320 w 3859"/>
              <a:gd name="T89" fmla="*/ 1317 h 3897"/>
              <a:gd name="T90" fmla="*/ 3506 w 3859"/>
              <a:gd name="T91" fmla="*/ 1057 h 3897"/>
              <a:gd name="T92" fmla="*/ 3784 w 3859"/>
              <a:gd name="T93" fmla="*/ 1057 h 3897"/>
              <a:gd name="T94" fmla="*/ 3858 w 3859"/>
              <a:gd name="T95" fmla="*/ 965 h 3897"/>
              <a:gd name="T96" fmla="*/ 3840 w 3859"/>
              <a:gd name="T97" fmla="*/ 872 h 3897"/>
              <a:gd name="T98" fmla="*/ 3821 w 3859"/>
              <a:gd name="T99" fmla="*/ 742 h 3897"/>
              <a:gd name="T100" fmla="*/ 3766 w 3859"/>
              <a:gd name="T101" fmla="*/ 538 h 3897"/>
              <a:gd name="T102" fmla="*/ 3728 w 3859"/>
              <a:gd name="T103" fmla="*/ 408 h 3897"/>
              <a:gd name="T104" fmla="*/ 3691 w 3859"/>
              <a:gd name="T105" fmla="*/ 149 h 38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97">
                <a:moveTo>
                  <a:pt x="3691" y="149"/>
                </a:moveTo>
                <a:lnTo>
                  <a:pt x="3691" y="149"/>
                </a:lnTo>
                <a:cubicBezTo>
                  <a:pt x="3691" y="149"/>
                  <a:pt x="3673" y="185"/>
                  <a:pt x="3617" y="149"/>
                </a:cubicBezTo>
                <a:cubicBezTo>
                  <a:pt x="3561" y="111"/>
                  <a:pt x="3525" y="37"/>
                  <a:pt x="3450" y="55"/>
                </a:cubicBezTo>
                <a:cubicBezTo>
                  <a:pt x="3376" y="74"/>
                  <a:pt x="3395" y="111"/>
                  <a:pt x="3339" y="130"/>
                </a:cubicBezTo>
                <a:cubicBezTo>
                  <a:pt x="3283" y="149"/>
                  <a:pt x="3302" y="130"/>
                  <a:pt x="3209" y="130"/>
                </a:cubicBezTo>
                <a:cubicBezTo>
                  <a:pt x="3135" y="130"/>
                  <a:pt x="3135" y="167"/>
                  <a:pt x="3060" y="130"/>
                </a:cubicBezTo>
                <a:cubicBezTo>
                  <a:pt x="2986" y="111"/>
                  <a:pt x="2931" y="93"/>
                  <a:pt x="2894" y="55"/>
                </a:cubicBezTo>
                <a:cubicBezTo>
                  <a:pt x="2875" y="19"/>
                  <a:pt x="2745" y="0"/>
                  <a:pt x="2708" y="74"/>
                </a:cubicBezTo>
                <a:cubicBezTo>
                  <a:pt x="2689" y="130"/>
                  <a:pt x="2727" y="223"/>
                  <a:pt x="2634" y="297"/>
                </a:cubicBezTo>
                <a:cubicBezTo>
                  <a:pt x="2523" y="371"/>
                  <a:pt x="2541" y="538"/>
                  <a:pt x="2412" y="556"/>
                </a:cubicBezTo>
                <a:cubicBezTo>
                  <a:pt x="2263" y="556"/>
                  <a:pt x="2115" y="686"/>
                  <a:pt x="2059" y="761"/>
                </a:cubicBezTo>
                <a:cubicBezTo>
                  <a:pt x="2003" y="816"/>
                  <a:pt x="1910" y="909"/>
                  <a:pt x="1873" y="983"/>
                </a:cubicBezTo>
                <a:cubicBezTo>
                  <a:pt x="1818" y="1039"/>
                  <a:pt x="1873" y="1187"/>
                  <a:pt x="1836" y="1243"/>
                </a:cubicBezTo>
                <a:cubicBezTo>
                  <a:pt x="1799" y="1280"/>
                  <a:pt x="1799" y="1317"/>
                  <a:pt x="1818" y="1354"/>
                </a:cubicBezTo>
                <a:cubicBezTo>
                  <a:pt x="1836" y="1410"/>
                  <a:pt x="1892" y="1465"/>
                  <a:pt x="1855" y="1539"/>
                </a:cubicBezTo>
                <a:cubicBezTo>
                  <a:pt x="1818" y="1633"/>
                  <a:pt x="1873" y="1669"/>
                  <a:pt x="1780" y="1744"/>
                </a:cubicBezTo>
                <a:cubicBezTo>
                  <a:pt x="1688" y="1818"/>
                  <a:pt x="1465" y="1985"/>
                  <a:pt x="1391" y="2004"/>
                </a:cubicBezTo>
                <a:cubicBezTo>
                  <a:pt x="1335" y="2040"/>
                  <a:pt x="1373" y="2096"/>
                  <a:pt x="1261" y="2096"/>
                </a:cubicBezTo>
                <a:cubicBezTo>
                  <a:pt x="1131" y="2096"/>
                  <a:pt x="983" y="2096"/>
                  <a:pt x="983" y="2152"/>
                </a:cubicBezTo>
                <a:cubicBezTo>
                  <a:pt x="964" y="2207"/>
                  <a:pt x="964" y="2300"/>
                  <a:pt x="908" y="2375"/>
                </a:cubicBezTo>
                <a:cubicBezTo>
                  <a:pt x="834" y="2449"/>
                  <a:pt x="705" y="2578"/>
                  <a:pt x="631" y="2672"/>
                </a:cubicBezTo>
                <a:cubicBezTo>
                  <a:pt x="556" y="2783"/>
                  <a:pt x="649" y="2913"/>
                  <a:pt x="575" y="2949"/>
                </a:cubicBezTo>
                <a:cubicBezTo>
                  <a:pt x="501" y="2987"/>
                  <a:pt x="463" y="2968"/>
                  <a:pt x="389" y="3079"/>
                </a:cubicBezTo>
                <a:cubicBezTo>
                  <a:pt x="315" y="3191"/>
                  <a:pt x="334" y="3209"/>
                  <a:pt x="278" y="3320"/>
                </a:cubicBezTo>
                <a:cubicBezTo>
                  <a:pt x="222" y="3432"/>
                  <a:pt x="222" y="3469"/>
                  <a:pt x="148" y="3525"/>
                </a:cubicBezTo>
                <a:cubicBezTo>
                  <a:pt x="55" y="3599"/>
                  <a:pt x="111" y="3673"/>
                  <a:pt x="55" y="3691"/>
                </a:cubicBezTo>
                <a:cubicBezTo>
                  <a:pt x="18" y="3710"/>
                  <a:pt x="0" y="3821"/>
                  <a:pt x="0" y="3821"/>
                </a:cubicBezTo>
                <a:cubicBezTo>
                  <a:pt x="964" y="3896"/>
                  <a:pt x="964" y="3896"/>
                  <a:pt x="964" y="3896"/>
                </a:cubicBezTo>
                <a:cubicBezTo>
                  <a:pt x="964" y="3896"/>
                  <a:pt x="1020" y="3821"/>
                  <a:pt x="1020" y="3766"/>
                </a:cubicBezTo>
                <a:cubicBezTo>
                  <a:pt x="1020" y="3691"/>
                  <a:pt x="1002" y="3562"/>
                  <a:pt x="1038" y="3488"/>
                </a:cubicBezTo>
                <a:cubicBezTo>
                  <a:pt x="1076" y="3414"/>
                  <a:pt x="1205" y="3376"/>
                  <a:pt x="1243" y="3320"/>
                </a:cubicBezTo>
                <a:cubicBezTo>
                  <a:pt x="1279" y="3246"/>
                  <a:pt x="1279" y="2987"/>
                  <a:pt x="1279" y="2987"/>
                </a:cubicBezTo>
                <a:cubicBezTo>
                  <a:pt x="1279" y="2727"/>
                  <a:pt x="1279" y="2727"/>
                  <a:pt x="1279" y="2727"/>
                </a:cubicBezTo>
                <a:cubicBezTo>
                  <a:pt x="2133" y="2708"/>
                  <a:pt x="2133" y="2708"/>
                  <a:pt x="2133" y="2708"/>
                </a:cubicBezTo>
                <a:cubicBezTo>
                  <a:pt x="2133" y="2040"/>
                  <a:pt x="2133" y="2040"/>
                  <a:pt x="2133" y="2040"/>
                </a:cubicBezTo>
                <a:cubicBezTo>
                  <a:pt x="2133" y="2040"/>
                  <a:pt x="2152" y="1910"/>
                  <a:pt x="2244" y="1874"/>
                </a:cubicBezTo>
                <a:cubicBezTo>
                  <a:pt x="2318" y="1818"/>
                  <a:pt x="2393" y="1799"/>
                  <a:pt x="2412" y="1781"/>
                </a:cubicBezTo>
                <a:cubicBezTo>
                  <a:pt x="2412" y="1781"/>
                  <a:pt x="2541" y="1725"/>
                  <a:pt x="2578" y="1725"/>
                </a:cubicBezTo>
                <a:cubicBezTo>
                  <a:pt x="2615" y="1707"/>
                  <a:pt x="2801" y="1669"/>
                  <a:pt x="2819" y="1651"/>
                </a:cubicBezTo>
                <a:cubicBezTo>
                  <a:pt x="2838" y="1651"/>
                  <a:pt x="2875" y="1669"/>
                  <a:pt x="2894" y="1651"/>
                </a:cubicBezTo>
                <a:cubicBezTo>
                  <a:pt x="2912" y="1651"/>
                  <a:pt x="2931" y="1651"/>
                  <a:pt x="3005" y="1577"/>
                </a:cubicBezTo>
                <a:cubicBezTo>
                  <a:pt x="3060" y="1503"/>
                  <a:pt x="3135" y="1410"/>
                  <a:pt x="3154" y="1410"/>
                </a:cubicBezTo>
                <a:cubicBezTo>
                  <a:pt x="3172" y="1391"/>
                  <a:pt x="3265" y="1373"/>
                  <a:pt x="3265" y="1373"/>
                </a:cubicBezTo>
                <a:cubicBezTo>
                  <a:pt x="3265" y="1373"/>
                  <a:pt x="3302" y="1410"/>
                  <a:pt x="3320" y="1317"/>
                </a:cubicBezTo>
                <a:cubicBezTo>
                  <a:pt x="3339" y="1243"/>
                  <a:pt x="3376" y="1076"/>
                  <a:pt x="3506" y="1057"/>
                </a:cubicBezTo>
                <a:cubicBezTo>
                  <a:pt x="3784" y="1057"/>
                  <a:pt x="3784" y="1057"/>
                  <a:pt x="3784" y="1057"/>
                </a:cubicBezTo>
                <a:cubicBezTo>
                  <a:pt x="3784" y="1057"/>
                  <a:pt x="3840" y="1076"/>
                  <a:pt x="3858" y="965"/>
                </a:cubicBezTo>
                <a:cubicBezTo>
                  <a:pt x="3858" y="965"/>
                  <a:pt x="3858" y="909"/>
                  <a:pt x="3840" y="872"/>
                </a:cubicBezTo>
                <a:cubicBezTo>
                  <a:pt x="3821" y="853"/>
                  <a:pt x="3821" y="761"/>
                  <a:pt x="3821" y="742"/>
                </a:cubicBezTo>
                <a:cubicBezTo>
                  <a:pt x="3821" y="723"/>
                  <a:pt x="3784" y="556"/>
                  <a:pt x="3766" y="538"/>
                </a:cubicBezTo>
                <a:cubicBezTo>
                  <a:pt x="3747" y="520"/>
                  <a:pt x="3728" y="426"/>
                  <a:pt x="3728" y="408"/>
                </a:cubicBezTo>
                <a:cubicBezTo>
                  <a:pt x="3710" y="408"/>
                  <a:pt x="3691" y="149"/>
                  <a:pt x="3691" y="14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7" name="Freeform 5"/>
          <p:cNvSpPr>
            <a:spLocks noChangeArrowheads="1"/>
          </p:cNvSpPr>
          <p:nvPr/>
        </p:nvSpPr>
        <p:spPr bwMode="auto">
          <a:xfrm>
            <a:off x="5836792" y="1297443"/>
            <a:ext cx="1001204" cy="1124271"/>
          </a:xfrm>
          <a:custGeom>
            <a:avLst/>
            <a:gdLst>
              <a:gd name="T0" fmla="*/ 1187 w 3062"/>
              <a:gd name="T1" fmla="*/ 3414 h 3433"/>
              <a:gd name="T2" fmla="*/ 1187 w 3062"/>
              <a:gd name="T3" fmla="*/ 3414 h 3433"/>
              <a:gd name="T4" fmla="*/ 1335 w 3062"/>
              <a:gd name="T5" fmla="*/ 3321 h 3433"/>
              <a:gd name="T6" fmla="*/ 1743 w 3062"/>
              <a:gd name="T7" fmla="*/ 3321 h 3433"/>
              <a:gd name="T8" fmla="*/ 2745 w 3062"/>
              <a:gd name="T9" fmla="*/ 3284 h 3433"/>
              <a:gd name="T10" fmla="*/ 2856 w 3062"/>
              <a:gd name="T11" fmla="*/ 3099 h 3433"/>
              <a:gd name="T12" fmla="*/ 2560 w 3062"/>
              <a:gd name="T13" fmla="*/ 928 h 3433"/>
              <a:gd name="T14" fmla="*/ 3061 w 3062"/>
              <a:gd name="T15" fmla="*/ 873 h 3433"/>
              <a:gd name="T16" fmla="*/ 2820 w 3062"/>
              <a:gd name="T17" fmla="*/ 650 h 3433"/>
              <a:gd name="T18" fmla="*/ 2523 w 3062"/>
              <a:gd name="T19" fmla="*/ 464 h 3433"/>
              <a:gd name="T20" fmla="*/ 2281 w 3062"/>
              <a:gd name="T21" fmla="*/ 316 h 3433"/>
              <a:gd name="T22" fmla="*/ 2170 w 3062"/>
              <a:gd name="T23" fmla="*/ 0 h 3433"/>
              <a:gd name="T24" fmla="*/ 2170 w 3062"/>
              <a:gd name="T25" fmla="*/ 668 h 3433"/>
              <a:gd name="T26" fmla="*/ 1316 w 3062"/>
              <a:gd name="T27" fmla="*/ 687 h 3433"/>
              <a:gd name="T28" fmla="*/ 1298 w 3062"/>
              <a:gd name="T29" fmla="*/ 1169 h 3433"/>
              <a:gd name="T30" fmla="*/ 1224 w 3062"/>
              <a:gd name="T31" fmla="*/ 1336 h 3433"/>
              <a:gd name="T32" fmla="*/ 1075 w 3062"/>
              <a:gd name="T33" fmla="*/ 1466 h 3433"/>
              <a:gd name="T34" fmla="*/ 1075 w 3062"/>
              <a:gd name="T35" fmla="*/ 1707 h 3433"/>
              <a:gd name="T36" fmla="*/ 1001 w 3062"/>
              <a:gd name="T37" fmla="*/ 1856 h 3433"/>
              <a:gd name="T38" fmla="*/ 37 w 3062"/>
              <a:gd name="T39" fmla="*/ 1781 h 3433"/>
              <a:gd name="T40" fmla="*/ 37 w 3062"/>
              <a:gd name="T41" fmla="*/ 1856 h 3433"/>
              <a:gd name="T42" fmla="*/ 55 w 3062"/>
              <a:gd name="T43" fmla="*/ 1948 h 3433"/>
              <a:gd name="T44" fmla="*/ 92 w 3062"/>
              <a:gd name="T45" fmla="*/ 1986 h 3433"/>
              <a:gd name="T46" fmla="*/ 259 w 3062"/>
              <a:gd name="T47" fmla="*/ 2060 h 3433"/>
              <a:gd name="T48" fmla="*/ 222 w 3062"/>
              <a:gd name="T49" fmla="*/ 2190 h 3433"/>
              <a:gd name="T50" fmla="*/ 203 w 3062"/>
              <a:gd name="T51" fmla="*/ 2264 h 3433"/>
              <a:gd name="T52" fmla="*/ 259 w 3062"/>
              <a:gd name="T53" fmla="*/ 2431 h 3433"/>
              <a:gd name="T54" fmla="*/ 333 w 3062"/>
              <a:gd name="T55" fmla="*/ 2709 h 3433"/>
              <a:gd name="T56" fmla="*/ 222 w 3062"/>
              <a:gd name="T57" fmla="*/ 2932 h 3433"/>
              <a:gd name="T58" fmla="*/ 222 w 3062"/>
              <a:gd name="T59" fmla="*/ 3080 h 3433"/>
              <a:gd name="T60" fmla="*/ 426 w 3062"/>
              <a:gd name="T61" fmla="*/ 3006 h 3433"/>
              <a:gd name="T62" fmla="*/ 574 w 3062"/>
              <a:gd name="T63" fmla="*/ 2969 h 3433"/>
              <a:gd name="T64" fmla="*/ 723 w 3062"/>
              <a:gd name="T65" fmla="*/ 3043 h 3433"/>
              <a:gd name="T66" fmla="*/ 797 w 3062"/>
              <a:gd name="T67" fmla="*/ 3080 h 3433"/>
              <a:gd name="T68" fmla="*/ 945 w 3062"/>
              <a:gd name="T69" fmla="*/ 3135 h 3433"/>
              <a:gd name="T70" fmla="*/ 1039 w 3062"/>
              <a:gd name="T71" fmla="*/ 3321 h 3433"/>
              <a:gd name="T72" fmla="*/ 1187 w 3062"/>
              <a:gd name="T73" fmla="*/ 3414 h 3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062" h="3433">
                <a:moveTo>
                  <a:pt x="1187" y="3414"/>
                </a:moveTo>
                <a:lnTo>
                  <a:pt x="1187" y="3414"/>
                </a:lnTo>
                <a:cubicBezTo>
                  <a:pt x="1187" y="3414"/>
                  <a:pt x="1168" y="3340"/>
                  <a:pt x="1335" y="3321"/>
                </a:cubicBezTo>
                <a:cubicBezTo>
                  <a:pt x="1502" y="3303"/>
                  <a:pt x="1539" y="3358"/>
                  <a:pt x="1743" y="3321"/>
                </a:cubicBezTo>
                <a:cubicBezTo>
                  <a:pt x="1947" y="3303"/>
                  <a:pt x="2726" y="3303"/>
                  <a:pt x="2745" y="3284"/>
                </a:cubicBezTo>
                <a:cubicBezTo>
                  <a:pt x="2764" y="3265"/>
                  <a:pt x="2912" y="3284"/>
                  <a:pt x="2856" y="3099"/>
                </a:cubicBezTo>
                <a:cubicBezTo>
                  <a:pt x="2820" y="2932"/>
                  <a:pt x="2560" y="928"/>
                  <a:pt x="2560" y="928"/>
                </a:cubicBezTo>
                <a:cubicBezTo>
                  <a:pt x="3061" y="873"/>
                  <a:pt x="3061" y="873"/>
                  <a:pt x="3061" y="873"/>
                </a:cubicBezTo>
                <a:cubicBezTo>
                  <a:pt x="2820" y="650"/>
                  <a:pt x="2820" y="650"/>
                  <a:pt x="2820" y="650"/>
                </a:cubicBezTo>
                <a:cubicBezTo>
                  <a:pt x="2820" y="650"/>
                  <a:pt x="2560" y="483"/>
                  <a:pt x="2523" y="464"/>
                </a:cubicBezTo>
                <a:cubicBezTo>
                  <a:pt x="2504" y="464"/>
                  <a:pt x="2319" y="371"/>
                  <a:pt x="2281" y="316"/>
                </a:cubicBezTo>
                <a:cubicBezTo>
                  <a:pt x="2226" y="241"/>
                  <a:pt x="2207" y="241"/>
                  <a:pt x="2170" y="0"/>
                </a:cubicBezTo>
                <a:cubicBezTo>
                  <a:pt x="2170" y="668"/>
                  <a:pt x="2170" y="668"/>
                  <a:pt x="2170" y="668"/>
                </a:cubicBezTo>
                <a:cubicBezTo>
                  <a:pt x="1316" y="687"/>
                  <a:pt x="1316" y="687"/>
                  <a:pt x="1316" y="687"/>
                </a:cubicBezTo>
                <a:cubicBezTo>
                  <a:pt x="1316" y="687"/>
                  <a:pt x="1316" y="1114"/>
                  <a:pt x="1298" y="1169"/>
                </a:cubicBezTo>
                <a:cubicBezTo>
                  <a:pt x="1298" y="1169"/>
                  <a:pt x="1298" y="1299"/>
                  <a:pt x="1224" y="1336"/>
                </a:cubicBezTo>
                <a:cubicBezTo>
                  <a:pt x="1224" y="1336"/>
                  <a:pt x="1075" y="1429"/>
                  <a:pt x="1075" y="1466"/>
                </a:cubicBezTo>
                <a:cubicBezTo>
                  <a:pt x="1057" y="1522"/>
                  <a:pt x="1057" y="1670"/>
                  <a:pt x="1075" y="1707"/>
                </a:cubicBezTo>
                <a:cubicBezTo>
                  <a:pt x="1075" y="1707"/>
                  <a:pt x="1057" y="1819"/>
                  <a:pt x="1001" y="1856"/>
                </a:cubicBezTo>
                <a:cubicBezTo>
                  <a:pt x="37" y="1781"/>
                  <a:pt x="37" y="1781"/>
                  <a:pt x="37" y="1781"/>
                </a:cubicBezTo>
                <a:cubicBezTo>
                  <a:pt x="37" y="1781"/>
                  <a:pt x="0" y="1819"/>
                  <a:pt x="37" y="1856"/>
                </a:cubicBezTo>
                <a:cubicBezTo>
                  <a:pt x="55" y="1893"/>
                  <a:pt x="55" y="1911"/>
                  <a:pt x="55" y="1948"/>
                </a:cubicBezTo>
                <a:cubicBezTo>
                  <a:pt x="55" y="1986"/>
                  <a:pt x="74" y="2004"/>
                  <a:pt x="92" y="1986"/>
                </a:cubicBezTo>
                <a:cubicBezTo>
                  <a:pt x="111" y="1986"/>
                  <a:pt x="315" y="2004"/>
                  <a:pt x="259" y="2060"/>
                </a:cubicBezTo>
                <a:cubicBezTo>
                  <a:pt x="222" y="2116"/>
                  <a:pt x="259" y="2134"/>
                  <a:pt x="222" y="2190"/>
                </a:cubicBezTo>
                <a:cubicBezTo>
                  <a:pt x="185" y="2227"/>
                  <a:pt x="185" y="2208"/>
                  <a:pt x="203" y="2264"/>
                </a:cubicBezTo>
                <a:cubicBezTo>
                  <a:pt x="222" y="2338"/>
                  <a:pt x="241" y="2375"/>
                  <a:pt x="259" y="2431"/>
                </a:cubicBezTo>
                <a:cubicBezTo>
                  <a:pt x="278" y="2468"/>
                  <a:pt x="352" y="2653"/>
                  <a:pt x="333" y="2709"/>
                </a:cubicBezTo>
                <a:cubicBezTo>
                  <a:pt x="297" y="2783"/>
                  <a:pt x="241" y="2876"/>
                  <a:pt x="222" y="2932"/>
                </a:cubicBezTo>
                <a:cubicBezTo>
                  <a:pt x="203" y="2987"/>
                  <a:pt x="222" y="3080"/>
                  <a:pt x="222" y="3080"/>
                </a:cubicBezTo>
                <a:cubicBezTo>
                  <a:pt x="222" y="3080"/>
                  <a:pt x="352" y="3024"/>
                  <a:pt x="426" y="3006"/>
                </a:cubicBezTo>
                <a:cubicBezTo>
                  <a:pt x="482" y="2987"/>
                  <a:pt x="519" y="2950"/>
                  <a:pt x="574" y="2969"/>
                </a:cubicBezTo>
                <a:cubicBezTo>
                  <a:pt x="630" y="2987"/>
                  <a:pt x="723" y="2987"/>
                  <a:pt x="723" y="3043"/>
                </a:cubicBezTo>
                <a:cubicBezTo>
                  <a:pt x="742" y="3099"/>
                  <a:pt x="742" y="3061"/>
                  <a:pt x="797" y="3080"/>
                </a:cubicBezTo>
                <a:cubicBezTo>
                  <a:pt x="871" y="3099"/>
                  <a:pt x="927" y="3099"/>
                  <a:pt x="945" y="3135"/>
                </a:cubicBezTo>
                <a:cubicBezTo>
                  <a:pt x="945" y="3173"/>
                  <a:pt x="1001" y="3265"/>
                  <a:pt x="1039" y="3321"/>
                </a:cubicBezTo>
                <a:cubicBezTo>
                  <a:pt x="1057" y="3377"/>
                  <a:pt x="1150" y="3432"/>
                  <a:pt x="1187" y="3414"/>
                </a:cubicBezTo>
              </a:path>
            </a:pathLst>
          </a:custGeom>
          <a:solidFill>
            <a:srgbClr val="D3D3D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8" name="Freeform 6"/>
          <p:cNvSpPr>
            <a:spLocks noChangeArrowheads="1"/>
          </p:cNvSpPr>
          <p:nvPr/>
        </p:nvSpPr>
        <p:spPr bwMode="auto">
          <a:xfrm>
            <a:off x="5842563" y="2268733"/>
            <a:ext cx="480404" cy="382454"/>
          </a:xfrm>
          <a:custGeom>
            <a:avLst/>
            <a:gdLst>
              <a:gd name="T0" fmla="*/ 1410 w 1467"/>
              <a:gd name="T1" fmla="*/ 1150 h 1169"/>
              <a:gd name="T2" fmla="*/ 1410 w 1467"/>
              <a:gd name="T3" fmla="*/ 1150 h 1169"/>
              <a:gd name="T4" fmla="*/ 1280 w 1467"/>
              <a:gd name="T5" fmla="*/ 1150 h 1169"/>
              <a:gd name="T6" fmla="*/ 983 w 1467"/>
              <a:gd name="T7" fmla="*/ 1038 h 1169"/>
              <a:gd name="T8" fmla="*/ 668 w 1467"/>
              <a:gd name="T9" fmla="*/ 1020 h 1169"/>
              <a:gd name="T10" fmla="*/ 371 w 1467"/>
              <a:gd name="T11" fmla="*/ 1057 h 1169"/>
              <a:gd name="T12" fmla="*/ 260 w 1467"/>
              <a:gd name="T13" fmla="*/ 1113 h 1169"/>
              <a:gd name="T14" fmla="*/ 185 w 1467"/>
              <a:gd name="T15" fmla="*/ 1076 h 1169"/>
              <a:gd name="T16" fmla="*/ 167 w 1467"/>
              <a:gd name="T17" fmla="*/ 1020 h 1169"/>
              <a:gd name="T18" fmla="*/ 93 w 1467"/>
              <a:gd name="T19" fmla="*/ 927 h 1169"/>
              <a:gd name="T20" fmla="*/ 149 w 1467"/>
              <a:gd name="T21" fmla="*/ 834 h 1169"/>
              <a:gd name="T22" fmla="*/ 167 w 1467"/>
              <a:gd name="T23" fmla="*/ 742 h 1169"/>
              <a:gd name="T24" fmla="*/ 130 w 1467"/>
              <a:gd name="T25" fmla="*/ 705 h 1169"/>
              <a:gd name="T26" fmla="*/ 56 w 1467"/>
              <a:gd name="T27" fmla="*/ 612 h 1169"/>
              <a:gd name="T28" fmla="*/ 56 w 1467"/>
              <a:gd name="T29" fmla="*/ 408 h 1169"/>
              <a:gd name="T30" fmla="*/ 167 w 1467"/>
              <a:gd name="T31" fmla="*/ 296 h 1169"/>
              <a:gd name="T32" fmla="*/ 204 w 1467"/>
              <a:gd name="T33" fmla="*/ 111 h 1169"/>
              <a:gd name="T34" fmla="*/ 390 w 1467"/>
              <a:gd name="T35" fmla="*/ 37 h 1169"/>
              <a:gd name="T36" fmla="*/ 520 w 1467"/>
              <a:gd name="T37" fmla="*/ 0 h 1169"/>
              <a:gd name="T38" fmla="*/ 686 w 1467"/>
              <a:gd name="T39" fmla="*/ 37 h 1169"/>
              <a:gd name="T40" fmla="*/ 705 w 1467"/>
              <a:gd name="T41" fmla="*/ 92 h 1169"/>
              <a:gd name="T42" fmla="*/ 779 w 1467"/>
              <a:gd name="T43" fmla="*/ 111 h 1169"/>
              <a:gd name="T44" fmla="*/ 909 w 1467"/>
              <a:gd name="T45" fmla="*/ 148 h 1169"/>
              <a:gd name="T46" fmla="*/ 1021 w 1467"/>
              <a:gd name="T47" fmla="*/ 352 h 1169"/>
              <a:gd name="T48" fmla="*/ 1169 w 1467"/>
              <a:gd name="T49" fmla="*/ 445 h 1169"/>
              <a:gd name="T50" fmla="*/ 1224 w 1467"/>
              <a:gd name="T51" fmla="*/ 389 h 1169"/>
              <a:gd name="T52" fmla="*/ 1224 w 1467"/>
              <a:gd name="T53" fmla="*/ 463 h 1169"/>
              <a:gd name="T54" fmla="*/ 1298 w 1467"/>
              <a:gd name="T55" fmla="*/ 797 h 1169"/>
              <a:gd name="T56" fmla="*/ 1410 w 1467"/>
              <a:gd name="T57" fmla="*/ 1002 h 1169"/>
              <a:gd name="T58" fmla="*/ 1410 w 1467"/>
              <a:gd name="T59" fmla="*/ 1150 h 1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67" h="1169">
                <a:moveTo>
                  <a:pt x="1410" y="1150"/>
                </a:moveTo>
                <a:lnTo>
                  <a:pt x="1410" y="1150"/>
                </a:lnTo>
                <a:cubicBezTo>
                  <a:pt x="1410" y="1150"/>
                  <a:pt x="1354" y="1168"/>
                  <a:pt x="1280" y="1150"/>
                </a:cubicBezTo>
                <a:cubicBezTo>
                  <a:pt x="1206" y="1131"/>
                  <a:pt x="1076" y="1076"/>
                  <a:pt x="983" y="1038"/>
                </a:cubicBezTo>
                <a:cubicBezTo>
                  <a:pt x="891" y="1020"/>
                  <a:pt x="853" y="1038"/>
                  <a:pt x="668" y="1020"/>
                </a:cubicBezTo>
                <a:cubicBezTo>
                  <a:pt x="464" y="1002"/>
                  <a:pt x="427" y="1057"/>
                  <a:pt x="371" y="1057"/>
                </a:cubicBezTo>
                <a:cubicBezTo>
                  <a:pt x="315" y="1076"/>
                  <a:pt x="279" y="1113"/>
                  <a:pt x="260" y="1113"/>
                </a:cubicBezTo>
                <a:cubicBezTo>
                  <a:pt x="241" y="1113"/>
                  <a:pt x="204" y="1094"/>
                  <a:pt x="185" y="1076"/>
                </a:cubicBezTo>
                <a:cubicBezTo>
                  <a:pt x="185" y="1076"/>
                  <a:pt x="185" y="1057"/>
                  <a:pt x="167" y="1020"/>
                </a:cubicBezTo>
                <a:cubicBezTo>
                  <a:pt x="130" y="983"/>
                  <a:pt x="74" y="964"/>
                  <a:pt x="93" y="927"/>
                </a:cubicBezTo>
                <a:cubicBezTo>
                  <a:pt x="111" y="890"/>
                  <a:pt x="130" y="853"/>
                  <a:pt x="149" y="834"/>
                </a:cubicBezTo>
                <a:cubicBezTo>
                  <a:pt x="167" y="816"/>
                  <a:pt x="204" y="760"/>
                  <a:pt x="167" y="742"/>
                </a:cubicBezTo>
                <a:cubicBezTo>
                  <a:pt x="130" y="723"/>
                  <a:pt x="111" y="723"/>
                  <a:pt x="130" y="705"/>
                </a:cubicBezTo>
                <a:cubicBezTo>
                  <a:pt x="130" y="667"/>
                  <a:pt x="74" y="667"/>
                  <a:pt x="56" y="612"/>
                </a:cubicBezTo>
                <a:cubicBezTo>
                  <a:pt x="19" y="556"/>
                  <a:pt x="0" y="445"/>
                  <a:pt x="56" y="408"/>
                </a:cubicBezTo>
                <a:cubicBezTo>
                  <a:pt x="93" y="352"/>
                  <a:pt x="130" y="334"/>
                  <a:pt x="167" y="296"/>
                </a:cubicBezTo>
                <a:cubicBezTo>
                  <a:pt x="204" y="241"/>
                  <a:pt x="204" y="111"/>
                  <a:pt x="204" y="111"/>
                </a:cubicBezTo>
                <a:cubicBezTo>
                  <a:pt x="204" y="111"/>
                  <a:pt x="371" y="37"/>
                  <a:pt x="390" y="37"/>
                </a:cubicBezTo>
                <a:cubicBezTo>
                  <a:pt x="408" y="37"/>
                  <a:pt x="501" y="0"/>
                  <a:pt x="520" y="0"/>
                </a:cubicBezTo>
                <a:cubicBezTo>
                  <a:pt x="538" y="0"/>
                  <a:pt x="668" y="18"/>
                  <a:pt x="686" y="37"/>
                </a:cubicBezTo>
                <a:cubicBezTo>
                  <a:pt x="705" y="55"/>
                  <a:pt x="705" y="92"/>
                  <a:pt x="705" y="92"/>
                </a:cubicBezTo>
                <a:cubicBezTo>
                  <a:pt x="705" y="92"/>
                  <a:pt x="761" y="111"/>
                  <a:pt x="779" y="111"/>
                </a:cubicBezTo>
                <a:cubicBezTo>
                  <a:pt x="816" y="111"/>
                  <a:pt x="891" y="130"/>
                  <a:pt x="909" y="148"/>
                </a:cubicBezTo>
                <a:cubicBezTo>
                  <a:pt x="927" y="148"/>
                  <a:pt x="983" y="315"/>
                  <a:pt x="1021" y="352"/>
                </a:cubicBezTo>
                <a:cubicBezTo>
                  <a:pt x="1039" y="389"/>
                  <a:pt x="1057" y="445"/>
                  <a:pt x="1169" y="445"/>
                </a:cubicBezTo>
                <a:cubicBezTo>
                  <a:pt x="1169" y="445"/>
                  <a:pt x="1187" y="389"/>
                  <a:pt x="1224" y="389"/>
                </a:cubicBezTo>
                <a:cubicBezTo>
                  <a:pt x="1243" y="371"/>
                  <a:pt x="1243" y="389"/>
                  <a:pt x="1224" y="463"/>
                </a:cubicBezTo>
                <a:cubicBezTo>
                  <a:pt x="1224" y="519"/>
                  <a:pt x="1187" y="667"/>
                  <a:pt x="1298" y="797"/>
                </a:cubicBezTo>
                <a:cubicBezTo>
                  <a:pt x="1392" y="946"/>
                  <a:pt x="1410" y="927"/>
                  <a:pt x="1410" y="1002"/>
                </a:cubicBezTo>
                <a:cubicBezTo>
                  <a:pt x="1410" y="1076"/>
                  <a:pt x="1466" y="1131"/>
                  <a:pt x="1410" y="1150"/>
                </a:cubicBezTo>
              </a:path>
            </a:pathLst>
          </a:custGeom>
          <a:solidFill>
            <a:srgbClr val="D0D0D0"/>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9" name="Freeform 7"/>
          <p:cNvSpPr>
            <a:spLocks noChangeArrowheads="1"/>
          </p:cNvSpPr>
          <p:nvPr/>
        </p:nvSpPr>
        <p:spPr bwMode="auto">
          <a:xfrm>
            <a:off x="5927679" y="2602117"/>
            <a:ext cx="212071" cy="139993"/>
          </a:xfrm>
          <a:custGeom>
            <a:avLst/>
            <a:gdLst>
              <a:gd name="T0" fmla="*/ 222 w 650"/>
              <a:gd name="T1" fmla="*/ 389 h 428"/>
              <a:gd name="T2" fmla="*/ 222 w 650"/>
              <a:gd name="T3" fmla="*/ 389 h 428"/>
              <a:gd name="T4" fmla="*/ 204 w 650"/>
              <a:gd name="T5" fmla="*/ 315 h 428"/>
              <a:gd name="T6" fmla="*/ 148 w 650"/>
              <a:gd name="T7" fmla="*/ 167 h 428"/>
              <a:gd name="T8" fmla="*/ 74 w 650"/>
              <a:gd name="T9" fmla="*/ 185 h 428"/>
              <a:gd name="T10" fmla="*/ 55 w 650"/>
              <a:gd name="T11" fmla="*/ 148 h 428"/>
              <a:gd name="T12" fmla="*/ 0 w 650"/>
              <a:gd name="T13" fmla="*/ 93 h 428"/>
              <a:gd name="T14" fmla="*/ 111 w 650"/>
              <a:gd name="T15" fmla="*/ 37 h 428"/>
              <a:gd name="T16" fmla="*/ 296 w 650"/>
              <a:gd name="T17" fmla="*/ 0 h 428"/>
              <a:gd name="T18" fmla="*/ 575 w 650"/>
              <a:gd name="T19" fmla="*/ 0 h 428"/>
              <a:gd name="T20" fmla="*/ 631 w 650"/>
              <a:gd name="T21" fmla="*/ 18 h 428"/>
              <a:gd name="T22" fmla="*/ 593 w 650"/>
              <a:gd name="T23" fmla="*/ 74 h 428"/>
              <a:gd name="T24" fmla="*/ 519 w 650"/>
              <a:gd name="T25" fmla="*/ 185 h 428"/>
              <a:gd name="T26" fmla="*/ 315 w 650"/>
              <a:gd name="T27" fmla="*/ 278 h 428"/>
              <a:gd name="T28" fmla="*/ 222 w 650"/>
              <a:gd name="T29" fmla="*/ 389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50" h="428">
                <a:moveTo>
                  <a:pt x="222" y="389"/>
                </a:moveTo>
                <a:lnTo>
                  <a:pt x="222" y="389"/>
                </a:lnTo>
                <a:cubicBezTo>
                  <a:pt x="222" y="389"/>
                  <a:pt x="222" y="371"/>
                  <a:pt x="204" y="315"/>
                </a:cubicBezTo>
                <a:cubicBezTo>
                  <a:pt x="185" y="241"/>
                  <a:pt x="185" y="148"/>
                  <a:pt x="148" y="167"/>
                </a:cubicBezTo>
                <a:cubicBezTo>
                  <a:pt x="111" y="185"/>
                  <a:pt x="74" y="204"/>
                  <a:pt x="74" y="185"/>
                </a:cubicBezTo>
                <a:cubicBezTo>
                  <a:pt x="55" y="185"/>
                  <a:pt x="55" y="167"/>
                  <a:pt x="55" y="148"/>
                </a:cubicBezTo>
                <a:cubicBezTo>
                  <a:pt x="74" y="130"/>
                  <a:pt x="0" y="93"/>
                  <a:pt x="0" y="93"/>
                </a:cubicBezTo>
                <a:cubicBezTo>
                  <a:pt x="0" y="93"/>
                  <a:pt x="55" y="56"/>
                  <a:pt x="111" y="37"/>
                </a:cubicBezTo>
                <a:cubicBezTo>
                  <a:pt x="167" y="37"/>
                  <a:pt x="222" y="0"/>
                  <a:pt x="296" y="0"/>
                </a:cubicBezTo>
                <a:cubicBezTo>
                  <a:pt x="371" y="0"/>
                  <a:pt x="501" y="18"/>
                  <a:pt x="575" y="0"/>
                </a:cubicBezTo>
                <a:cubicBezTo>
                  <a:pt x="631" y="18"/>
                  <a:pt x="631" y="18"/>
                  <a:pt x="631" y="18"/>
                </a:cubicBezTo>
                <a:cubicBezTo>
                  <a:pt x="631" y="18"/>
                  <a:pt x="649" y="37"/>
                  <a:pt x="593" y="74"/>
                </a:cubicBezTo>
                <a:cubicBezTo>
                  <a:pt x="538" y="130"/>
                  <a:pt x="556" y="111"/>
                  <a:pt x="519" y="185"/>
                </a:cubicBezTo>
                <a:cubicBezTo>
                  <a:pt x="464" y="241"/>
                  <a:pt x="352" y="241"/>
                  <a:pt x="315" y="278"/>
                </a:cubicBezTo>
                <a:cubicBezTo>
                  <a:pt x="278" y="315"/>
                  <a:pt x="278" y="427"/>
                  <a:pt x="222" y="38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0" name="Freeform 8"/>
          <p:cNvSpPr>
            <a:spLocks noChangeArrowheads="1"/>
          </p:cNvSpPr>
          <p:nvPr/>
        </p:nvSpPr>
        <p:spPr bwMode="auto">
          <a:xfrm>
            <a:off x="6146963" y="2808498"/>
            <a:ext cx="242366" cy="261223"/>
          </a:xfrm>
          <a:custGeom>
            <a:avLst/>
            <a:gdLst>
              <a:gd name="T0" fmla="*/ 0 w 743"/>
              <a:gd name="T1" fmla="*/ 335 h 799"/>
              <a:gd name="T2" fmla="*/ 0 w 743"/>
              <a:gd name="T3" fmla="*/ 335 h 799"/>
              <a:gd name="T4" fmla="*/ 205 w 743"/>
              <a:gd name="T5" fmla="*/ 706 h 799"/>
              <a:gd name="T6" fmla="*/ 465 w 743"/>
              <a:gd name="T7" fmla="*/ 724 h 799"/>
              <a:gd name="T8" fmla="*/ 465 w 743"/>
              <a:gd name="T9" fmla="*/ 780 h 799"/>
              <a:gd name="T10" fmla="*/ 520 w 743"/>
              <a:gd name="T11" fmla="*/ 780 h 799"/>
              <a:gd name="T12" fmla="*/ 650 w 743"/>
              <a:gd name="T13" fmla="*/ 650 h 799"/>
              <a:gd name="T14" fmla="*/ 724 w 743"/>
              <a:gd name="T15" fmla="*/ 539 h 799"/>
              <a:gd name="T16" fmla="*/ 687 w 743"/>
              <a:gd name="T17" fmla="*/ 390 h 799"/>
              <a:gd name="T18" fmla="*/ 613 w 743"/>
              <a:gd name="T19" fmla="*/ 279 h 799"/>
              <a:gd name="T20" fmla="*/ 576 w 743"/>
              <a:gd name="T21" fmla="*/ 130 h 799"/>
              <a:gd name="T22" fmla="*/ 390 w 743"/>
              <a:gd name="T23" fmla="*/ 38 h 799"/>
              <a:gd name="T24" fmla="*/ 149 w 743"/>
              <a:gd name="T25" fmla="*/ 168 h 799"/>
              <a:gd name="T26" fmla="*/ 0 w 743"/>
              <a:gd name="T27" fmla="*/ 335 h 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3" h="799">
                <a:moveTo>
                  <a:pt x="0" y="335"/>
                </a:moveTo>
                <a:lnTo>
                  <a:pt x="0" y="335"/>
                </a:lnTo>
                <a:cubicBezTo>
                  <a:pt x="205" y="706"/>
                  <a:pt x="205" y="706"/>
                  <a:pt x="205" y="706"/>
                </a:cubicBezTo>
                <a:cubicBezTo>
                  <a:pt x="465" y="724"/>
                  <a:pt x="465" y="724"/>
                  <a:pt x="465" y="724"/>
                </a:cubicBezTo>
                <a:cubicBezTo>
                  <a:pt x="465" y="724"/>
                  <a:pt x="446" y="780"/>
                  <a:pt x="465" y="780"/>
                </a:cubicBezTo>
                <a:cubicBezTo>
                  <a:pt x="483" y="780"/>
                  <a:pt x="501" y="798"/>
                  <a:pt x="520" y="780"/>
                </a:cubicBezTo>
                <a:cubicBezTo>
                  <a:pt x="557" y="761"/>
                  <a:pt x="613" y="687"/>
                  <a:pt x="650" y="650"/>
                </a:cubicBezTo>
                <a:cubicBezTo>
                  <a:pt x="687" y="613"/>
                  <a:pt x="724" y="539"/>
                  <a:pt x="724" y="539"/>
                </a:cubicBezTo>
                <a:cubicBezTo>
                  <a:pt x="742" y="520"/>
                  <a:pt x="706" y="427"/>
                  <a:pt x="687" y="390"/>
                </a:cubicBezTo>
                <a:cubicBezTo>
                  <a:pt x="668" y="371"/>
                  <a:pt x="613" y="335"/>
                  <a:pt x="613" y="279"/>
                </a:cubicBezTo>
                <a:cubicBezTo>
                  <a:pt x="631" y="223"/>
                  <a:pt x="668" y="205"/>
                  <a:pt x="576" y="130"/>
                </a:cubicBezTo>
                <a:cubicBezTo>
                  <a:pt x="483" y="56"/>
                  <a:pt x="465" y="0"/>
                  <a:pt x="390" y="38"/>
                </a:cubicBezTo>
                <a:cubicBezTo>
                  <a:pt x="316" y="75"/>
                  <a:pt x="205" y="112"/>
                  <a:pt x="149" y="168"/>
                </a:cubicBezTo>
                <a:cubicBezTo>
                  <a:pt x="112" y="223"/>
                  <a:pt x="0" y="335"/>
                  <a:pt x="0" y="335"/>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1" name="Freeform 9"/>
          <p:cNvSpPr>
            <a:spLocks noChangeArrowheads="1"/>
          </p:cNvSpPr>
          <p:nvPr/>
        </p:nvSpPr>
        <p:spPr bwMode="auto">
          <a:xfrm>
            <a:off x="5995484" y="2607890"/>
            <a:ext cx="588604" cy="418535"/>
          </a:xfrm>
          <a:custGeom>
            <a:avLst/>
            <a:gdLst>
              <a:gd name="T0" fmla="*/ 946 w 1800"/>
              <a:gd name="T1" fmla="*/ 112 h 1281"/>
              <a:gd name="T2" fmla="*/ 946 w 1800"/>
              <a:gd name="T3" fmla="*/ 112 h 1281"/>
              <a:gd name="T4" fmla="*/ 1076 w 1800"/>
              <a:gd name="T5" fmla="*/ 205 h 1281"/>
              <a:gd name="T6" fmla="*/ 1280 w 1800"/>
              <a:gd name="T7" fmla="*/ 167 h 1281"/>
              <a:gd name="T8" fmla="*/ 1428 w 1800"/>
              <a:gd name="T9" fmla="*/ 75 h 1281"/>
              <a:gd name="T10" fmla="*/ 1558 w 1800"/>
              <a:gd name="T11" fmla="*/ 167 h 1281"/>
              <a:gd name="T12" fmla="*/ 1707 w 1800"/>
              <a:gd name="T13" fmla="*/ 501 h 1281"/>
              <a:gd name="T14" fmla="*/ 1762 w 1800"/>
              <a:gd name="T15" fmla="*/ 724 h 1281"/>
              <a:gd name="T16" fmla="*/ 1781 w 1800"/>
              <a:gd name="T17" fmla="*/ 947 h 1281"/>
              <a:gd name="T18" fmla="*/ 1670 w 1800"/>
              <a:gd name="T19" fmla="*/ 1206 h 1281"/>
              <a:gd name="T20" fmla="*/ 1484 w 1800"/>
              <a:gd name="T21" fmla="*/ 1262 h 1281"/>
              <a:gd name="T22" fmla="*/ 1391 w 1800"/>
              <a:gd name="T23" fmla="*/ 1132 h 1281"/>
              <a:gd name="T24" fmla="*/ 1317 w 1800"/>
              <a:gd name="T25" fmla="*/ 1058 h 1281"/>
              <a:gd name="T26" fmla="*/ 1187 w 1800"/>
              <a:gd name="T27" fmla="*/ 1151 h 1281"/>
              <a:gd name="T28" fmla="*/ 1150 w 1800"/>
              <a:gd name="T29" fmla="*/ 1021 h 1281"/>
              <a:gd name="T30" fmla="*/ 1076 w 1800"/>
              <a:gd name="T31" fmla="*/ 928 h 1281"/>
              <a:gd name="T32" fmla="*/ 1094 w 1800"/>
              <a:gd name="T33" fmla="*/ 835 h 1281"/>
              <a:gd name="T34" fmla="*/ 1039 w 1800"/>
              <a:gd name="T35" fmla="*/ 742 h 1281"/>
              <a:gd name="T36" fmla="*/ 928 w 1800"/>
              <a:gd name="T37" fmla="*/ 650 h 1281"/>
              <a:gd name="T38" fmla="*/ 834 w 1800"/>
              <a:gd name="T39" fmla="*/ 668 h 1281"/>
              <a:gd name="T40" fmla="*/ 649 w 1800"/>
              <a:gd name="T41" fmla="*/ 742 h 1281"/>
              <a:gd name="T42" fmla="*/ 463 w 1800"/>
              <a:gd name="T43" fmla="*/ 947 h 1281"/>
              <a:gd name="T44" fmla="*/ 297 w 1800"/>
              <a:gd name="T45" fmla="*/ 650 h 1281"/>
              <a:gd name="T46" fmla="*/ 167 w 1800"/>
              <a:gd name="T47" fmla="*/ 464 h 1281"/>
              <a:gd name="T48" fmla="*/ 56 w 1800"/>
              <a:gd name="T49" fmla="*/ 427 h 1281"/>
              <a:gd name="T50" fmla="*/ 18 w 1800"/>
              <a:gd name="T51" fmla="*/ 371 h 1281"/>
              <a:gd name="T52" fmla="*/ 74 w 1800"/>
              <a:gd name="T53" fmla="*/ 353 h 1281"/>
              <a:gd name="T54" fmla="*/ 148 w 1800"/>
              <a:gd name="T55" fmla="*/ 241 h 1281"/>
              <a:gd name="T56" fmla="*/ 278 w 1800"/>
              <a:gd name="T57" fmla="*/ 186 h 1281"/>
              <a:gd name="T58" fmla="*/ 352 w 1800"/>
              <a:gd name="T59" fmla="*/ 93 h 1281"/>
              <a:gd name="T60" fmla="*/ 427 w 1800"/>
              <a:gd name="T61" fmla="*/ 19 h 1281"/>
              <a:gd name="T62" fmla="*/ 427 w 1800"/>
              <a:gd name="T63" fmla="*/ 0 h 1281"/>
              <a:gd name="T64" fmla="*/ 612 w 1800"/>
              <a:gd name="T65" fmla="*/ 38 h 1281"/>
              <a:gd name="T66" fmla="*/ 872 w 1800"/>
              <a:gd name="T67" fmla="*/ 112 h 1281"/>
              <a:gd name="T68" fmla="*/ 946 w 1800"/>
              <a:gd name="T69" fmla="*/ 112 h 1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00" h="1281">
                <a:moveTo>
                  <a:pt x="946" y="112"/>
                </a:moveTo>
                <a:lnTo>
                  <a:pt x="946" y="112"/>
                </a:lnTo>
                <a:cubicBezTo>
                  <a:pt x="946" y="112"/>
                  <a:pt x="1020" y="186"/>
                  <a:pt x="1076" y="205"/>
                </a:cubicBezTo>
                <a:cubicBezTo>
                  <a:pt x="1131" y="223"/>
                  <a:pt x="1187" y="186"/>
                  <a:pt x="1280" y="167"/>
                </a:cubicBezTo>
                <a:cubicBezTo>
                  <a:pt x="1354" y="130"/>
                  <a:pt x="1410" y="75"/>
                  <a:pt x="1428" y="75"/>
                </a:cubicBezTo>
                <a:cubicBezTo>
                  <a:pt x="1428" y="75"/>
                  <a:pt x="1502" y="0"/>
                  <a:pt x="1558" y="167"/>
                </a:cubicBezTo>
                <a:cubicBezTo>
                  <a:pt x="1614" y="335"/>
                  <a:pt x="1670" y="427"/>
                  <a:pt x="1707" y="501"/>
                </a:cubicBezTo>
                <a:cubicBezTo>
                  <a:pt x="1744" y="576"/>
                  <a:pt x="1762" y="631"/>
                  <a:pt x="1762" y="724"/>
                </a:cubicBezTo>
                <a:cubicBezTo>
                  <a:pt x="1744" y="798"/>
                  <a:pt x="1799" y="872"/>
                  <a:pt x="1781" y="947"/>
                </a:cubicBezTo>
                <a:cubicBezTo>
                  <a:pt x="1762" y="1021"/>
                  <a:pt x="1725" y="1151"/>
                  <a:pt x="1670" y="1206"/>
                </a:cubicBezTo>
                <a:cubicBezTo>
                  <a:pt x="1596" y="1262"/>
                  <a:pt x="1502" y="1280"/>
                  <a:pt x="1484" y="1262"/>
                </a:cubicBezTo>
                <a:cubicBezTo>
                  <a:pt x="1447" y="1243"/>
                  <a:pt x="1391" y="1151"/>
                  <a:pt x="1391" y="1132"/>
                </a:cubicBezTo>
                <a:cubicBezTo>
                  <a:pt x="1373" y="1113"/>
                  <a:pt x="1373" y="1039"/>
                  <a:pt x="1317" y="1058"/>
                </a:cubicBezTo>
                <a:cubicBezTo>
                  <a:pt x="1261" y="1077"/>
                  <a:pt x="1187" y="1151"/>
                  <a:pt x="1187" y="1151"/>
                </a:cubicBezTo>
                <a:cubicBezTo>
                  <a:pt x="1187" y="1151"/>
                  <a:pt x="1187" y="1058"/>
                  <a:pt x="1150" y="1021"/>
                </a:cubicBezTo>
                <a:cubicBezTo>
                  <a:pt x="1113" y="983"/>
                  <a:pt x="1094" y="928"/>
                  <a:pt x="1076" y="928"/>
                </a:cubicBezTo>
                <a:cubicBezTo>
                  <a:pt x="1076" y="909"/>
                  <a:pt x="1094" y="854"/>
                  <a:pt x="1094" y="835"/>
                </a:cubicBezTo>
                <a:cubicBezTo>
                  <a:pt x="1094" y="798"/>
                  <a:pt x="1057" y="761"/>
                  <a:pt x="1039" y="742"/>
                </a:cubicBezTo>
                <a:cubicBezTo>
                  <a:pt x="1002" y="724"/>
                  <a:pt x="928" y="650"/>
                  <a:pt x="928" y="650"/>
                </a:cubicBezTo>
                <a:cubicBezTo>
                  <a:pt x="928" y="650"/>
                  <a:pt x="909" y="631"/>
                  <a:pt x="834" y="668"/>
                </a:cubicBezTo>
                <a:cubicBezTo>
                  <a:pt x="760" y="687"/>
                  <a:pt x="649" y="742"/>
                  <a:pt x="649" y="742"/>
                </a:cubicBezTo>
                <a:cubicBezTo>
                  <a:pt x="463" y="947"/>
                  <a:pt x="463" y="947"/>
                  <a:pt x="463" y="947"/>
                </a:cubicBezTo>
                <a:cubicBezTo>
                  <a:pt x="463" y="947"/>
                  <a:pt x="297" y="668"/>
                  <a:pt x="297" y="650"/>
                </a:cubicBezTo>
                <a:cubicBezTo>
                  <a:pt x="278" y="650"/>
                  <a:pt x="167" y="464"/>
                  <a:pt x="167" y="464"/>
                </a:cubicBezTo>
                <a:cubicBezTo>
                  <a:pt x="167" y="464"/>
                  <a:pt x="92" y="483"/>
                  <a:pt x="56" y="427"/>
                </a:cubicBezTo>
                <a:cubicBezTo>
                  <a:pt x="37" y="390"/>
                  <a:pt x="0" y="353"/>
                  <a:pt x="18" y="371"/>
                </a:cubicBezTo>
                <a:cubicBezTo>
                  <a:pt x="37" y="371"/>
                  <a:pt x="37" y="409"/>
                  <a:pt x="74" y="353"/>
                </a:cubicBezTo>
                <a:cubicBezTo>
                  <a:pt x="111" y="279"/>
                  <a:pt x="92" y="260"/>
                  <a:pt x="148" y="241"/>
                </a:cubicBezTo>
                <a:cubicBezTo>
                  <a:pt x="204" y="205"/>
                  <a:pt x="260" y="205"/>
                  <a:pt x="278" y="186"/>
                </a:cubicBezTo>
                <a:cubicBezTo>
                  <a:pt x="315" y="167"/>
                  <a:pt x="352" y="93"/>
                  <a:pt x="352" y="93"/>
                </a:cubicBezTo>
                <a:cubicBezTo>
                  <a:pt x="352" y="93"/>
                  <a:pt x="427" y="38"/>
                  <a:pt x="427" y="19"/>
                </a:cubicBezTo>
                <a:lnTo>
                  <a:pt x="427" y="0"/>
                </a:lnTo>
                <a:cubicBezTo>
                  <a:pt x="427" y="0"/>
                  <a:pt x="538" y="0"/>
                  <a:pt x="612" y="38"/>
                </a:cubicBezTo>
                <a:cubicBezTo>
                  <a:pt x="705" y="75"/>
                  <a:pt x="798" y="112"/>
                  <a:pt x="872" y="112"/>
                </a:cubicBezTo>
                <a:cubicBezTo>
                  <a:pt x="946" y="112"/>
                  <a:pt x="946" y="112"/>
                  <a:pt x="946" y="112"/>
                </a:cubicBezTo>
              </a:path>
            </a:pathLst>
          </a:custGeom>
          <a:solidFill>
            <a:srgbClr val="CDCDC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2" name="Freeform 10"/>
          <p:cNvSpPr>
            <a:spLocks noChangeArrowheads="1"/>
          </p:cNvSpPr>
          <p:nvPr/>
        </p:nvSpPr>
        <p:spPr bwMode="auto">
          <a:xfrm>
            <a:off x="6237851" y="1583202"/>
            <a:ext cx="1317145" cy="1220966"/>
          </a:xfrm>
          <a:custGeom>
            <a:avLst/>
            <a:gdLst>
              <a:gd name="T0" fmla="*/ 1614 w 4026"/>
              <a:gd name="T1" fmla="*/ 3728 h 3729"/>
              <a:gd name="T2" fmla="*/ 1614 w 4026"/>
              <a:gd name="T3" fmla="*/ 3728 h 3729"/>
              <a:gd name="T4" fmla="*/ 1428 w 4026"/>
              <a:gd name="T5" fmla="*/ 3728 h 3729"/>
              <a:gd name="T6" fmla="*/ 1206 w 4026"/>
              <a:gd name="T7" fmla="*/ 3691 h 3729"/>
              <a:gd name="T8" fmla="*/ 983 w 4026"/>
              <a:gd name="T9" fmla="*/ 3710 h 3729"/>
              <a:gd name="T10" fmla="*/ 890 w 4026"/>
              <a:gd name="T11" fmla="*/ 3487 h 3729"/>
              <a:gd name="T12" fmla="*/ 816 w 4026"/>
              <a:gd name="T13" fmla="*/ 3283 h 3729"/>
              <a:gd name="T14" fmla="*/ 686 w 4026"/>
              <a:gd name="T15" fmla="*/ 3209 h 3729"/>
              <a:gd name="T16" fmla="*/ 463 w 4026"/>
              <a:gd name="T17" fmla="*/ 3320 h 3729"/>
              <a:gd name="T18" fmla="*/ 334 w 4026"/>
              <a:gd name="T19" fmla="*/ 3339 h 3729"/>
              <a:gd name="T20" fmla="*/ 204 w 4026"/>
              <a:gd name="T21" fmla="*/ 3246 h 3729"/>
              <a:gd name="T22" fmla="*/ 222 w 4026"/>
              <a:gd name="T23" fmla="*/ 3209 h 3729"/>
              <a:gd name="T24" fmla="*/ 204 w 4026"/>
              <a:gd name="T25" fmla="*/ 3116 h 3729"/>
              <a:gd name="T26" fmla="*/ 204 w 4026"/>
              <a:gd name="T27" fmla="*/ 3042 h 3729"/>
              <a:gd name="T28" fmla="*/ 56 w 4026"/>
              <a:gd name="T29" fmla="*/ 2875 h 3729"/>
              <a:gd name="T30" fmla="*/ 0 w 4026"/>
              <a:gd name="T31" fmla="*/ 2652 h 3729"/>
              <a:gd name="T32" fmla="*/ 37 w 4026"/>
              <a:gd name="T33" fmla="*/ 2467 h 3729"/>
              <a:gd name="T34" fmla="*/ 204 w 4026"/>
              <a:gd name="T35" fmla="*/ 2448 h 3729"/>
              <a:gd name="T36" fmla="*/ 445 w 4026"/>
              <a:gd name="T37" fmla="*/ 2467 h 3729"/>
              <a:gd name="T38" fmla="*/ 872 w 4026"/>
              <a:gd name="T39" fmla="*/ 2430 h 3729"/>
              <a:gd name="T40" fmla="*/ 1447 w 4026"/>
              <a:gd name="T41" fmla="*/ 2411 h 3729"/>
              <a:gd name="T42" fmla="*/ 1596 w 4026"/>
              <a:gd name="T43" fmla="*/ 2392 h 3729"/>
              <a:gd name="T44" fmla="*/ 1632 w 4026"/>
              <a:gd name="T45" fmla="*/ 2226 h 3729"/>
              <a:gd name="T46" fmla="*/ 1521 w 4026"/>
              <a:gd name="T47" fmla="*/ 1465 h 3729"/>
              <a:gd name="T48" fmla="*/ 1336 w 4026"/>
              <a:gd name="T49" fmla="*/ 55 h 3729"/>
              <a:gd name="T50" fmla="*/ 1837 w 4026"/>
              <a:gd name="T51" fmla="*/ 0 h 3729"/>
              <a:gd name="T52" fmla="*/ 3302 w 4026"/>
              <a:gd name="T53" fmla="*/ 1038 h 3729"/>
              <a:gd name="T54" fmla="*/ 3339 w 4026"/>
              <a:gd name="T55" fmla="*/ 1149 h 3729"/>
              <a:gd name="T56" fmla="*/ 3673 w 4026"/>
              <a:gd name="T57" fmla="*/ 1261 h 3729"/>
              <a:gd name="T58" fmla="*/ 3747 w 4026"/>
              <a:gd name="T59" fmla="*/ 1465 h 3729"/>
              <a:gd name="T60" fmla="*/ 3877 w 4026"/>
              <a:gd name="T61" fmla="*/ 1520 h 3729"/>
              <a:gd name="T62" fmla="*/ 4025 w 4026"/>
              <a:gd name="T63" fmla="*/ 1502 h 3729"/>
              <a:gd name="T64" fmla="*/ 3988 w 4026"/>
              <a:gd name="T65" fmla="*/ 1985 h 3729"/>
              <a:gd name="T66" fmla="*/ 3896 w 4026"/>
              <a:gd name="T67" fmla="*/ 2281 h 3729"/>
              <a:gd name="T68" fmla="*/ 3822 w 4026"/>
              <a:gd name="T69" fmla="*/ 2411 h 3729"/>
              <a:gd name="T70" fmla="*/ 3395 w 4026"/>
              <a:gd name="T71" fmla="*/ 2448 h 3729"/>
              <a:gd name="T72" fmla="*/ 3209 w 4026"/>
              <a:gd name="T73" fmla="*/ 2504 h 3729"/>
              <a:gd name="T74" fmla="*/ 3024 w 4026"/>
              <a:gd name="T75" fmla="*/ 2578 h 3729"/>
              <a:gd name="T76" fmla="*/ 2801 w 4026"/>
              <a:gd name="T77" fmla="*/ 2541 h 3729"/>
              <a:gd name="T78" fmla="*/ 2412 w 4026"/>
              <a:gd name="T79" fmla="*/ 2689 h 3729"/>
              <a:gd name="T80" fmla="*/ 2152 w 4026"/>
              <a:gd name="T81" fmla="*/ 2893 h 3729"/>
              <a:gd name="T82" fmla="*/ 2059 w 4026"/>
              <a:gd name="T83" fmla="*/ 2986 h 3729"/>
              <a:gd name="T84" fmla="*/ 1855 w 4026"/>
              <a:gd name="T85" fmla="*/ 3134 h 3729"/>
              <a:gd name="T86" fmla="*/ 1614 w 4026"/>
              <a:gd name="T87" fmla="*/ 3728 h 3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026" h="3729">
                <a:moveTo>
                  <a:pt x="1614" y="3728"/>
                </a:moveTo>
                <a:lnTo>
                  <a:pt x="1614" y="3728"/>
                </a:lnTo>
                <a:cubicBezTo>
                  <a:pt x="1614" y="3728"/>
                  <a:pt x="1502" y="3728"/>
                  <a:pt x="1428" y="3728"/>
                </a:cubicBezTo>
                <a:cubicBezTo>
                  <a:pt x="1373" y="3710"/>
                  <a:pt x="1261" y="3691"/>
                  <a:pt x="1206" y="3691"/>
                </a:cubicBezTo>
                <a:cubicBezTo>
                  <a:pt x="1150" y="3672"/>
                  <a:pt x="983" y="3710"/>
                  <a:pt x="983" y="3710"/>
                </a:cubicBezTo>
                <a:cubicBezTo>
                  <a:pt x="890" y="3487"/>
                  <a:pt x="890" y="3487"/>
                  <a:pt x="890" y="3487"/>
                </a:cubicBezTo>
                <a:cubicBezTo>
                  <a:pt x="816" y="3283"/>
                  <a:pt x="816" y="3283"/>
                  <a:pt x="816" y="3283"/>
                </a:cubicBezTo>
                <a:cubicBezTo>
                  <a:pt x="816" y="3283"/>
                  <a:pt x="779" y="3153"/>
                  <a:pt x="686" y="3209"/>
                </a:cubicBezTo>
                <a:cubicBezTo>
                  <a:pt x="593" y="3264"/>
                  <a:pt x="463" y="3320"/>
                  <a:pt x="463" y="3320"/>
                </a:cubicBezTo>
                <a:cubicBezTo>
                  <a:pt x="463" y="3320"/>
                  <a:pt x="371" y="3357"/>
                  <a:pt x="334" y="3339"/>
                </a:cubicBezTo>
                <a:cubicBezTo>
                  <a:pt x="297" y="3339"/>
                  <a:pt x="204" y="3246"/>
                  <a:pt x="204" y="3246"/>
                </a:cubicBezTo>
                <a:cubicBezTo>
                  <a:pt x="204" y="3246"/>
                  <a:pt x="241" y="3227"/>
                  <a:pt x="222" y="3209"/>
                </a:cubicBezTo>
                <a:cubicBezTo>
                  <a:pt x="222" y="3190"/>
                  <a:pt x="204" y="3134"/>
                  <a:pt x="204" y="3116"/>
                </a:cubicBezTo>
                <a:cubicBezTo>
                  <a:pt x="204" y="3098"/>
                  <a:pt x="204" y="3042"/>
                  <a:pt x="204" y="3042"/>
                </a:cubicBezTo>
                <a:cubicBezTo>
                  <a:pt x="204" y="3042"/>
                  <a:pt x="92" y="2912"/>
                  <a:pt x="56" y="2875"/>
                </a:cubicBezTo>
                <a:cubicBezTo>
                  <a:pt x="37" y="2838"/>
                  <a:pt x="0" y="2708"/>
                  <a:pt x="0" y="2652"/>
                </a:cubicBezTo>
                <a:cubicBezTo>
                  <a:pt x="18" y="2615"/>
                  <a:pt x="37" y="2467"/>
                  <a:pt x="37" y="2467"/>
                </a:cubicBezTo>
                <a:cubicBezTo>
                  <a:pt x="37" y="2467"/>
                  <a:pt x="148" y="2448"/>
                  <a:pt x="204" y="2448"/>
                </a:cubicBezTo>
                <a:cubicBezTo>
                  <a:pt x="260" y="2467"/>
                  <a:pt x="352" y="2467"/>
                  <a:pt x="445" y="2467"/>
                </a:cubicBezTo>
                <a:cubicBezTo>
                  <a:pt x="519" y="2448"/>
                  <a:pt x="872" y="2430"/>
                  <a:pt x="872" y="2430"/>
                </a:cubicBezTo>
                <a:cubicBezTo>
                  <a:pt x="1447" y="2411"/>
                  <a:pt x="1447" y="2411"/>
                  <a:pt x="1447" y="2411"/>
                </a:cubicBezTo>
                <a:cubicBezTo>
                  <a:pt x="1447" y="2411"/>
                  <a:pt x="1558" y="2411"/>
                  <a:pt x="1596" y="2392"/>
                </a:cubicBezTo>
                <a:cubicBezTo>
                  <a:pt x="1632" y="2356"/>
                  <a:pt x="1670" y="2337"/>
                  <a:pt x="1632" y="2226"/>
                </a:cubicBezTo>
                <a:cubicBezTo>
                  <a:pt x="1614" y="2133"/>
                  <a:pt x="1521" y="1465"/>
                  <a:pt x="1521" y="1465"/>
                </a:cubicBezTo>
                <a:cubicBezTo>
                  <a:pt x="1336" y="55"/>
                  <a:pt x="1336" y="55"/>
                  <a:pt x="1336" y="55"/>
                </a:cubicBezTo>
                <a:cubicBezTo>
                  <a:pt x="1837" y="0"/>
                  <a:pt x="1837" y="0"/>
                  <a:pt x="1837" y="0"/>
                </a:cubicBezTo>
                <a:cubicBezTo>
                  <a:pt x="3302" y="1038"/>
                  <a:pt x="3302" y="1038"/>
                  <a:pt x="3302" y="1038"/>
                </a:cubicBezTo>
                <a:cubicBezTo>
                  <a:pt x="3302" y="1038"/>
                  <a:pt x="3321" y="1149"/>
                  <a:pt x="3339" y="1149"/>
                </a:cubicBezTo>
                <a:cubicBezTo>
                  <a:pt x="3376" y="1149"/>
                  <a:pt x="3673" y="1261"/>
                  <a:pt x="3673" y="1261"/>
                </a:cubicBezTo>
                <a:cubicBezTo>
                  <a:pt x="3673" y="1261"/>
                  <a:pt x="3747" y="1354"/>
                  <a:pt x="3747" y="1465"/>
                </a:cubicBezTo>
                <a:cubicBezTo>
                  <a:pt x="3747" y="1465"/>
                  <a:pt x="3747" y="1539"/>
                  <a:pt x="3877" y="1520"/>
                </a:cubicBezTo>
                <a:cubicBezTo>
                  <a:pt x="4025" y="1502"/>
                  <a:pt x="4025" y="1502"/>
                  <a:pt x="4025" y="1502"/>
                </a:cubicBezTo>
                <a:cubicBezTo>
                  <a:pt x="4025" y="1502"/>
                  <a:pt x="4007" y="1855"/>
                  <a:pt x="3988" y="1985"/>
                </a:cubicBezTo>
                <a:cubicBezTo>
                  <a:pt x="3951" y="2114"/>
                  <a:pt x="3914" y="2244"/>
                  <a:pt x="3896" y="2281"/>
                </a:cubicBezTo>
                <a:cubicBezTo>
                  <a:pt x="3877" y="2318"/>
                  <a:pt x="3914" y="2411"/>
                  <a:pt x="3822" y="2411"/>
                </a:cubicBezTo>
                <a:cubicBezTo>
                  <a:pt x="3728" y="2411"/>
                  <a:pt x="3487" y="2448"/>
                  <a:pt x="3395" y="2448"/>
                </a:cubicBezTo>
                <a:cubicBezTo>
                  <a:pt x="3302" y="2448"/>
                  <a:pt x="3283" y="2485"/>
                  <a:pt x="3209" y="2504"/>
                </a:cubicBezTo>
                <a:cubicBezTo>
                  <a:pt x="3116" y="2541"/>
                  <a:pt x="3042" y="2559"/>
                  <a:pt x="3024" y="2578"/>
                </a:cubicBezTo>
                <a:cubicBezTo>
                  <a:pt x="3005" y="2578"/>
                  <a:pt x="2894" y="2504"/>
                  <a:pt x="2801" y="2541"/>
                </a:cubicBezTo>
                <a:cubicBezTo>
                  <a:pt x="2709" y="2559"/>
                  <a:pt x="2486" y="2633"/>
                  <a:pt x="2412" y="2689"/>
                </a:cubicBezTo>
                <a:cubicBezTo>
                  <a:pt x="2319" y="2763"/>
                  <a:pt x="2189" y="2819"/>
                  <a:pt x="2152" y="2893"/>
                </a:cubicBezTo>
                <a:cubicBezTo>
                  <a:pt x="2115" y="2949"/>
                  <a:pt x="2133" y="2968"/>
                  <a:pt x="2059" y="2986"/>
                </a:cubicBezTo>
                <a:cubicBezTo>
                  <a:pt x="1985" y="3023"/>
                  <a:pt x="1929" y="3023"/>
                  <a:pt x="1855" y="3134"/>
                </a:cubicBezTo>
                <a:cubicBezTo>
                  <a:pt x="1781" y="3246"/>
                  <a:pt x="1596" y="3598"/>
                  <a:pt x="1614" y="3728"/>
                </a:cubicBezTo>
              </a:path>
            </a:pathLst>
          </a:custGeom>
          <a:solidFill>
            <a:srgbClr val="C7C7C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3" name="Freeform 11"/>
          <p:cNvSpPr>
            <a:spLocks noChangeArrowheads="1"/>
          </p:cNvSpPr>
          <p:nvPr/>
        </p:nvSpPr>
        <p:spPr bwMode="auto">
          <a:xfrm>
            <a:off x="6286901" y="2954263"/>
            <a:ext cx="334696" cy="346373"/>
          </a:xfrm>
          <a:custGeom>
            <a:avLst/>
            <a:gdLst>
              <a:gd name="T0" fmla="*/ 965 w 1022"/>
              <a:gd name="T1" fmla="*/ 1038 h 1058"/>
              <a:gd name="T2" fmla="*/ 965 w 1022"/>
              <a:gd name="T3" fmla="*/ 1038 h 1058"/>
              <a:gd name="T4" fmla="*/ 983 w 1022"/>
              <a:gd name="T5" fmla="*/ 909 h 1058"/>
              <a:gd name="T6" fmla="*/ 983 w 1022"/>
              <a:gd name="T7" fmla="*/ 835 h 1058"/>
              <a:gd name="T8" fmla="*/ 1002 w 1022"/>
              <a:gd name="T9" fmla="*/ 705 h 1058"/>
              <a:gd name="T10" fmla="*/ 947 w 1022"/>
              <a:gd name="T11" fmla="*/ 593 h 1058"/>
              <a:gd name="T12" fmla="*/ 761 w 1022"/>
              <a:gd name="T13" fmla="*/ 464 h 1058"/>
              <a:gd name="T14" fmla="*/ 724 w 1022"/>
              <a:gd name="T15" fmla="*/ 371 h 1058"/>
              <a:gd name="T16" fmla="*/ 724 w 1022"/>
              <a:gd name="T17" fmla="*/ 167 h 1058"/>
              <a:gd name="T18" fmla="*/ 612 w 1022"/>
              <a:gd name="T19" fmla="*/ 204 h 1058"/>
              <a:gd name="T20" fmla="*/ 501 w 1022"/>
              <a:gd name="T21" fmla="*/ 111 h 1058"/>
              <a:gd name="T22" fmla="*/ 464 w 1022"/>
              <a:gd name="T23" fmla="*/ 0 h 1058"/>
              <a:gd name="T24" fmla="*/ 390 w 1022"/>
              <a:gd name="T25" fmla="*/ 0 h 1058"/>
              <a:gd name="T26" fmla="*/ 297 w 1022"/>
              <a:gd name="T27" fmla="*/ 93 h 1058"/>
              <a:gd name="T28" fmla="*/ 223 w 1022"/>
              <a:gd name="T29" fmla="*/ 204 h 1058"/>
              <a:gd name="T30" fmla="*/ 112 w 1022"/>
              <a:gd name="T31" fmla="*/ 296 h 1058"/>
              <a:gd name="T32" fmla="*/ 56 w 1022"/>
              <a:gd name="T33" fmla="*/ 334 h 1058"/>
              <a:gd name="T34" fmla="*/ 74 w 1022"/>
              <a:gd name="T35" fmla="*/ 371 h 1058"/>
              <a:gd name="T36" fmla="*/ 149 w 1022"/>
              <a:gd name="T37" fmla="*/ 390 h 1058"/>
              <a:gd name="T38" fmla="*/ 223 w 1022"/>
              <a:gd name="T39" fmla="*/ 445 h 1058"/>
              <a:gd name="T40" fmla="*/ 315 w 1022"/>
              <a:gd name="T41" fmla="*/ 575 h 1058"/>
              <a:gd name="T42" fmla="*/ 464 w 1022"/>
              <a:gd name="T43" fmla="*/ 686 h 1058"/>
              <a:gd name="T44" fmla="*/ 706 w 1022"/>
              <a:gd name="T45" fmla="*/ 927 h 1058"/>
              <a:gd name="T46" fmla="*/ 872 w 1022"/>
              <a:gd name="T47" fmla="*/ 1038 h 1058"/>
              <a:gd name="T48" fmla="*/ 965 w 1022"/>
              <a:gd name="T49" fmla="*/ 1038 h 1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22" h="1058">
                <a:moveTo>
                  <a:pt x="965" y="1038"/>
                </a:moveTo>
                <a:lnTo>
                  <a:pt x="965" y="1038"/>
                </a:lnTo>
                <a:cubicBezTo>
                  <a:pt x="965" y="1038"/>
                  <a:pt x="983" y="946"/>
                  <a:pt x="983" y="909"/>
                </a:cubicBezTo>
                <a:cubicBezTo>
                  <a:pt x="983" y="872"/>
                  <a:pt x="983" y="853"/>
                  <a:pt x="983" y="835"/>
                </a:cubicBezTo>
                <a:cubicBezTo>
                  <a:pt x="1002" y="797"/>
                  <a:pt x="1021" y="723"/>
                  <a:pt x="1002" y="705"/>
                </a:cubicBezTo>
                <a:cubicBezTo>
                  <a:pt x="983" y="667"/>
                  <a:pt x="1002" y="649"/>
                  <a:pt x="947" y="593"/>
                </a:cubicBezTo>
                <a:cubicBezTo>
                  <a:pt x="872" y="538"/>
                  <a:pt x="761" y="464"/>
                  <a:pt x="761" y="464"/>
                </a:cubicBezTo>
                <a:cubicBezTo>
                  <a:pt x="761" y="464"/>
                  <a:pt x="724" y="426"/>
                  <a:pt x="724" y="371"/>
                </a:cubicBezTo>
                <a:cubicBezTo>
                  <a:pt x="706" y="315"/>
                  <a:pt x="724" y="167"/>
                  <a:pt x="724" y="167"/>
                </a:cubicBezTo>
                <a:cubicBezTo>
                  <a:pt x="724" y="167"/>
                  <a:pt x="650" y="204"/>
                  <a:pt x="612" y="204"/>
                </a:cubicBezTo>
                <a:cubicBezTo>
                  <a:pt x="594" y="204"/>
                  <a:pt x="520" y="130"/>
                  <a:pt x="501" y="111"/>
                </a:cubicBezTo>
                <a:cubicBezTo>
                  <a:pt x="501" y="93"/>
                  <a:pt x="483" y="19"/>
                  <a:pt x="464" y="0"/>
                </a:cubicBezTo>
                <a:cubicBezTo>
                  <a:pt x="464" y="0"/>
                  <a:pt x="427" y="0"/>
                  <a:pt x="390" y="0"/>
                </a:cubicBezTo>
                <a:cubicBezTo>
                  <a:pt x="371" y="19"/>
                  <a:pt x="297" y="93"/>
                  <a:pt x="297" y="93"/>
                </a:cubicBezTo>
                <a:cubicBezTo>
                  <a:pt x="297" y="93"/>
                  <a:pt x="241" y="185"/>
                  <a:pt x="223" y="204"/>
                </a:cubicBezTo>
                <a:cubicBezTo>
                  <a:pt x="186" y="222"/>
                  <a:pt x="149" y="278"/>
                  <a:pt x="112" y="296"/>
                </a:cubicBezTo>
                <a:cubicBezTo>
                  <a:pt x="93" y="315"/>
                  <a:pt x="93" y="334"/>
                  <a:pt x="56" y="334"/>
                </a:cubicBezTo>
                <a:cubicBezTo>
                  <a:pt x="0" y="334"/>
                  <a:pt x="38" y="352"/>
                  <a:pt x="74" y="371"/>
                </a:cubicBezTo>
                <a:cubicBezTo>
                  <a:pt x="112" y="390"/>
                  <a:pt x="112" y="390"/>
                  <a:pt x="149" y="390"/>
                </a:cubicBezTo>
                <a:cubicBezTo>
                  <a:pt x="204" y="390"/>
                  <a:pt x="223" y="390"/>
                  <a:pt x="223" y="445"/>
                </a:cubicBezTo>
                <a:cubicBezTo>
                  <a:pt x="241" y="519"/>
                  <a:pt x="279" y="538"/>
                  <a:pt x="315" y="575"/>
                </a:cubicBezTo>
                <a:cubicBezTo>
                  <a:pt x="353" y="593"/>
                  <a:pt x="427" y="649"/>
                  <a:pt x="464" y="686"/>
                </a:cubicBezTo>
                <a:cubicBezTo>
                  <a:pt x="501" y="742"/>
                  <a:pt x="668" y="872"/>
                  <a:pt x="706" y="927"/>
                </a:cubicBezTo>
                <a:cubicBezTo>
                  <a:pt x="761" y="964"/>
                  <a:pt x="835" y="1038"/>
                  <a:pt x="872" y="1038"/>
                </a:cubicBezTo>
                <a:cubicBezTo>
                  <a:pt x="891" y="1038"/>
                  <a:pt x="947" y="1057"/>
                  <a:pt x="965" y="1038"/>
                </a:cubicBezTo>
              </a:path>
            </a:pathLst>
          </a:custGeom>
          <a:solidFill>
            <a:srgbClr val="CBCBC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4" name="Freeform 12"/>
          <p:cNvSpPr>
            <a:spLocks noChangeArrowheads="1"/>
          </p:cNvSpPr>
          <p:nvPr/>
        </p:nvSpPr>
        <p:spPr bwMode="auto">
          <a:xfrm>
            <a:off x="6517726" y="2783963"/>
            <a:ext cx="497716" cy="510901"/>
          </a:xfrm>
          <a:custGeom>
            <a:avLst/>
            <a:gdLst>
              <a:gd name="T0" fmla="*/ 760 w 1521"/>
              <a:gd name="T1" fmla="*/ 56 h 1559"/>
              <a:gd name="T2" fmla="*/ 760 w 1521"/>
              <a:gd name="T3" fmla="*/ 56 h 1559"/>
              <a:gd name="T4" fmla="*/ 760 w 1521"/>
              <a:gd name="T5" fmla="*/ 0 h 1559"/>
              <a:gd name="T6" fmla="*/ 834 w 1521"/>
              <a:gd name="T7" fmla="*/ 19 h 1559"/>
              <a:gd name="T8" fmla="*/ 908 w 1521"/>
              <a:gd name="T9" fmla="*/ 112 h 1559"/>
              <a:gd name="T10" fmla="*/ 1094 w 1521"/>
              <a:gd name="T11" fmla="*/ 168 h 1559"/>
              <a:gd name="T12" fmla="*/ 1372 w 1521"/>
              <a:gd name="T13" fmla="*/ 130 h 1559"/>
              <a:gd name="T14" fmla="*/ 1428 w 1521"/>
              <a:gd name="T15" fmla="*/ 242 h 1559"/>
              <a:gd name="T16" fmla="*/ 1502 w 1521"/>
              <a:gd name="T17" fmla="*/ 390 h 1559"/>
              <a:gd name="T18" fmla="*/ 1484 w 1521"/>
              <a:gd name="T19" fmla="*/ 483 h 1559"/>
              <a:gd name="T20" fmla="*/ 1335 w 1521"/>
              <a:gd name="T21" fmla="*/ 761 h 1559"/>
              <a:gd name="T22" fmla="*/ 1354 w 1521"/>
              <a:gd name="T23" fmla="*/ 910 h 1559"/>
              <a:gd name="T24" fmla="*/ 1428 w 1521"/>
              <a:gd name="T25" fmla="*/ 1169 h 1559"/>
              <a:gd name="T26" fmla="*/ 1446 w 1521"/>
              <a:gd name="T27" fmla="*/ 1317 h 1559"/>
              <a:gd name="T28" fmla="*/ 1224 w 1521"/>
              <a:gd name="T29" fmla="*/ 1281 h 1559"/>
              <a:gd name="T30" fmla="*/ 983 w 1521"/>
              <a:gd name="T31" fmla="*/ 1317 h 1559"/>
              <a:gd name="T32" fmla="*/ 574 w 1521"/>
              <a:gd name="T33" fmla="*/ 1429 h 1559"/>
              <a:gd name="T34" fmla="*/ 259 w 1521"/>
              <a:gd name="T35" fmla="*/ 1558 h 1559"/>
              <a:gd name="T36" fmla="*/ 277 w 1521"/>
              <a:gd name="T37" fmla="*/ 1410 h 1559"/>
              <a:gd name="T38" fmla="*/ 296 w 1521"/>
              <a:gd name="T39" fmla="*/ 1336 h 1559"/>
              <a:gd name="T40" fmla="*/ 296 w 1521"/>
              <a:gd name="T41" fmla="*/ 1225 h 1559"/>
              <a:gd name="T42" fmla="*/ 277 w 1521"/>
              <a:gd name="T43" fmla="*/ 1169 h 1559"/>
              <a:gd name="T44" fmla="*/ 111 w 1521"/>
              <a:gd name="T45" fmla="*/ 1021 h 1559"/>
              <a:gd name="T46" fmla="*/ 18 w 1521"/>
              <a:gd name="T47" fmla="*/ 946 h 1559"/>
              <a:gd name="T48" fmla="*/ 18 w 1521"/>
              <a:gd name="T49" fmla="*/ 687 h 1559"/>
              <a:gd name="T50" fmla="*/ 129 w 1521"/>
              <a:gd name="T51" fmla="*/ 539 h 1559"/>
              <a:gd name="T52" fmla="*/ 185 w 1521"/>
              <a:gd name="T53" fmla="*/ 390 h 1559"/>
              <a:gd name="T54" fmla="*/ 166 w 1521"/>
              <a:gd name="T55" fmla="*/ 279 h 1559"/>
              <a:gd name="T56" fmla="*/ 166 w 1521"/>
              <a:gd name="T57" fmla="*/ 149 h 1559"/>
              <a:gd name="T58" fmla="*/ 129 w 1521"/>
              <a:gd name="T59" fmla="*/ 38 h 1559"/>
              <a:gd name="T60" fmla="*/ 352 w 1521"/>
              <a:gd name="T61" fmla="*/ 19 h 1559"/>
              <a:gd name="T62" fmla="*/ 612 w 1521"/>
              <a:gd name="T63" fmla="*/ 56 h 1559"/>
              <a:gd name="T64" fmla="*/ 760 w 1521"/>
              <a:gd name="T65" fmla="*/ 56 h 1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21" h="1559">
                <a:moveTo>
                  <a:pt x="760" y="56"/>
                </a:moveTo>
                <a:lnTo>
                  <a:pt x="760" y="56"/>
                </a:lnTo>
                <a:cubicBezTo>
                  <a:pt x="760" y="56"/>
                  <a:pt x="742" y="0"/>
                  <a:pt x="760" y="0"/>
                </a:cubicBezTo>
                <a:cubicBezTo>
                  <a:pt x="778" y="19"/>
                  <a:pt x="778" y="0"/>
                  <a:pt x="834" y="19"/>
                </a:cubicBezTo>
                <a:cubicBezTo>
                  <a:pt x="871" y="38"/>
                  <a:pt x="890" y="74"/>
                  <a:pt x="908" y="112"/>
                </a:cubicBezTo>
                <a:cubicBezTo>
                  <a:pt x="927" y="149"/>
                  <a:pt x="1001" y="186"/>
                  <a:pt x="1094" y="168"/>
                </a:cubicBezTo>
                <a:cubicBezTo>
                  <a:pt x="1168" y="149"/>
                  <a:pt x="1335" y="149"/>
                  <a:pt x="1372" y="130"/>
                </a:cubicBezTo>
                <a:cubicBezTo>
                  <a:pt x="1390" y="130"/>
                  <a:pt x="1409" y="168"/>
                  <a:pt x="1428" y="242"/>
                </a:cubicBezTo>
                <a:cubicBezTo>
                  <a:pt x="1465" y="297"/>
                  <a:pt x="1502" y="353"/>
                  <a:pt x="1502" y="390"/>
                </a:cubicBezTo>
                <a:cubicBezTo>
                  <a:pt x="1502" y="427"/>
                  <a:pt x="1520" y="390"/>
                  <a:pt x="1484" y="483"/>
                </a:cubicBezTo>
                <a:cubicBezTo>
                  <a:pt x="1446" y="575"/>
                  <a:pt x="1372" y="724"/>
                  <a:pt x="1335" y="761"/>
                </a:cubicBezTo>
                <a:cubicBezTo>
                  <a:pt x="1316" y="798"/>
                  <a:pt x="1298" y="798"/>
                  <a:pt x="1354" y="910"/>
                </a:cubicBezTo>
                <a:cubicBezTo>
                  <a:pt x="1390" y="1039"/>
                  <a:pt x="1409" y="1095"/>
                  <a:pt x="1428" y="1169"/>
                </a:cubicBezTo>
                <a:cubicBezTo>
                  <a:pt x="1446" y="1262"/>
                  <a:pt x="1446" y="1317"/>
                  <a:pt x="1446" y="1317"/>
                </a:cubicBezTo>
                <a:cubicBezTo>
                  <a:pt x="1446" y="1317"/>
                  <a:pt x="1279" y="1281"/>
                  <a:pt x="1224" y="1281"/>
                </a:cubicBezTo>
                <a:cubicBezTo>
                  <a:pt x="1168" y="1281"/>
                  <a:pt x="1057" y="1299"/>
                  <a:pt x="983" y="1317"/>
                </a:cubicBezTo>
                <a:cubicBezTo>
                  <a:pt x="890" y="1336"/>
                  <a:pt x="630" y="1410"/>
                  <a:pt x="574" y="1429"/>
                </a:cubicBezTo>
                <a:cubicBezTo>
                  <a:pt x="537" y="1447"/>
                  <a:pt x="277" y="1558"/>
                  <a:pt x="259" y="1558"/>
                </a:cubicBezTo>
                <a:cubicBezTo>
                  <a:pt x="277" y="1410"/>
                  <a:pt x="277" y="1410"/>
                  <a:pt x="277" y="1410"/>
                </a:cubicBezTo>
                <a:cubicBezTo>
                  <a:pt x="277" y="1410"/>
                  <a:pt x="296" y="1355"/>
                  <a:pt x="296" y="1336"/>
                </a:cubicBezTo>
                <a:cubicBezTo>
                  <a:pt x="296" y="1317"/>
                  <a:pt x="296" y="1243"/>
                  <a:pt x="296" y="1225"/>
                </a:cubicBezTo>
                <a:cubicBezTo>
                  <a:pt x="296" y="1225"/>
                  <a:pt x="296" y="1187"/>
                  <a:pt x="277" y="1169"/>
                </a:cubicBezTo>
                <a:cubicBezTo>
                  <a:pt x="277" y="1151"/>
                  <a:pt x="129" y="1039"/>
                  <a:pt x="111" y="1021"/>
                </a:cubicBezTo>
                <a:cubicBezTo>
                  <a:pt x="92" y="1002"/>
                  <a:pt x="36" y="984"/>
                  <a:pt x="18" y="946"/>
                </a:cubicBezTo>
                <a:cubicBezTo>
                  <a:pt x="0" y="910"/>
                  <a:pt x="18" y="687"/>
                  <a:pt x="18" y="687"/>
                </a:cubicBezTo>
                <a:cubicBezTo>
                  <a:pt x="18" y="687"/>
                  <a:pt x="92" y="668"/>
                  <a:pt x="129" y="539"/>
                </a:cubicBezTo>
                <a:lnTo>
                  <a:pt x="185" y="390"/>
                </a:lnTo>
                <a:cubicBezTo>
                  <a:pt x="185" y="371"/>
                  <a:pt x="185" y="316"/>
                  <a:pt x="166" y="279"/>
                </a:cubicBezTo>
                <a:cubicBezTo>
                  <a:pt x="166" y="242"/>
                  <a:pt x="148" y="168"/>
                  <a:pt x="166" y="149"/>
                </a:cubicBezTo>
                <a:cubicBezTo>
                  <a:pt x="166" y="130"/>
                  <a:pt x="129" y="38"/>
                  <a:pt x="129" y="38"/>
                </a:cubicBezTo>
                <a:cubicBezTo>
                  <a:pt x="129" y="38"/>
                  <a:pt x="296" y="0"/>
                  <a:pt x="352" y="19"/>
                </a:cubicBezTo>
                <a:cubicBezTo>
                  <a:pt x="389" y="19"/>
                  <a:pt x="556" y="56"/>
                  <a:pt x="612" y="56"/>
                </a:cubicBezTo>
                <a:cubicBezTo>
                  <a:pt x="667" y="56"/>
                  <a:pt x="760" y="56"/>
                  <a:pt x="760" y="56"/>
                </a:cubicBezTo>
              </a:path>
            </a:pathLst>
          </a:custGeom>
          <a:solidFill>
            <a:srgbClr val="C9C9C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5" name="Freeform 13"/>
          <p:cNvSpPr>
            <a:spLocks noChangeArrowheads="1"/>
          </p:cNvSpPr>
          <p:nvPr/>
        </p:nvSpPr>
        <p:spPr bwMode="auto">
          <a:xfrm>
            <a:off x="6765863" y="2408725"/>
            <a:ext cx="654966" cy="437297"/>
          </a:xfrm>
          <a:custGeom>
            <a:avLst/>
            <a:gdLst>
              <a:gd name="T0" fmla="*/ 2003 w 2004"/>
              <a:gd name="T1" fmla="*/ 724 h 1337"/>
              <a:gd name="T2" fmla="*/ 2003 w 2004"/>
              <a:gd name="T3" fmla="*/ 724 h 1337"/>
              <a:gd name="T4" fmla="*/ 1948 w 2004"/>
              <a:gd name="T5" fmla="*/ 891 h 1337"/>
              <a:gd name="T6" fmla="*/ 1725 w 2004"/>
              <a:gd name="T7" fmla="*/ 909 h 1337"/>
              <a:gd name="T8" fmla="*/ 1577 w 2004"/>
              <a:gd name="T9" fmla="*/ 1002 h 1337"/>
              <a:gd name="T10" fmla="*/ 1447 w 2004"/>
              <a:gd name="T11" fmla="*/ 1021 h 1337"/>
              <a:gd name="T12" fmla="*/ 1076 w 2004"/>
              <a:gd name="T13" fmla="*/ 965 h 1337"/>
              <a:gd name="T14" fmla="*/ 705 w 2004"/>
              <a:gd name="T15" fmla="*/ 1002 h 1337"/>
              <a:gd name="T16" fmla="*/ 630 w 2004"/>
              <a:gd name="T17" fmla="*/ 1169 h 1337"/>
              <a:gd name="T18" fmla="*/ 630 w 2004"/>
              <a:gd name="T19" fmla="*/ 1299 h 1337"/>
              <a:gd name="T20" fmla="*/ 538 w 2004"/>
              <a:gd name="T21" fmla="*/ 1299 h 1337"/>
              <a:gd name="T22" fmla="*/ 353 w 2004"/>
              <a:gd name="T23" fmla="*/ 1318 h 1337"/>
              <a:gd name="T24" fmla="*/ 259 w 2004"/>
              <a:gd name="T25" fmla="*/ 1318 h 1337"/>
              <a:gd name="T26" fmla="*/ 148 w 2004"/>
              <a:gd name="T27" fmla="*/ 1243 h 1337"/>
              <a:gd name="T28" fmla="*/ 0 w 2004"/>
              <a:gd name="T29" fmla="*/ 1150 h 1337"/>
              <a:gd name="T30" fmla="*/ 167 w 2004"/>
              <a:gd name="T31" fmla="*/ 742 h 1337"/>
              <a:gd name="T32" fmla="*/ 408 w 2004"/>
              <a:gd name="T33" fmla="*/ 482 h 1337"/>
              <a:gd name="T34" fmla="*/ 538 w 2004"/>
              <a:gd name="T35" fmla="*/ 371 h 1337"/>
              <a:gd name="T36" fmla="*/ 742 w 2004"/>
              <a:gd name="T37" fmla="*/ 205 h 1337"/>
              <a:gd name="T38" fmla="*/ 890 w 2004"/>
              <a:gd name="T39" fmla="*/ 111 h 1337"/>
              <a:gd name="T40" fmla="*/ 1187 w 2004"/>
              <a:gd name="T41" fmla="*/ 19 h 1337"/>
              <a:gd name="T42" fmla="*/ 1372 w 2004"/>
              <a:gd name="T43" fmla="*/ 19 h 1337"/>
              <a:gd name="T44" fmla="*/ 1410 w 2004"/>
              <a:gd name="T45" fmla="*/ 56 h 1337"/>
              <a:gd name="T46" fmla="*/ 1428 w 2004"/>
              <a:gd name="T47" fmla="*/ 149 h 1337"/>
              <a:gd name="T48" fmla="*/ 1558 w 2004"/>
              <a:gd name="T49" fmla="*/ 371 h 1337"/>
              <a:gd name="T50" fmla="*/ 1632 w 2004"/>
              <a:gd name="T51" fmla="*/ 464 h 1337"/>
              <a:gd name="T52" fmla="*/ 1799 w 2004"/>
              <a:gd name="T53" fmla="*/ 594 h 1337"/>
              <a:gd name="T54" fmla="*/ 2003 w 2004"/>
              <a:gd name="T55" fmla="*/ 724 h 1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004" h="1337">
                <a:moveTo>
                  <a:pt x="2003" y="724"/>
                </a:moveTo>
                <a:lnTo>
                  <a:pt x="2003" y="724"/>
                </a:lnTo>
                <a:cubicBezTo>
                  <a:pt x="2003" y="724"/>
                  <a:pt x="2003" y="891"/>
                  <a:pt x="1948" y="891"/>
                </a:cubicBezTo>
                <a:cubicBezTo>
                  <a:pt x="1873" y="891"/>
                  <a:pt x="1799" y="891"/>
                  <a:pt x="1725" y="909"/>
                </a:cubicBezTo>
                <a:cubicBezTo>
                  <a:pt x="1669" y="928"/>
                  <a:pt x="1632" y="965"/>
                  <a:pt x="1577" y="1002"/>
                </a:cubicBezTo>
                <a:cubicBezTo>
                  <a:pt x="1540" y="1021"/>
                  <a:pt x="1577" y="1058"/>
                  <a:pt x="1447" y="1021"/>
                </a:cubicBezTo>
                <a:cubicBezTo>
                  <a:pt x="1317" y="1002"/>
                  <a:pt x="1224" y="965"/>
                  <a:pt x="1076" y="965"/>
                </a:cubicBezTo>
                <a:cubicBezTo>
                  <a:pt x="909" y="965"/>
                  <a:pt x="760" y="965"/>
                  <a:pt x="705" y="1002"/>
                </a:cubicBezTo>
                <a:cubicBezTo>
                  <a:pt x="649" y="1058"/>
                  <a:pt x="630" y="1095"/>
                  <a:pt x="630" y="1169"/>
                </a:cubicBezTo>
                <a:cubicBezTo>
                  <a:pt x="630" y="1224"/>
                  <a:pt x="630" y="1299"/>
                  <a:pt x="630" y="1299"/>
                </a:cubicBezTo>
                <a:cubicBezTo>
                  <a:pt x="630" y="1299"/>
                  <a:pt x="612" y="1280"/>
                  <a:pt x="538" y="1299"/>
                </a:cubicBezTo>
                <a:cubicBezTo>
                  <a:pt x="482" y="1299"/>
                  <a:pt x="389" y="1299"/>
                  <a:pt x="353" y="1318"/>
                </a:cubicBezTo>
                <a:cubicBezTo>
                  <a:pt x="334" y="1318"/>
                  <a:pt x="297" y="1336"/>
                  <a:pt x="259" y="1318"/>
                </a:cubicBezTo>
                <a:cubicBezTo>
                  <a:pt x="223" y="1318"/>
                  <a:pt x="185" y="1280"/>
                  <a:pt x="148" y="1243"/>
                </a:cubicBezTo>
                <a:cubicBezTo>
                  <a:pt x="111" y="1206"/>
                  <a:pt x="74" y="1132"/>
                  <a:pt x="0" y="1150"/>
                </a:cubicBezTo>
                <a:cubicBezTo>
                  <a:pt x="0" y="1150"/>
                  <a:pt x="56" y="909"/>
                  <a:pt x="167" y="742"/>
                </a:cubicBezTo>
                <a:cubicBezTo>
                  <a:pt x="259" y="576"/>
                  <a:pt x="278" y="538"/>
                  <a:pt x="408" y="482"/>
                </a:cubicBezTo>
                <a:cubicBezTo>
                  <a:pt x="538" y="427"/>
                  <a:pt x="501" y="446"/>
                  <a:pt x="538" y="371"/>
                </a:cubicBezTo>
                <a:cubicBezTo>
                  <a:pt x="538" y="371"/>
                  <a:pt x="556" y="316"/>
                  <a:pt x="742" y="205"/>
                </a:cubicBezTo>
                <a:cubicBezTo>
                  <a:pt x="742" y="205"/>
                  <a:pt x="853" y="130"/>
                  <a:pt x="890" y="111"/>
                </a:cubicBezTo>
                <a:cubicBezTo>
                  <a:pt x="927" y="93"/>
                  <a:pt x="1169" y="19"/>
                  <a:pt x="1187" y="19"/>
                </a:cubicBezTo>
                <a:cubicBezTo>
                  <a:pt x="1206" y="0"/>
                  <a:pt x="1336" y="19"/>
                  <a:pt x="1372" y="19"/>
                </a:cubicBezTo>
                <a:cubicBezTo>
                  <a:pt x="1391" y="37"/>
                  <a:pt x="1410" y="56"/>
                  <a:pt x="1410" y="56"/>
                </a:cubicBezTo>
                <a:cubicBezTo>
                  <a:pt x="1410" y="56"/>
                  <a:pt x="1372" y="56"/>
                  <a:pt x="1428" y="149"/>
                </a:cubicBezTo>
                <a:cubicBezTo>
                  <a:pt x="1466" y="241"/>
                  <a:pt x="1540" y="353"/>
                  <a:pt x="1558" y="371"/>
                </a:cubicBezTo>
                <a:cubicBezTo>
                  <a:pt x="1595" y="371"/>
                  <a:pt x="1614" y="427"/>
                  <a:pt x="1632" y="464"/>
                </a:cubicBezTo>
                <a:cubicBezTo>
                  <a:pt x="1651" y="501"/>
                  <a:pt x="1725" y="557"/>
                  <a:pt x="1799" y="594"/>
                </a:cubicBezTo>
                <a:cubicBezTo>
                  <a:pt x="1873" y="612"/>
                  <a:pt x="2003" y="705"/>
                  <a:pt x="2003" y="724"/>
                </a:cubicBezTo>
              </a:path>
            </a:pathLst>
          </a:custGeom>
          <a:solidFill>
            <a:srgbClr val="C5C5C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6" name="Freeform 14"/>
          <p:cNvSpPr>
            <a:spLocks noChangeArrowheads="1"/>
          </p:cNvSpPr>
          <p:nvPr/>
        </p:nvSpPr>
        <p:spPr bwMode="auto">
          <a:xfrm>
            <a:off x="7239055" y="2736337"/>
            <a:ext cx="96658" cy="418535"/>
          </a:xfrm>
          <a:custGeom>
            <a:avLst/>
            <a:gdLst>
              <a:gd name="T0" fmla="*/ 296 w 297"/>
              <a:gd name="T1" fmla="*/ 1224 h 1281"/>
              <a:gd name="T2" fmla="*/ 296 w 297"/>
              <a:gd name="T3" fmla="*/ 1224 h 1281"/>
              <a:gd name="T4" fmla="*/ 111 w 297"/>
              <a:gd name="T5" fmla="*/ 1280 h 1281"/>
              <a:gd name="T6" fmla="*/ 55 w 297"/>
              <a:gd name="T7" fmla="*/ 1113 h 1281"/>
              <a:gd name="T8" fmla="*/ 74 w 297"/>
              <a:gd name="T9" fmla="*/ 835 h 1281"/>
              <a:gd name="T10" fmla="*/ 74 w 297"/>
              <a:gd name="T11" fmla="*/ 631 h 1281"/>
              <a:gd name="T12" fmla="*/ 19 w 297"/>
              <a:gd name="T13" fmla="*/ 352 h 1281"/>
              <a:gd name="T14" fmla="*/ 0 w 297"/>
              <a:gd name="T15" fmla="*/ 93 h 1281"/>
              <a:gd name="T16" fmla="*/ 19 w 297"/>
              <a:gd name="T17" fmla="*/ 19 h 1281"/>
              <a:gd name="T18" fmla="*/ 74 w 297"/>
              <a:gd name="T19" fmla="*/ 37 h 1281"/>
              <a:gd name="T20" fmla="*/ 93 w 297"/>
              <a:gd name="T21" fmla="*/ 37 h 1281"/>
              <a:gd name="T22" fmla="*/ 111 w 297"/>
              <a:gd name="T23" fmla="*/ 0 h 1281"/>
              <a:gd name="T24" fmla="*/ 130 w 297"/>
              <a:gd name="T25" fmla="*/ 0 h 1281"/>
              <a:gd name="T26" fmla="*/ 204 w 297"/>
              <a:gd name="T27" fmla="*/ 93 h 1281"/>
              <a:gd name="T28" fmla="*/ 222 w 297"/>
              <a:gd name="T29" fmla="*/ 222 h 1281"/>
              <a:gd name="T30" fmla="*/ 278 w 297"/>
              <a:gd name="T31" fmla="*/ 371 h 1281"/>
              <a:gd name="T32" fmla="*/ 260 w 297"/>
              <a:gd name="T33" fmla="*/ 631 h 1281"/>
              <a:gd name="T34" fmla="*/ 278 w 297"/>
              <a:gd name="T35" fmla="*/ 946 h 1281"/>
              <a:gd name="T36" fmla="*/ 296 w 297"/>
              <a:gd name="T37" fmla="*/ 1224 h 1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7" h="1281">
                <a:moveTo>
                  <a:pt x="296" y="1224"/>
                </a:moveTo>
                <a:lnTo>
                  <a:pt x="296" y="1224"/>
                </a:lnTo>
                <a:cubicBezTo>
                  <a:pt x="296" y="1224"/>
                  <a:pt x="167" y="1261"/>
                  <a:pt x="111" y="1280"/>
                </a:cubicBezTo>
                <a:cubicBezTo>
                  <a:pt x="111" y="1280"/>
                  <a:pt x="55" y="1187"/>
                  <a:pt x="55" y="1113"/>
                </a:cubicBezTo>
                <a:cubicBezTo>
                  <a:pt x="74" y="1020"/>
                  <a:pt x="74" y="909"/>
                  <a:pt x="74" y="835"/>
                </a:cubicBezTo>
                <a:cubicBezTo>
                  <a:pt x="74" y="779"/>
                  <a:pt x="74" y="723"/>
                  <a:pt x="74" y="631"/>
                </a:cubicBezTo>
                <a:cubicBezTo>
                  <a:pt x="74" y="538"/>
                  <a:pt x="37" y="427"/>
                  <a:pt x="19" y="352"/>
                </a:cubicBezTo>
                <a:cubicBezTo>
                  <a:pt x="19" y="260"/>
                  <a:pt x="0" y="111"/>
                  <a:pt x="0" y="93"/>
                </a:cubicBezTo>
                <a:cubicBezTo>
                  <a:pt x="0" y="56"/>
                  <a:pt x="19" y="19"/>
                  <a:pt x="19" y="19"/>
                </a:cubicBezTo>
                <a:cubicBezTo>
                  <a:pt x="19" y="19"/>
                  <a:pt x="55" y="37"/>
                  <a:pt x="74" y="37"/>
                </a:cubicBezTo>
                <a:cubicBezTo>
                  <a:pt x="93" y="37"/>
                  <a:pt x="93" y="37"/>
                  <a:pt x="93" y="37"/>
                </a:cubicBezTo>
                <a:cubicBezTo>
                  <a:pt x="111" y="0"/>
                  <a:pt x="111" y="0"/>
                  <a:pt x="111" y="0"/>
                </a:cubicBezTo>
                <a:cubicBezTo>
                  <a:pt x="130" y="0"/>
                  <a:pt x="130" y="0"/>
                  <a:pt x="130" y="0"/>
                </a:cubicBezTo>
                <a:cubicBezTo>
                  <a:pt x="130" y="0"/>
                  <a:pt x="204" y="74"/>
                  <a:pt x="204" y="93"/>
                </a:cubicBezTo>
                <a:cubicBezTo>
                  <a:pt x="204" y="130"/>
                  <a:pt x="204" y="204"/>
                  <a:pt x="222" y="222"/>
                </a:cubicBezTo>
                <a:cubicBezTo>
                  <a:pt x="241" y="241"/>
                  <a:pt x="278" y="297"/>
                  <a:pt x="278" y="371"/>
                </a:cubicBezTo>
                <a:cubicBezTo>
                  <a:pt x="278" y="464"/>
                  <a:pt x="278" y="482"/>
                  <a:pt x="260" y="631"/>
                </a:cubicBezTo>
                <a:cubicBezTo>
                  <a:pt x="260" y="761"/>
                  <a:pt x="296" y="853"/>
                  <a:pt x="278" y="946"/>
                </a:cubicBezTo>
                <a:cubicBezTo>
                  <a:pt x="278" y="1020"/>
                  <a:pt x="296" y="1224"/>
                  <a:pt x="296" y="1224"/>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7" name="Freeform 15"/>
          <p:cNvSpPr>
            <a:spLocks noChangeArrowheads="1"/>
          </p:cNvSpPr>
          <p:nvPr/>
        </p:nvSpPr>
        <p:spPr bwMode="auto">
          <a:xfrm>
            <a:off x="7282334" y="2620879"/>
            <a:ext cx="236596" cy="516674"/>
          </a:xfrm>
          <a:custGeom>
            <a:avLst/>
            <a:gdLst>
              <a:gd name="T0" fmla="*/ 426 w 724"/>
              <a:gd name="T1" fmla="*/ 1539 h 1577"/>
              <a:gd name="T2" fmla="*/ 426 w 724"/>
              <a:gd name="T3" fmla="*/ 1539 h 1577"/>
              <a:gd name="T4" fmla="*/ 166 w 724"/>
              <a:gd name="T5" fmla="*/ 1576 h 1577"/>
              <a:gd name="T6" fmla="*/ 148 w 724"/>
              <a:gd name="T7" fmla="*/ 1428 h 1577"/>
              <a:gd name="T8" fmla="*/ 148 w 724"/>
              <a:gd name="T9" fmla="*/ 1168 h 1577"/>
              <a:gd name="T10" fmla="*/ 130 w 724"/>
              <a:gd name="T11" fmla="*/ 1039 h 1577"/>
              <a:gd name="T12" fmla="*/ 148 w 724"/>
              <a:gd name="T13" fmla="*/ 871 h 1577"/>
              <a:gd name="T14" fmla="*/ 148 w 724"/>
              <a:gd name="T15" fmla="*/ 668 h 1577"/>
              <a:gd name="T16" fmla="*/ 92 w 724"/>
              <a:gd name="T17" fmla="*/ 574 h 1577"/>
              <a:gd name="T18" fmla="*/ 74 w 724"/>
              <a:gd name="T19" fmla="*/ 463 h 1577"/>
              <a:gd name="T20" fmla="*/ 0 w 724"/>
              <a:gd name="T21" fmla="*/ 352 h 1577"/>
              <a:gd name="T22" fmla="*/ 148 w 724"/>
              <a:gd name="T23" fmla="*/ 259 h 1577"/>
              <a:gd name="T24" fmla="*/ 371 w 724"/>
              <a:gd name="T25" fmla="*/ 241 h 1577"/>
              <a:gd name="T26" fmla="*/ 408 w 724"/>
              <a:gd name="T27" fmla="*/ 167 h 1577"/>
              <a:gd name="T28" fmla="*/ 426 w 724"/>
              <a:gd name="T29" fmla="*/ 74 h 1577"/>
              <a:gd name="T30" fmla="*/ 537 w 724"/>
              <a:gd name="T31" fmla="*/ 55 h 1577"/>
              <a:gd name="T32" fmla="*/ 649 w 724"/>
              <a:gd name="T33" fmla="*/ 241 h 1577"/>
              <a:gd name="T34" fmla="*/ 649 w 724"/>
              <a:gd name="T35" fmla="*/ 297 h 1577"/>
              <a:gd name="T36" fmla="*/ 686 w 724"/>
              <a:gd name="T37" fmla="*/ 463 h 1577"/>
              <a:gd name="T38" fmla="*/ 519 w 724"/>
              <a:gd name="T39" fmla="*/ 816 h 1577"/>
              <a:gd name="T40" fmla="*/ 426 w 724"/>
              <a:gd name="T41" fmla="*/ 1113 h 1577"/>
              <a:gd name="T42" fmla="*/ 426 w 724"/>
              <a:gd name="T43" fmla="*/ 1539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24" h="1577">
                <a:moveTo>
                  <a:pt x="426" y="1539"/>
                </a:moveTo>
                <a:lnTo>
                  <a:pt x="426" y="1539"/>
                </a:lnTo>
                <a:cubicBezTo>
                  <a:pt x="166" y="1576"/>
                  <a:pt x="166" y="1576"/>
                  <a:pt x="166" y="1576"/>
                </a:cubicBezTo>
                <a:cubicBezTo>
                  <a:pt x="148" y="1428"/>
                  <a:pt x="148" y="1428"/>
                  <a:pt x="148" y="1428"/>
                </a:cubicBezTo>
                <a:cubicBezTo>
                  <a:pt x="148" y="1168"/>
                  <a:pt x="148" y="1168"/>
                  <a:pt x="148" y="1168"/>
                </a:cubicBezTo>
                <a:cubicBezTo>
                  <a:pt x="130" y="1039"/>
                  <a:pt x="130" y="1039"/>
                  <a:pt x="130" y="1039"/>
                </a:cubicBezTo>
                <a:cubicBezTo>
                  <a:pt x="148" y="871"/>
                  <a:pt x="148" y="871"/>
                  <a:pt x="148" y="871"/>
                </a:cubicBezTo>
                <a:cubicBezTo>
                  <a:pt x="148" y="871"/>
                  <a:pt x="166" y="686"/>
                  <a:pt x="148" y="668"/>
                </a:cubicBezTo>
                <a:cubicBezTo>
                  <a:pt x="130" y="649"/>
                  <a:pt x="130" y="612"/>
                  <a:pt x="92" y="574"/>
                </a:cubicBezTo>
                <a:cubicBezTo>
                  <a:pt x="55" y="519"/>
                  <a:pt x="74" y="463"/>
                  <a:pt x="74" y="463"/>
                </a:cubicBezTo>
                <a:cubicBezTo>
                  <a:pt x="74" y="463"/>
                  <a:pt x="55" y="389"/>
                  <a:pt x="0" y="352"/>
                </a:cubicBezTo>
                <a:cubicBezTo>
                  <a:pt x="0" y="352"/>
                  <a:pt x="92" y="259"/>
                  <a:pt x="148" y="259"/>
                </a:cubicBezTo>
                <a:cubicBezTo>
                  <a:pt x="222" y="241"/>
                  <a:pt x="334" y="259"/>
                  <a:pt x="371" y="241"/>
                </a:cubicBezTo>
                <a:cubicBezTo>
                  <a:pt x="389" y="241"/>
                  <a:pt x="408" y="203"/>
                  <a:pt x="408" y="167"/>
                </a:cubicBezTo>
                <a:cubicBezTo>
                  <a:pt x="408" y="129"/>
                  <a:pt x="426" y="74"/>
                  <a:pt x="426" y="74"/>
                </a:cubicBezTo>
                <a:cubicBezTo>
                  <a:pt x="426" y="74"/>
                  <a:pt x="463" y="0"/>
                  <a:pt x="537" y="55"/>
                </a:cubicBezTo>
                <a:cubicBezTo>
                  <a:pt x="612" y="92"/>
                  <a:pt x="631" y="185"/>
                  <a:pt x="649" y="241"/>
                </a:cubicBezTo>
                <a:cubicBezTo>
                  <a:pt x="649" y="297"/>
                  <a:pt x="649" y="297"/>
                  <a:pt x="649" y="297"/>
                </a:cubicBezTo>
                <a:cubicBezTo>
                  <a:pt x="649" y="297"/>
                  <a:pt x="723" y="333"/>
                  <a:pt x="686" y="463"/>
                </a:cubicBezTo>
                <a:cubicBezTo>
                  <a:pt x="649" y="593"/>
                  <a:pt x="556" y="704"/>
                  <a:pt x="519" y="816"/>
                </a:cubicBezTo>
                <a:cubicBezTo>
                  <a:pt x="482" y="945"/>
                  <a:pt x="445" y="964"/>
                  <a:pt x="426" y="1113"/>
                </a:cubicBezTo>
                <a:cubicBezTo>
                  <a:pt x="408" y="1261"/>
                  <a:pt x="408" y="1484"/>
                  <a:pt x="426" y="1539"/>
                </a:cubicBezTo>
              </a:path>
            </a:pathLst>
          </a:custGeom>
          <a:solidFill>
            <a:srgbClr val="C1C1C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8" name="Freeform 16"/>
          <p:cNvSpPr>
            <a:spLocks noChangeArrowheads="1"/>
          </p:cNvSpPr>
          <p:nvPr/>
        </p:nvSpPr>
        <p:spPr bwMode="auto">
          <a:xfrm>
            <a:off x="6941867" y="2717574"/>
            <a:ext cx="334696" cy="528219"/>
          </a:xfrm>
          <a:custGeom>
            <a:avLst/>
            <a:gdLst>
              <a:gd name="T0" fmla="*/ 1020 w 1021"/>
              <a:gd name="T1" fmla="*/ 1335 h 1614"/>
              <a:gd name="T2" fmla="*/ 1020 w 1021"/>
              <a:gd name="T3" fmla="*/ 1335 h 1614"/>
              <a:gd name="T4" fmla="*/ 834 w 1021"/>
              <a:gd name="T5" fmla="*/ 1409 h 1614"/>
              <a:gd name="T6" fmla="*/ 557 w 1021"/>
              <a:gd name="T7" fmla="*/ 1539 h 1614"/>
              <a:gd name="T8" fmla="*/ 352 w 1021"/>
              <a:gd name="T9" fmla="*/ 1595 h 1614"/>
              <a:gd name="T10" fmla="*/ 148 w 1021"/>
              <a:gd name="T11" fmla="*/ 1520 h 1614"/>
              <a:gd name="T12" fmla="*/ 111 w 1021"/>
              <a:gd name="T13" fmla="*/ 1335 h 1614"/>
              <a:gd name="T14" fmla="*/ 18 w 1021"/>
              <a:gd name="T15" fmla="*/ 1075 h 1614"/>
              <a:gd name="T16" fmla="*/ 37 w 1021"/>
              <a:gd name="T17" fmla="*/ 983 h 1614"/>
              <a:gd name="T18" fmla="*/ 186 w 1021"/>
              <a:gd name="T19" fmla="*/ 686 h 1614"/>
              <a:gd name="T20" fmla="*/ 186 w 1021"/>
              <a:gd name="T21" fmla="*/ 556 h 1614"/>
              <a:gd name="T22" fmla="*/ 92 w 1021"/>
              <a:gd name="T23" fmla="*/ 352 h 1614"/>
              <a:gd name="T24" fmla="*/ 111 w 1021"/>
              <a:gd name="T25" fmla="*/ 129 h 1614"/>
              <a:gd name="T26" fmla="*/ 315 w 1021"/>
              <a:gd name="T27" fmla="*/ 18 h 1614"/>
              <a:gd name="T28" fmla="*/ 686 w 1021"/>
              <a:gd name="T29" fmla="*/ 36 h 1614"/>
              <a:gd name="T30" fmla="*/ 909 w 1021"/>
              <a:gd name="T31" fmla="*/ 74 h 1614"/>
              <a:gd name="T32" fmla="*/ 928 w 1021"/>
              <a:gd name="T33" fmla="*/ 74 h 1614"/>
              <a:gd name="T34" fmla="*/ 928 w 1021"/>
              <a:gd name="T35" fmla="*/ 407 h 1614"/>
              <a:gd name="T36" fmla="*/ 983 w 1021"/>
              <a:gd name="T37" fmla="*/ 667 h 1614"/>
              <a:gd name="T38" fmla="*/ 983 w 1021"/>
              <a:gd name="T39" fmla="*/ 1094 h 1614"/>
              <a:gd name="T40" fmla="*/ 1020 w 1021"/>
              <a:gd name="T41" fmla="*/ 1335 h 1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21" h="1614">
                <a:moveTo>
                  <a:pt x="1020" y="1335"/>
                </a:moveTo>
                <a:lnTo>
                  <a:pt x="1020" y="1335"/>
                </a:lnTo>
                <a:cubicBezTo>
                  <a:pt x="1020" y="1335"/>
                  <a:pt x="983" y="1335"/>
                  <a:pt x="834" y="1409"/>
                </a:cubicBezTo>
                <a:cubicBezTo>
                  <a:pt x="668" y="1484"/>
                  <a:pt x="612" y="1484"/>
                  <a:pt x="557" y="1539"/>
                </a:cubicBezTo>
                <a:cubicBezTo>
                  <a:pt x="482" y="1595"/>
                  <a:pt x="445" y="1613"/>
                  <a:pt x="352" y="1595"/>
                </a:cubicBezTo>
                <a:cubicBezTo>
                  <a:pt x="278" y="1576"/>
                  <a:pt x="148" y="1520"/>
                  <a:pt x="148" y="1520"/>
                </a:cubicBezTo>
                <a:cubicBezTo>
                  <a:pt x="148" y="1520"/>
                  <a:pt x="148" y="1409"/>
                  <a:pt x="111" y="1335"/>
                </a:cubicBezTo>
                <a:cubicBezTo>
                  <a:pt x="92" y="1261"/>
                  <a:pt x="18" y="1075"/>
                  <a:pt x="18" y="1075"/>
                </a:cubicBezTo>
                <a:cubicBezTo>
                  <a:pt x="18" y="1075"/>
                  <a:pt x="0" y="1019"/>
                  <a:pt x="37" y="983"/>
                </a:cubicBezTo>
                <a:cubicBezTo>
                  <a:pt x="74" y="927"/>
                  <a:pt x="186" y="686"/>
                  <a:pt x="186" y="686"/>
                </a:cubicBezTo>
                <a:cubicBezTo>
                  <a:pt x="186" y="686"/>
                  <a:pt x="222" y="612"/>
                  <a:pt x="186" y="556"/>
                </a:cubicBezTo>
                <a:cubicBezTo>
                  <a:pt x="167" y="500"/>
                  <a:pt x="92" y="352"/>
                  <a:pt x="92" y="352"/>
                </a:cubicBezTo>
                <a:cubicBezTo>
                  <a:pt x="92" y="352"/>
                  <a:pt x="74" y="185"/>
                  <a:pt x="111" y="129"/>
                </a:cubicBezTo>
                <a:cubicBezTo>
                  <a:pt x="148" y="92"/>
                  <a:pt x="186" y="18"/>
                  <a:pt x="315" y="18"/>
                </a:cubicBezTo>
                <a:cubicBezTo>
                  <a:pt x="445" y="18"/>
                  <a:pt x="593" y="0"/>
                  <a:pt x="686" y="36"/>
                </a:cubicBezTo>
                <a:cubicBezTo>
                  <a:pt x="779" y="55"/>
                  <a:pt x="872" y="74"/>
                  <a:pt x="909" y="74"/>
                </a:cubicBezTo>
                <a:cubicBezTo>
                  <a:pt x="909" y="74"/>
                  <a:pt x="928" y="55"/>
                  <a:pt x="928" y="74"/>
                </a:cubicBezTo>
                <a:cubicBezTo>
                  <a:pt x="928" y="111"/>
                  <a:pt x="928" y="352"/>
                  <a:pt x="928" y="407"/>
                </a:cubicBezTo>
                <a:cubicBezTo>
                  <a:pt x="946" y="463"/>
                  <a:pt x="983" y="630"/>
                  <a:pt x="983" y="667"/>
                </a:cubicBezTo>
                <a:cubicBezTo>
                  <a:pt x="983" y="704"/>
                  <a:pt x="983" y="1019"/>
                  <a:pt x="983" y="1094"/>
                </a:cubicBezTo>
                <a:cubicBezTo>
                  <a:pt x="964" y="1168"/>
                  <a:pt x="964" y="1242"/>
                  <a:pt x="1020" y="1335"/>
                </a:cubicBezTo>
              </a:path>
            </a:pathLst>
          </a:custGeom>
          <a:solidFill>
            <a:srgbClr val="C3C3C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9" name="Freeform 17"/>
          <p:cNvSpPr>
            <a:spLocks noChangeArrowheads="1"/>
          </p:cNvSpPr>
          <p:nvPr/>
        </p:nvSpPr>
        <p:spPr bwMode="auto">
          <a:xfrm>
            <a:off x="7220300" y="1691444"/>
            <a:ext cx="1232029" cy="965515"/>
          </a:xfrm>
          <a:custGeom>
            <a:avLst/>
            <a:gdLst>
              <a:gd name="T0" fmla="*/ 3562 w 3767"/>
              <a:gd name="T1" fmla="*/ 204 h 2951"/>
              <a:gd name="T2" fmla="*/ 3562 w 3767"/>
              <a:gd name="T3" fmla="*/ 204 h 2951"/>
              <a:gd name="T4" fmla="*/ 3617 w 3767"/>
              <a:gd name="T5" fmla="*/ 371 h 2951"/>
              <a:gd name="T6" fmla="*/ 3636 w 3767"/>
              <a:gd name="T7" fmla="*/ 613 h 2951"/>
              <a:gd name="T8" fmla="*/ 3747 w 3767"/>
              <a:gd name="T9" fmla="*/ 816 h 2951"/>
              <a:gd name="T10" fmla="*/ 3710 w 3767"/>
              <a:gd name="T11" fmla="*/ 1151 h 2951"/>
              <a:gd name="T12" fmla="*/ 3710 w 3767"/>
              <a:gd name="T13" fmla="*/ 1596 h 2951"/>
              <a:gd name="T14" fmla="*/ 3432 w 3767"/>
              <a:gd name="T15" fmla="*/ 1929 h 2951"/>
              <a:gd name="T16" fmla="*/ 3246 w 3767"/>
              <a:gd name="T17" fmla="*/ 2264 h 2951"/>
              <a:gd name="T18" fmla="*/ 2987 w 3767"/>
              <a:gd name="T19" fmla="*/ 2616 h 2951"/>
              <a:gd name="T20" fmla="*/ 2746 w 3767"/>
              <a:gd name="T21" fmla="*/ 2653 h 2951"/>
              <a:gd name="T22" fmla="*/ 2393 w 3767"/>
              <a:gd name="T23" fmla="*/ 2653 h 2951"/>
              <a:gd name="T24" fmla="*/ 2207 w 3767"/>
              <a:gd name="T25" fmla="*/ 2783 h 2951"/>
              <a:gd name="T26" fmla="*/ 1614 w 3767"/>
              <a:gd name="T27" fmla="*/ 2635 h 2951"/>
              <a:gd name="T28" fmla="*/ 1262 w 3767"/>
              <a:gd name="T29" fmla="*/ 2523 h 2951"/>
              <a:gd name="T30" fmla="*/ 965 w 3767"/>
              <a:gd name="T31" fmla="*/ 2709 h 2951"/>
              <a:gd name="T32" fmla="*/ 798 w 3767"/>
              <a:gd name="T33" fmla="*/ 2950 h 2951"/>
              <a:gd name="T34" fmla="*/ 687 w 3767"/>
              <a:gd name="T35" fmla="*/ 2876 h 2951"/>
              <a:gd name="T36" fmla="*/ 612 w 3767"/>
              <a:gd name="T37" fmla="*/ 2913 h 2951"/>
              <a:gd name="T38" fmla="*/ 464 w 3767"/>
              <a:gd name="T39" fmla="*/ 2801 h 2951"/>
              <a:gd name="T40" fmla="*/ 278 w 3767"/>
              <a:gd name="T41" fmla="*/ 2690 h 2951"/>
              <a:gd name="T42" fmla="*/ 204 w 3767"/>
              <a:gd name="T43" fmla="*/ 2560 h 2951"/>
              <a:gd name="T44" fmla="*/ 93 w 3767"/>
              <a:gd name="T45" fmla="*/ 2468 h 2951"/>
              <a:gd name="T46" fmla="*/ 0 w 3767"/>
              <a:gd name="T47" fmla="*/ 2264 h 2951"/>
              <a:gd name="T48" fmla="*/ 37 w 3767"/>
              <a:gd name="T49" fmla="*/ 2226 h 2951"/>
              <a:gd name="T50" fmla="*/ 297 w 3767"/>
              <a:gd name="T51" fmla="*/ 2134 h 2951"/>
              <a:gd name="T52" fmla="*/ 575 w 3767"/>
              <a:gd name="T53" fmla="*/ 2097 h 2951"/>
              <a:gd name="T54" fmla="*/ 817 w 3767"/>
              <a:gd name="T55" fmla="*/ 2078 h 2951"/>
              <a:gd name="T56" fmla="*/ 891 w 3767"/>
              <a:gd name="T57" fmla="*/ 1985 h 2951"/>
              <a:gd name="T58" fmla="*/ 965 w 3767"/>
              <a:gd name="T59" fmla="*/ 1707 h 2951"/>
              <a:gd name="T60" fmla="*/ 1002 w 3767"/>
              <a:gd name="T61" fmla="*/ 1447 h 2951"/>
              <a:gd name="T62" fmla="*/ 1020 w 3767"/>
              <a:gd name="T63" fmla="*/ 1169 h 2951"/>
              <a:gd name="T64" fmla="*/ 1299 w 3767"/>
              <a:gd name="T65" fmla="*/ 1095 h 2951"/>
              <a:gd name="T66" fmla="*/ 2764 w 3767"/>
              <a:gd name="T67" fmla="*/ 0 h 2951"/>
              <a:gd name="T68" fmla="*/ 2913 w 3767"/>
              <a:gd name="T69" fmla="*/ 19 h 2951"/>
              <a:gd name="T70" fmla="*/ 3154 w 3767"/>
              <a:gd name="T71" fmla="*/ 38 h 2951"/>
              <a:gd name="T72" fmla="*/ 3284 w 3767"/>
              <a:gd name="T73" fmla="*/ 204 h 2951"/>
              <a:gd name="T74" fmla="*/ 3562 w 3767"/>
              <a:gd name="T75" fmla="*/ 204 h 29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767" h="2951">
                <a:moveTo>
                  <a:pt x="3562" y="204"/>
                </a:moveTo>
                <a:lnTo>
                  <a:pt x="3562" y="204"/>
                </a:lnTo>
                <a:cubicBezTo>
                  <a:pt x="3562" y="204"/>
                  <a:pt x="3617" y="260"/>
                  <a:pt x="3617" y="371"/>
                </a:cubicBezTo>
                <a:cubicBezTo>
                  <a:pt x="3617" y="483"/>
                  <a:pt x="3599" y="539"/>
                  <a:pt x="3636" y="613"/>
                </a:cubicBezTo>
                <a:cubicBezTo>
                  <a:pt x="3655" y="687"/>
                  <a:pt x="3729" y="705"/>
                  <a:pt x="3747" y="816"/>
                </a:cubicBezTo>
                <a:cubicBezTo>
                  <a:pt x="3766" y="928"/>
                  <a:pt x="3747" y="1021"/>
                  <a:pt x="3710" y="1151"/>
                </a:cubicBezTo>
                <a:cubicBezTo>
                  <a:pt x="3691" y="1262"/>
                  <a:pt x="3747" y="1503"/>
                  <a:pt x="3710" y="1596"/>
                </a:cubicBezTo>
                <a:cubicBezTo>
                  <a:pt x="3673" y="1688"/>
                  <a:pt x="3562" y="1837"/>
                  <a:pt x="3432" y="1929"/>
                </a:cubicBezTo>
                <a:cubicBezTo>
                  <a:pt x="3320" y="2041"/>
                  <a:pt x="3246" y="2226"/>
                  <a:pt x="3246" y="2264"/>
                </a:cubicBezTo>
                <a:cubicBezTo>
                  <a:pt x="3246" y="2300"/>
                  <a:pt x="3079" y="2579"/>
                  <a:pt x="2987" y="2616"/>
                </a:cubicBezTo>
                <a:cubicBezTo>
                  <a:pt x="2913" y="2653"/>
                  <a:pt x="2857" y="2671"/>
                  <a:pt x="2746" y="2653"/>
                </a:cubicBezTo>
                <a:cubicBezTo>
                  <a:pt x="2634" y="2653"/>
                  <a:pt x="2504" y="2560"/>
                  <a:pt x="2393" y="2653"/>
                </a:cubicBezTo>
                <a:cubicBezTo>
                  <a:pt x="2282" y="2746"/>
                  <a:pt x="2375" y="2839"/>
                  <a:pt x="2207" y="2783"/>
                </a:cubicBezTo>
                <a:cubicBezTo>
                  <a:pt x="2022" y="2727"/>
                  <a:pt x="1818" y="2579"/>
                  <a:pt x="1614" y="2635"/>
                </a:cubicBezTo>
                <a:cubicBezTo>
                  <a:pt x="1410" y="2671"/>
                  <a:pt x="1429" y="2505"/>
                  <a:pt x="1262" y="2523"/>
                </a:cubicBezTo>
                <a:cubicBezTo>
                  <a:pt x="1076" y="2560"/>
                  <a:pt x="1094" y="2597"/>
                  <a:pt x="965" y="2709"/>
                </a:cubicBezTo>
                <a:cubicBezTo>
                  <a:pt x="835" y="2839"/>
                  <a:pt x="798" y="2950"/>
                  <a:pt x="798" y="2950"/>
                </a:cubicBezTo>
                <a:cubicBezTo>
                  <a:pt x="798" y="2950"/>
                  <a:pt x="723" y="2876"/>
                  <a:pt x="687" y="2876"/>
                </a:cubicBezTo>
                <a:cubicBezTo>
                  <a:pt x="631" y="2876"/>
                  <a:pt x="612" y="2913"/>
                  <a:pt x="612" y="2913"/>
                </a:cubicBezTo>
                <a:cubicBezTo>
                  <a:pt x="612" y="2913"/>
                  <a:pt x="538" y="2820"/>
                  <a:pt x="464" y="2801"/>
                </a:cubicBezTo>
                <a:cubicBezTo>
                  <a:pt x="408" y="2783"/>
                  <a:pt x="334" y="2746"/>
                  <a:pt x="278" y="2690"/>
                </a:cubicBezTo>
                <a:cubicBezTo>
                  <a:pt x="241" y="2653"/>
                  <a:pt x="223" y="2579"/>
                  <a:pt x="204" y="2560"/>
                </a:cubicBezTo>
                <a:cubicBezTo>
                  <a:pt x="167" y="2560"/>
                  <a:pt x="130" y="2523"/>
                  <a:pt x="93" y="2468"/>
                </a:cubicBezTo>
                <a:cubicBezTo>
                  <a:pt x="56" y="2412"/>
                  <a:pt x="0" y="2264"/>
                  <a:pt x="0" y="2264"/>
                </a:cubicBezTo>
                <a:cubicBezTo>
                  <a:pt x="0" y="2264"/>
                  <a:pt x="19" y="2226"/>
                  <a:pt x="37" y="2226"/>
                </a:cubicBezTo>
                <a:cubicBezTo>
                  <a:pt x="75" y="2226"/>
                  <a:pt x="260" y="2152"/>
                  <a:pt x="297" y="2134"/>
                </a:cubicBezTo>
                <a:cubicBezTo>
                  <a:pt x="334" y="2097"/>
                  <a:pt x="446" y="2115"/>
                  <a:pt x="575" y="2097"/>
                </a:cubicBezTo>
                <a:cubicBezTo>
                  <a:pt x="687" y="2078"/>
                  <a:pt x="817" y="2078"/>
                  <a:pt x="817" y="2078"/>
                </a:cubicBezTo>
                <a:cubicBezTo>
                  <a:pt x="817" y="2078"/>
                  <a:pt x="872" y="2097"/>
                  <a:pt x="891" y="1985"/>
                </a:cubicBezTo>
                <a:cubicBezTo>
                  <a:pt x="891" y="1985"/>
                  <a:pt x="946" y="1763"/>
                  <a:pt x="965" y="1707"/>
                </a:cubicBezTo>
                <a:cubicBezTo>
                  <a:pt x="983" y="1670"/>
                  <a:pt x="1002" y="1447"/>
                  <a:pt x="1002" y="1447"/>
                </a:cubicBezTo>
                <a:cubicBezTo>
                  <a:pt x="1020" y="1169"/>
                  <a:pt x="1020" y="1169"/>
                  <a:pt x="1020" y="1169"/>
                </a:cubicBezTo>
                <a:cubicBezTo>
                  <a:pt x="1299" y="1095"/>
                  <a:pt x="1299" y="1095"/>
                  <a:pt x="1299" y="1095"/>
                </a:cubicBezTo>
                <a:cubicBezTo>
                  <a:pt x="2764" y="0"/>
                  <a:pt x="2764" y="0"/>
                  <a:pt x="2764" y="0"/>
                </a:cubicBezTo>
                <a:cubicBezTo>
                  <a:pt x="2764" y="0"/>
                  <a:pt x="2838" y="19"/>
                  <a:pt x="2913" y="19"/>
                </a:cubicBezTo>
                <a:cubicBezTo>
                  <a:pt x="2987" y="0"/>
                  <a:pt x="3117" y="19"/>
                  <a:pt x="3154" y="38"/>
                </a:cubicBezTo>
                <a:cubicBezTo>
                  <a:pt x="3191" y="56"/>
                  <a:pt x="3246" y="130"/>
                  <a:pt x="3284" y="204"/>
                </a:cubicBezTo>
                <a:cubicBezTo>
                  <a:pt x="3339" y="297"/>
                  <a:pt x="3432" y="260"/>
                  <a:pt x="3562" y="204"/>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0" name="Freeform 18"/>
          <p:cNvSpPr>
            <a:spLocks noChangeArrowheads="1"/>
          </p:cNvSpPr>
          <p:nvPr/>
        </p:nvSpPr>
        <p:spPr bwMode="auto">
          <a:xfrm>
            <a:off x="8283538" y="1710205"/>
            <a:ext cx="800674" cy="1300344"/>
          </a:xfrm>
          <a:custGeom>
            <a:avLst/>
            <a:gdLst>
              <a:gd name="T0" fmla="*/ 2430 w 2449"/>
              <a:gd name="T1" fmla="*/ 890 h 3971"/>
              <a:gd name="T2" fmla="*/ 2430 w 2449"/>
              <a:gd name="T3" fmla="*/ 890 h 3971"/>
              <a:gd name="T4" fmla="*/ 2448 w 2449"/>
              <a:gd name="T5" fmla="*/ 1929 h 3971"/>
              <a:gd name="T6" fmla="*/ 2244 w 2449"/>
              <a:gd name="T7" fmla="*/ 2096 h 3971"/>
              <a:gd name="T8" fmla="*/ 2114 w 2449"/>
              <a:gd name="T9" fmla="*/ 2467 h 3971"/>
              <a:gd name="T10" fmla="*/ 2170 w 2449"/>
              <a:gd name="T11" fmla="*/ 2783 h 3971"/>
              <a:gd name="T12" fmla="*/ 2244 w 2449"/>
              <a:gd name="T13" fmla="*/ 3080 h 3971"/>
              <a:gd name="T14" fmla="*/ 2022 w 2449"/>
              <a:gd name="T15" fmla="*/ 3116 h 3971"/>
              <a:gd name="T16" fmla="*/ 1725 w 2449"/>
              <a:gd name="T17" fmla="*/ 3487 h 3971"/>
              <a:gd name="T18" fmla="*/ 1391 w 2449"/>
              <a:gd name="T19" fmla="*/ 3636 h 3971"/>
              <a:gd name="T20" fmla="*/ 1280 w 2449"/>
              <a:gd name="T21" fmla="*/ 3692 h 3971"/>
              <a:gd name="T22" fmla="*/ 1002 w 2449"/>
              <a:gd name="T23" fmla="*/ 3877 h 3971"/>
              <a:gd name="T24" fmla="*/ 539 w 2449"/>
              <a:gd name="T25" fmla="*/ 3970 h 3971"/>
              <a:gd name="T26" fmla="*/ 464 w 2449"/>
              <a:gd name="T27" fmla="*/ 3803 h 3971"/>
              <a:gd name="T28" fmla="*/ 353 w 2449"/>
              <a:gd name="T29" fmla="*/ 3636 h 3971"/>
              <a:gd name="T30" fmla="*/ 130 w 2449"/>
              <a:gd name="T31" fmla="*/ 3525 h 3971"/>
              <a:gd name="T32" fmla="*/ 204 w 2449"/>
              <a:gd name="T33" fmla="*/ 3357 h 3971"/>
              <a:gd name="T34" fmla="*/ 409 w 2449"/>
              <a:gd name="T35" fmla="*/ 3098 h 3971"/>
              <a:gd name="T36" fmla="*/ 353 w 2449"/>
              <a:gd name="T37" fmla="*/ 2894 h 3971"/>
              <a:gd name="T38" fmla="*/ 353 w 2449"/>
              <a:gd name="T39" fmla="*/ 2745 h 3971"/>
              <a:gd name="T40" fmla="*/ 168 w 2449"/>
              <a:gd name="T41" fmla="*/ 2560 h 3971"/>
              <a:gd name="T42" fmla="*/ 0 w 2449"/>
              <a:gd name="T43" fmla="*/ 2208 h 3971"/>
              <a:gd name="T44" fmla="*/ 93 w 2449"/>
              <a:gd name="T45" fmla="*/ 1985 h 3971"/>
              <a:gd name="T46" fmla="*/ 279 w 2449"/>
              <a:gd name="T47" fmla="*/ 1799 h 3971"/>
              <a:gd name="T48" fmla="*/ 464 w 2449"/>
              <a:gd name="T49" fmla="*/ 1540 h 3971"/>
              <a:gd name="T50" fmla="*/ 464 w 2449"/>
              <a:gd name="T51" fmla="*/ 1206 h 3971"/>
              <a:gd name="T52" fmla="*/ 501 w 2449"/>
              <a:gd name="T53" fmla="*/ 983 h 3971"/>
              <a:gd name="T54" fmla="*/ 464 w 2449"/>
              <a:gd name="T55" fmla="*/ 668 h 3971"/>
              <a:gd name="T56" fmla="*/ 353 w 2449"/>
              <a:gd name="T57" fmla="*/ 483 h 3971"/>
              <a:gd name="T58" fmla="*/ 316 w 2449"/>
              <a:gd name="T59" fmla="*/ 148 h 3971"/>
              <a:gd name="T60" fmla="*/ 501 w 2449"/>
              <a:gd name="T61" fmla="*/ 18 h 3971"/>
              <a:gd name="T62" fmla="*/ 650 w 2449"/>
              <a:gd name="T63" fmla="*/ 37 h 3971"/>
              <a:gd name="T64" fmla="*/ 2430 w 2449"/>
              <a:gd name="T65" fmla="*/ 890 h 3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49" h="3971">
                <a:moveTo>
                  <a:pt x="2430" y="890"/>
                </a:moveTo>
                <a:lnTo>
                  <a:pt x="2430" y="890"/>
                </a:lnTo>
                <a:cubicBezTo>
                  <a:pt x="2448" y="1929"/>
                  <a:pt x="2448" y="1929"/>
                  <a:pt x="2448" y="1929"/>
                </a:cubicBezTo>
                <a:cubicBezTo>
                  <a:pt x="2448" y="1929"/>
                  <a:pt x="2319" y="1948"/>
                  <a:pt x="2244" y="2096"/>
                </a:cubicBezTo>
                <a:cubicBezTo>
                  <a:pt x="2170" y="2226"/>
                  <a:pt x="2096" y="2338"/>
                  <a:pt x="2114" y="2467"/>
                </a:cubicBezTo>
                <a:cubicBezTo>
                  <a:pt x="2133" y="2579"/>
                  <a:pt x="2096" y="2634"/>
                  <a:pt x="2170" y="2783"/>
                </a:cubicBezTo>
                <a:cubicBezTo>
                  <a:pt x="2244" y="2931"/>
                  <a:pt x="2319" y="3042"/>
                  <a:pt x="2244" y="3080"/>
                </a:cubicBezTo>
                <a:cubicBezTo>
                  <a:pt x="2170" y="3135"/>
                  <a:pt x="2077" y="3061"/>
                  <a:pt x="2022" y="3116"/>
                </a:cubicBezTo>
                <a:cubicBezTo>
                  <a:pt x="1966" y="3191"/>
                  <a:pt x="1873" y="3376"/>
                  <a:pt x="1725" y="3487"/>
                </a:cubicBezTo>
                <a:cubicBezTo>
                  <a:pt x="1577" y="3599"/>
                  <a:pt x="1483" y="3636"/>
                  <a:pt x="1391" y="3636"/>
                </a:cubicBezTo>
                <a:cubicBezTo>
                  <a:pt x="1317" y="3654"/>
                  <a:pt x="1298" y="3636"/>
                  <a:pt x="1280" y="3692"/>
                </a:cubicBezTo>
                <a:cubicBezTo>
                  <a:pt x="1261" y="3766"/>
                  <a:pt x="1112" y="3840"/>
                  <a:pt x="1002" y="3877"/>
                </a:cubicBezTo>
                <a:cubicBezTo>
                  <a:pt x="872" y="3933"/>
                  <a:pt x="539" y="3970"/>
                  <a:pt x="539" y="3970"/>
                </a:cubicBezTo>
                <a:cubicBezTo>
                  <a:pt x="539" y="3970"/>
                  <a:pt x="483" y="3858"/>
                  <a:pt x="464" y="3803"/>
                </a:cubicBezTo>
                <a:cubicBezTo>
                  <a:pt x="445" y="3766"/>
                  <a:pt x="427" y="3673"/>
                  <a:pt x="353" y="3636"/>
                </a:cubicBezTo>
                <a:cubicBezTo>
                  <a:pt x="260" y="3599"/>
                  <a:pt x="149" y="3562"/>
                  <a:pt x="130" y="3525"/>
                </a:cubicBezTo>
                <a:cubicBezTo>
                  <a:pt x="93" y="3487"/>
                  <a:pt x="56" y="3395"/>
                  <a:pt x="204" y="3357"/>
                </a:cubicBezTo>
                <a:cubicBezTo>
                  <a:pt x="371" y="3321"/>
                  <a:pt x="445" y="3191"/>
                  <a:pt x="409" y="3098"/>
                </a:cubicBezTo>
                <a:cubicBezTo>
                  <a:pt x="371" y="3005"/>
                  <a:pt x="334" y="2931"/>
                  <a:pt x="353" y="2894"/>
                </a:cubicBezTo>
                <a:cubicBezTo>
                  <a:pt x="371" y="2875"/>
                  <a:pt x="445" y="2801"/>
                  <a:pt x="353" y="2745"/>
                </a:cubicBezTo>
                <a:cubicBezTo>
                  <a:pt x="279" y="2709"/>
                  <a:pt x="223" y="2653"/>
                  <a:pt x="168" y="2560"/>
                </a:cubicBezTo>
                <a:cubicBezTo>
                  <a:pt x="130" y="2467"/>
                  <a:pt x="0" y="2208"/>
                  <a:pt x="0" y="2208"/>
                </a:cubicBezTo>
                <a:cubicBezTo>
                  <a:pt x="0" y="2208"/>
                  <a:pt x="56" y="2041"/>
                  <a:pt x="93" y="1985"/>
                </a:cubicBezTo>
                <a:cubicBezTo>
                  <a:pt x="130" y="1948"/>
                  <a:pt x="186" y="1855"/>
                  <a:pt x="279" y="1799"/>
                </a:cubicBezTo>
                <a:cubicBezTo>
                  <a:pt x="353" y="1744"/>
                  <a:pt x="445" y="1596"/>
                  <a:pt x="464" y="1540"/>
                </a:cubicBezTo>
                <a:cubicBezTo>
                  <a:pt x="483" y="1484"/>
                  <a:pt x="464" y="1206"/>
                  <a:pt x="464" y="1206"/>
                </a:cubicBezTo>
                <a:cubicBezTo>
                  <a:pt x="464" y="1206"/>
                  <a:pt x="483" y="1002"/>
                  <a:pt x="501" y="983"/>
                </a:cubicBezTo>
                <a:cubicBezTo>
                  <a:pt x="501" y="965"/>
                  <a:pt x="520" y="760"/>
                  <a:pt x="464" y="668"/>
                </a:cubicBezTo>
                <a:cubicBezTo>
                  <a:pt x="409" y="575"/>
                  <a:pt x="371" y="557"/>
                  <a:pt x="353" y="483"/>
                </a:cubicBezTo>
                <a:cubicBezTo>
                  <a:pt x="353" y="483"/>
                  <a:pt x="390" y="204"/>
                  <a:pt x="316" y="148"/>
                </a:cubicBezTo>
                <a:cubicBezTo>
                  <a:pt x="316" y="148"/>
                  <a:pt x="464" y="37"/>
                  <a:pt x="501" y="18"/>
                </a:cubicBezTo>
                <a:cubicBezTo>
                  <a:pt x="539" y="18"/>
                  <a:pt x="575" y="0"/>
                  <a:pt x="650" y="37"/>
                </a:cubicBezTo>
                <a:cubicBezTo>
                  <a:pt x="705" y="74"/>
                  <a:pt x="2319" y="872"/>
                  <a:pt x="2430" y="890"/>
                </a:cubicBezTo>
              </a:path>
            </a:pathLst>
          </a:custGeom>
          <a:solidFill>
            <a:srgbClr val="B1B1B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1" name="Freeform 19"/>
          <p:cNvSpPr>
            <a:spLocks noChangeArrowheads="1"/>
          </p:cNvSpPr>
          <p:nvPr/>
        </p:nvSpPr>
        <p:spPr bwMode="auto">
          <a:xfrm>
            <a:off x="7415059" y="2516967"/>
            <a:ext cx="916087" cy="764908"/>
          </a:xfrm>
          <a:custGeom>
            <a:avLst/>
            <a:gdLst>
              <a:gd name="T0" fmla="*/ 1428 w 2802"/>
              <a:gd name="T1" fmla="*/ 2226 h 2339"/>
              <a:gd name="T2" fmla="*/ 1428 w 2802"/>
              <a:gd name="T3" fmla="*/ 2226 h 2339"/>
              <a:gd name="T4" fmla="*/ 1484 w 2802"/>
              <a:gd name="T5" fmla="*/ 2133 h 2339"/>
              <a:gd name="T6" fmla="*/ 1558 w 2802"/>
              <a:gd name="T7" fmla="*/ 1892 h 2339"/>
              <a:gd name="T8" fmla="*/ 1818 w 2802"/>
              <a:gd name="T9" fmla="*/ 1688 h 2339"/>
              <a:gd name="T10" fmla="*/ 2189 w 2802"/>
              <a:gd name="T11" fmla="*/ 1651 h 2339"/>
              <a:gd name="T12" fmla="*/ 2485 w 2802"/>
              <a:gd name="T13" fmla="*/ 1076 h 2339"/>
              <a:gd name="T14" fmla="*/ 2541 w 2802"/>
              <a:gd name="T15" fmla="*/ 946 h 2339"/>
              <a:gd name="T16" fmla="*/ 2652 w 2802"/>
              <a:gd name="T17" fmla="*/ 742 h 2339"/>
              <a:gd name="T18" fmla="*/ 2652 w 2802"/>
              <a:gd name="T19" fmla="*/ 649 h 2339"/>
              <a:gd name="T20" fmla="*/ 2801 w 2802"/>
              <a:gd name="T21" fmla="*/ 445 h 2339"/>
              <a:gd name="T22" fmla="*/ 2782 w 2802"/>
              <a:gd name="T23" fmla="*/ 297 h 2339"/>
              <a:gd name="T24" fmla="*/ 2467 w 2802"/>
              <a:gd name="T25" fmla="*/ 19 h 2339"/>
              <a:gd name="T26" fmla="*/ 2355 w 2802"/>
              <a:gd name="T27" fmla="*/ 112 h 2339"/>
              <a:gd name="T28" fmla="*/ 2078 w 2802"/>
              <a:gd name="T29" fmla="*/ 112 h 2339"/>
              <a:gd name="T30" fmla="*/ 1873 w 2802"/>
              <a:gd name="T31" fmla="*/ 93 h 2339"/>
              <a:gd name="T32" fmla="*/ 1725 w 2802"/>
              <a:gd name="T33" fmla="*/ 242 h 2339"/>
              <a:gd name="T34" fmla="*/ 1539 w 2802"/>
              <a:gd name="T35" fmla="*/ 242 h 2339"/>
              <a:gd name="T36" fmla="*/ 1131 w 2802"/>
              <a:gd name="T37" fmla="*/ 93 h 2339"/>
              <a:gd name="T38" fmla="*/ 927 w 2802"/>
              <a:gd name="T39" fmla="*/ 112 h 2339"/>
              <a:gd name="T40" fmla="*/ 760 w 2802"/>
              <a:gd name="T41" fmla="*/ 19 h 2339"/>
              <a:gd name="T42" fmla="*/ 556 w 2802"/>
              <a:gd name="T43" fmla="*/ 19 h 2339"/>
              <a:gd name="T44" fmla="*/ 408 w 2802"/>
              <a:gd name="T45" fmla="*/ 148 h 2339"/>
              <a:gd name="T46" fmla="*/ 204 w 2802"/>
              <a:gd name="T47" fmla="*/ 427 h 2339"/>
              <a:gd name="T48" fmla="*/ 241 w 2802"/>
              <a:gd name="T49" fmla="*/ 613 h 2339"/>
              <a:gd name="T50" fmla="*/ 278 w 2802"/>
              <a:gd name="T51" fmla="*/ 687 h 2339"/>
              <a:gd name="T52" fmla="*/ 129 w 2802"/>
              <a:gd name="T53" fmla="*/ 1058 h 2339"/>
              <a:gd name="T54" fmla="*/ 74 w 2802"/>
              <a:gd name="T55" fmla="*/ 1225 h 2339"/>
              <a:gd name="T56" fmla="*/ 18 w 2802"/>
              <a:gd name="T57" fmla="*/ 1429 h 2339"/>
              <a:gd name="T58" fmla="*/ 18 w 2802"/>
              <a:gd name="T59" fmla="*/ 1855 h 2339"/>
              <a:gd name="T60" fmla="*/ 278 w 2802"/>
              <a:gd name="T61" fmla="*/ 1818 h 2339"/>
              <a:gd name="T62" fmla="*/ 482 w 2802"/>
              <a:gd name="T63" fmla="*/ 1892 h 2339"/>
              <a:gd name="T64" fmla="*/ 594 w 2802"/>
              <a:gd name="T65" fmla="*/ 2003 h 2339"/>
              <a:gd name="T66" fmla="*/ 630 w 2802"/>
              <a:gd name="T67" fmla="*/ 2097 h 2339"/>
              <a:gd name="T68" fmla="*/ 723 w 2802"/>
              <a:gd name="T69" fmla="*/ 2097 h 2339"/>
              <a:gd name="T70" fmla="*/ 760 w 2802"/>
              <a:gd name="T71" fmla="*/ 2226 h 2339"/>
              <a:gd name="T72" fmla="*/ 927 w 2802"/>
              <a:gd name="T73" fmla="*/ 2300 h 2339"/>
              <a:gd name="T74" fmla="*/ 1057 w 2802"/>
              <a:gd name="T75" fmla="*/ 2319 h 2339"/>
              <a:gd name="T76" fmla="*/ 1094 w 2802"/>
              <a:gd name="T77" fmla="*/ 2282 h 2339"/>
              <a:gd name="T78" fmla="*/ 1317 w 2802"/>
              <a:gd name="T79" fmla="*/ 2263 h 2339"/>
              <a:gd name="T80" fmla="*/ 1428 w 2802"/>
              <a:gd name="T81" fmla="*/ 2226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02" h="2339">
                <a:moveTo>
                  <a:pt x="1428" y="2226"/>
                </a:moveTo>
                <a:lnTo>
                  <a:pt x="1428" y="2226"/>
                </a:lnTo>
                <a:cubicBezTo>
                  <a:pt x="1428" y="2226"/>
                  <a:pt x="1428" y="2226"/>
                  <a:pt x="1484" y="2133"/>
                </a:cubicBezTo>
                <a:cubicBezTo>
                  <a:pt x="1558" y="2022"/>
                  <a:pt x="1539" y="1985"/>
                  <a:pt x="1558" y="1892"/>
                </a:cubicBezTo>
                <a:cubicBezTo>
                  <a:pt x="1595" y="1818"/>
                  <a:pt x="1651" y="1670"/>
                  <a:pt x="1818" y="1688"/>
                </a:cubicBezTo>
                <a:cubicBezTo>
                  <a:pt x="1966" y="1688"/>
                  <a:pt x="2096" y="1837"/>
                  <a:pt x="2189" y="1651"/>
                </a:cubicBezTo>
                <a:cubicBezTo>
                  <a:pt x="2300" y="1466"/>
                  <a:pt x="2467" y="1150"/>
                  <a:pt x="2485" y="1076"/>
                </a:cubicBezTo>
                <a:cubicBezTo>
                  <a:pt x="2523" y="1020"/>
                  <a:pt x="2504" y="984"/>
                  <a:pt x="2541" y="946"/>
                </a:cubicBezTo>
                <a:cubicBezTo>
                  <a:pt x="2597" y="890"/>
                  <a:pt x="2671" y="798"/>
                  <a:pt x="2652" y="742"/>
                </a:cubicBezTo>
                <a:cubicBezTo>
                  <a:pt x="2634" y="705"/>
                  <a:pt x="2597" y="687"/>
                  <a:pt x="2652" y="649"/>
                </a:cubicBezTo>
                <a:cubicBezTo>
                  <a:pt x="2690" y="613"/>
                  <a:pt x="2801" y="501"/>
                  <a:pt x="2801" y="445"/>
                </a:cubicBezTo>
                <a:cubicBezTo>
                  <a:pt x="2801" y="408"/>
                  <a:pt x="2782" y="316"/>
                  <a:pt x="2782" y="297"/>
                </a:cubicBezTo>
                <a:cubicBezTo>
                  <a:pt x="2764" y="278"/>
                  <a:pt x="2523" y="0"/>
                  <a:pt x="2467" y="19"/>
                </a:cubicBezTo>
                <a:cubicBezTo>
                  <a:pt x="2467" y="19"/>
                  <a:pt x="2393" y="93"/>
                  <a:pt x="2355" y="112"/>
                </a:cubicBezTo>
                <a:cubicBezTo>
                  <a:pt x="2300" y="112"/>
                  <a:pt x="2189" y="148"/>
                  <a:pt x="2078" y="112"/>
                </a:cubicBezTo>
                <a:cubicBezTo>
                  <a:pt x="1984" y="74"/>
                  <a:pt x="1873" y="93"/>
                  <a:pt x="1873" y="93"/>
                </a:cubicBezTo>
                <a:cubicBezTo>
                  <a:pt x="1873" y="93"/>
                  <a:pt x="1781" y="112"/>
                  <a:pt x="1725" y="242"/>
                </a:cubicBezTo>
                <a:cubicBezTo>
                  <a:pt x="1725" y="242"/>
                  <a:pt x="1707" y="316"/>
                  <a:pt x="1539" y="242"/>
                </a:cubicBezTo>
                <a:cubicBezTo>
                  <a:pt x="1391" y="167"/>
                  <a:pt x="1187" y="93"/>
                  <a:pt x="1131" y="93"/>
                </a:cubicBezTo>
                <a:cubicBezTo>
                  <a:pt x="1057" y="93"/>
                  <a:pt x="965" y="112"/>
                  <a:pt x="927" y="112"/>
                </a:cubicBezTo>
                <a:cubicBezTo>
                  <a:pt x="890" y="112"/>
                  <a:pt x="797" y="37"/>
                  <a:pt x="760" y="19"/>
                </a:cubicBezTo>
                <a:cubicBezTo>
                  <a:pt x="742" y="0"/>
                  <a:pt x="594" y="0"/>
                  <a:pt x="556" y="19"/>
                </a:cubicBezTo>
                <a:cubicBezTo>
                  <a:pt x="500" y="56"/>
                  <a:pt x="426" y="130"/>
                  <a:pt x="408" y="148"/>
                </a:cubicBezTo>
                <a:cubicBezTo>
                  <a:pt x="371" y="186"/>
                  <a:pt x="204" y="371"/>
                  <a:pt x="204" y="427"/>
                </a:cubicBezTo>
                <a:cubicBezTo>
                  <a:pt x="241" y="613"/>
                  <a:pt x="241" y="613"/>
                  <a:pt x="241" y="613"/>
                </a:cubicBezTo>
                <a:cubicBezTo>
                  <a:pt x="241" y="613"/>
                  <a:pt x="278" y="649"/>
                  <a:pt x="278" y="687"/>
                </a:cubicBezTo>
                <a:cubicBezTo>
                  <a:pt x="278" y="705"/>
                  <a:pt x="241" y="872"/>
                  <a:pt x="129" y="1058"/>
                </a:cubicBezTo>
                <a:cubicBezTo>
                  <a:pt x="129" y="1058"/>
                  <a:pt x="93" y="1206"/>
                  <a:pt x="74" y="1225"/>
                </a:cubicBezTo>
                <a:cubicBezTo>
                  <a:pt x="55" y="1243"/>
                  <a:pt x="18" y="1391"/>
                  <a:pt x="18" y="1429"/>
                </a:cubicBezTo>
                <a:cubicBezTo>
                  <a:pt x="18" y="1447"/>
                  <a:pt x="0" y="1818"/>
                  <a:pt x="18" y="1855"/>
                </a:cubicBezTo>
                <a:cubicBezTo>
                  <a:pt x="18" y="1855"/>
                  <a:pt x="167" y="1800"/>
                  <a:pt x="278" y="1818"/>
                </a:cubicBezTo>
                <a:cubicBezTo>
                  <a:pt x="371" y="1837"/>
                  <a:pt x="445" y="1837"/>
                  <a:pt x="482" y="1892"/>
                </a:cubicBezTo>
                <a:cubicBezTo>
                  <a:pt x="538" y="1967"/>
                  <a:pt x="594" y="1948"/>
                  <a:pt x="594" y="2003"/>
                </a:cubicBezTo>
                <a:cubicBezTo>
                  <a:pt x="594" y="2059"/>
                  <a:pt x="594" y="2097"/>
                  <a:pt x="630" y="2097"/>
                </a:cubicBezTo>
                <a:cubicBezTo>
                  <a:pt x="668" y="2097"/>
                  <a:pt x="723" y="2078"/>
                  <a:pt x="723" y="2097"/>
                </a:cubicBezTo>
                <a:cubicBezTo>
                  <a:pt x="742" y="2133"/>
                  <a:pt x="723" y="2208"/>
                  <a:pt x="760" y="2226"/>
                </a:cubicBezTo>
                <a:cubicBezTo>
                  <a:pt x="797" y="2263"/>
                  <a:pt x="835" y="2300"/>
                  <a:pt x="927" y="2300"/>
                </a:cubicBezTo>
                <a:cubicBezTo>
                  <a:pt x="1001" y="2319"/>
                  <a:pt x="1039" y="2338"/>
                  <a:pt x="1057" y="2319"/>
                </a:cubicBezTo>
                <a:cubicBezTo>
                  <a:pt x="1076" y="2282"/>
                  <a:pt x="1039" y="2263"/>
                  <a:pt x="1094" y="2282"/>
                </a:cubicBezTo>
                <a:cubicBezTo>
                  <a:pt x="1168" y="2300"/>
                  <a:pt x="1242" y="2263"/>
                  <a:pt x="1317" y="2263"/>
                </a:cubicBezTo>
                <a:cubicBezTo>
                  <a:pt x="1372" y="2282"/>
                  <a:pt x="1372" y="2282"/>
                  <a:pt x="1428" y="2226"/>
                </a:cubicBezTo>
              </a:path>
            </a:pathLst>
          </a:custGeom>
          <a:solidFill>
            <a:srgbClr val="BFBFB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2" name="Freeform 20"/>
          <p:cNvSpPr>
            <a:spLocks noChangeArrowheads="1"/>
          </p:cNvSpPr>
          <p:nvPr/>
        </p:nvSpPr>
        <p:spPr bwMode="auto">
          <a:xfrm>
            <a:off x="7961825" y="3434856"/>
            <a:ext cx="176004" cy="109685"/>
          </a:xfrm>
          <a:custGeom>
            <a:avLst/>
            <a:gdLst>
              <a:gd name="T0" fmla="*/ 112 w 539"/>
              <a:gd name="T1" fmla="*/ 56 h 335"/>
              <a:gd name="T2" fmla="*/ 112 w 539"/>
              <a:gd name="T3" fmla="*/ 56 h 335"/>
              <a:gd name="T4" fmla="*/ 56 w 539"/>
              <a:gd name="T5" fmla="*/ 186 h 335"/>
              <a:gd name="T6" fmla="*/ 0 w 539"/>
              <a:gd name="T7" fmla="*/ 279 h 335"/>
              <a:gd name="T8" fmla="*/ 93 w 539"/>
              <a:gd name="T9" fmla="*/ 334 h 335"/>
              <a:gd name="T10" fmla="*/ 353 w 539"/>
              <a:gd name="T11" fmla="*/ 315 h 335"/>
              <a:gd name="T12" fmla="*/ 483 w 539"/>
              <a:gd name="T13" fmla="*/ 297 h 335"/>
              <a:gd name="T14" fmla="*/ 501 w 539"/>
              <a:gd name="T15" fmla="*/ 186 h 335"/>
              <a:gd name="T16" fmla="*/ 445 w 539"/>
              <a:gd name="T17" fmla="*/ 74 h 335"/>
              <a:gd name="T18" fmla="*/ 112 w 539"/>
              <a:gd name="T19" fmla="*/ 56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9" h="335">
                <a:moveTo>
                  <a:pt x="112" y="56"/>
                </a:moveTo>
                <a:lnTo>
                  <a:pt x="112" y="56"/>
                </a:lnTo>
                <a:cubicBezTo>
                  <a:pt x="112" y="56"/>
                  <a:pt x="93" y="149"/>
                  <a:pt x="56" y="186"/>
                </a:cubicBezTo>
                <a:cubicBezTo>
                  <a:pt x="38" y="223"/>
                  <a:pt x="0" y="223"/>
                  <a:pt x="0" y="279"/>
                </a:cubicBezTo>
                <a:cubicBezTo>
                  <a:pt x="0" y="315"/>
                  <a:pt x="19" y="334"/>
                  <a:pt x="93" y="334"/>
                </a:cubicBezTo>
                <a:cubicBezTo>
                  <a:pt x="167" y="334"/>
                  <a:pt x="297" y="315"/>
                  <a:pt x="353" y="315"/>
                </a:cubicBezTo>
                <a:cubicBezTo>
                  <a:pt x="409" y="315"/>
                  <a:pt x="464" y="334"/>
                  <a:pt x="483" y="297"/>
                </a:cubicBezTo>
                <a:cubicBezTo>
                  <a:pt x="483" y="241"/>
                  <a:pt x="464" y="241"/>
                  <a:pt x="501" y="186"/>
                </a:cubicBezTo>
                <a:cubicBezTo>
                  <a:pt x="538" y="112"/>
                  <a:pt x="501" y="74"/>
                  <a:pt x="445" y="74"/>
                </a:cubicBezTo>
                <a:cubicBezTo>
                  <a:pt x="390" y="74"/>
                  <a:pt x="130" y="0"/>
                  <a:pt x="112" y="56"/>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3" name="Freeform 21"/>
          <p:cNvSpPr>
            <a:spLocks noChangeArrowheads="1"/>
          </p:cNvSpPr>
          <p:nvPr/>
        </p:nvSpPr>
        <p:spPr bwMode="auto">
          <a:xfrm>
            <a:off x="7882480" y="2433260"/>
            <a:ext cx="643425" cy="1044893"/>
          </a:xfrm>
          <a:custGeom>
            <a:avLst/>
            <a:gdLst>
              <a:gd name="T0" fmla="*/ 1763 w 1967"/>
              <a:gd name="T1" fmla="*/ 1762 h 3191"/>
              <a:gd name="T2" fmla="*/ 1763 w 1967"/>
              <a:gd name="T3" fmla="*/ 1762 h 3191"/>
              <a:gd name="T4" fmla="*/ 1651 w 1967"/>
              <a:gd name="T5" fmla="*/ 1985 h 3191"/>
              <a:gd name="T6" fmla="*/ 1503 w 1967"/>
              <a:gd name="T7" fmla="*/ 2262 h 3191"/>
              <a:gd name="T8" fmla="*/ 1614 w 1967"/>
              <a:gd name="T9" fmla="*/ 2467 h 3191"/>
              <a:gd name="T10" fmla="*/ 1651 w 1967"/>
              <a:gd name="T11" fmla="*/ 2652 h 3191"/>
              <a:gd name="T12" fmla="*/ 1855 w 1967"/>
              <a:gd name="T13" fmla="*/ 2875 h 3191"/>
              <a:gd name="T14" fmla="*/ 1892 w 1967"/>
              <a:gd name="T15" fmla="*/ 3079 h 3191"/>
              <a:gd name="T16" fmla="*/ 1744 w 1967"/>
              <a:gd name="T17" fmla="*/ 3172 h 3191"/>
              <a:gd name="T18" fmla="*/ 761 w 1967"/>
              <a:gd name="T19" fmla="*/ 3172 h 3191"/>
              <a:gd name="T20" fmla="*/ 650 w 1967"/>
              <a:gd name="T21" fmla="*/ 3134 h 3191"/>
              <a:gd name="T22" fmla="*/ 445 w 1967"/>
              <a:gd name="T23" fmla="*/ 3098 h 3191"/>
              <a:gd name="T24" fmla="*/ 353 w 1967"/>
              <a:gd name="T25" fmla="*/ 3116 h 3191"/>
              <a:gd name="T26" fmla="*/ 353 w 1967"/>
              <a:gd name="T27" fmla="*/ 3023 h 3191"/>
              <a:gd name="T28" fmla="*/ 315 w 1967"/>
              <a:gd name="T29" fmla="*/ 2856 h 3191"/>
              <a:gd name="T30" fmla="*/ 315 w 1967"/>
              <a:gd name="T31" fmla="*/ 2801 h 3191"/>
              <a:gd name="T32" fmla="*/ 279 w 1967"/>
              <a:gd name="T33" fmla="*/ 2727 h 3191"/>
              <a:gd name="T34" fmla="*/ 241 w 1967"/>
              <a:gd name="T35" fmla="*/ 2689 h 3191"/>
              <a:gd name="T36" fmla="*/ 185 w 1967"/>
              <a:gd name="T37" fmla="*/ 2671 h 3191"/>
              <a:gd name="T38" fmla="*/ 111 w 1967"/>
              <a:gd name="T39" fmla="*/ 2652 h 3191"/>
              <a:gd name="T40" fmla="*/ 56 w 1967"/>
              <a:gd name="T41" fmla="*/ 2578 h 3191"/>
              <a:gd name="T42" fmla="*/ 0 w 1967"/>
              <a:gd name="T43" fmla="*/ 2485 h 3191"/>
              <a:gd name="T44" fmla="*/ 37 w 1967"/>
              <a:gd name="T45" fmla="*/ 2430 h 3191"/>
              <a:gd name="T46" fmla="*/ 130 w 1967"/>
              <a:gd name="T47" fmla="*/ 2262 h 3191"/>
              <a:gd name="T48" fmla="*/ 204 w 1967"/>
              <a:gd name="T49" fmla="*/ 2021 h 3191"/>
              <a:gd name="T50" fmla="*/ 464 w 1967"/>
              <a:gd name="T51" fmla="*/ 1947 h 3191"/>
              <a:gd name="T52" fmla="*/ 631 w 1967"/>
              <a:gd name="T53" fmla="*/ 2003 h 3191"/>
              <a:gd name="T54" fmla="*/ 835 w 1967"/>
              <a:gd name="T55" fmla="*/ 1799 h 3191"/>
              <a:gd name="T56" fmla="*/ 1021 w 1967"/>
              <a:gd name="T57" fmla="*/ 1428 h 3191"/>
              <a:gd name="T58" fmla="*/ 1076 w 1967"/>
              <a:gd name="T59" fmla="*/ 1261 h 3191"/>
              <a:gd name="T60" fmla="*/ 1095 w 1967"/>
              <a:gd name="T61" fmla="*/ 1224 h 3191"/>
              <a:gd name="T62" fmla="*/ 1206 w 1967"/>
              <a:gd name="T63" fmla="*/ 1094 h 3191"/>
              <a:gd name="T64" fmla="*/ 1206 w 1967"/>
              <a:gd name="T65" fmla="*/ 946 h 3191"/>
              <a:gd name="T66" fmla="*/ 1298 w 1967"/>
              <a:gd name="T67" fmla="*/ 816 h 3191"/>
              <a:gd name="T68" fmla="*/ 1373 w 1967"/>
              <a:gd name="T69" fmla="*/ 704 h 3191"/>
              <a:gd name="T70" fmla="*/ 1354 w 1967"/>
              <a:gd name="T71" fmla="*/ 537 h 3191"/>
              <a:gd name="T72" fmla="*/ 1187 w 1967"/>
              <a:gd name="T73" fmla="*/ 371 h 3191"/>
              <a:gd name="T74" fmla="*/ 1039 w 1967"/>
              <a:gd name="T75" fmla="*/ 278 h 3191"/>
              <a:gd name="T76" fmla="*/ 1224 w 1967"/>
              <a:gd name="T77" fmla="*/ 0 h 3191"/>
              <a:gd name="T78" fmla="*/ 1410 w 1967"/>
              <a:gd name="T79" fmla="*/ 389 h 3191"/>
              <a:gd name="T80" fmla="*/ 1577 w 1967"/>
              <a:gd name="T81" fmla="*/ 537 h 3191"/>
              <a:gd name="T82" fmla="*/ 1595 w 1967"/>
              <a:gd name="T83" fmla="*/ 649 h 3191"/>
              <a:gd name="T84" fmla="*/ 1577 w 1967"/>
              <a:gd name="T85" fmla="*/ 760 h 3191"/>
              <a:gd name="T86" fmla="*/ 1633 w 1967"/>
              <a:gd name="T87" fmla="*/ 983 h 3191"/>
              <a:gd name="T88" fmla="*/ 1484 w 1967"/>
              <a:gd name="T89" fmla="*/ 1149 h 3191"/>
              <a:gd name="T90" fmla="*/ 1336 w 1967"/>
              <a:gd name="T91" fmla="*/ 1205 h 3191"/>
              <a:gd name="T92" fmla="*/ 1428 w 1967"/>
              <a:gd name="T93" fmla="*/ 1372 h 3191"/>
              <a:gd name="T94" fmla="*/ 1688 w 1967"/>
              <a:gd name="T95" fmla="*/ 1576 h 3191"/>
              <a:gd name="T96" fmla="*/ 1763 w 1967"/>
              <a:gd name="T97" fmla="*/ 1762 h 3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67" h="3191">
                <a:moveTo>
                  <a:pt x="1763" y="1762"/>
                </a:moveTo>
                <a:lnTo>
                  <a:pt x="1763" y="1762"/>
                </a:lnTo>
                <a:cubicBezTo>
                  <a:pt x="1763" y="1762"/>
                  <a:pt x="1688" y="1910"/>
                  <a:pt x="1651" y="1985"/>
                </a:cubicBezTo>
                <a:cubicBezTo>
                  <a:pt x="1614" y="2059"/>
                  <a:pt x="1484" y="2151"/>
                  <a:pt x="1503" y="2262"/>
                </a:cubicBezTo>
                <a:cubicBezTo>
                  <a:pt x="1540" y="2374"/>
                  <a:pt x="1577" y="2356"/>
                  <a:pt x="1614" y="2467"/>
                </a:cubicBezTo>
                <a:cubicBezTo>
                  <a:pt x="1633" y="2578"/>
                  <a:pt x="1558" y="2559"/>
                  <a:pt x="1651" y="2652"/>
                </a:cubicBezTo>
                <a:cubicBezTo>
                  <a:pt x="1725" y="2727"/>
                  <a:pt x="1818" y="2819"/>
                  <a:pt x="1855" y="2875"/>
                </a:cubicBezTo>
                <a:cubicBezTo>
                  <a:pt x="1911" y="2912"/>
                  <a:pt x="1966" y="2986"/>
                  <a:pt x="1892" y="3079"/>
                </a:cubicBezTo>
                <a:cubicBezTo>
                  <a:pt x="1837" y="3153"/>
                  <a:pt x="1855" y="3190"/>
                  <a:pt x="1744" y="3172"/>
                </a:cubicBezTo>
                <a:cubicBezTo>
                  <a:pt x="1614" y="3172"/>
                  <a:pt x="872" y="3098"/>
                  <a:pt x="761" y="3172"/>
                </a:cubicBezTo>
                <a:cubicBezTo>
                  <a:pt x="761" y="3172"/>
                  <a:pt x="724" y="3134"/>
                  <a:pt x="650" y="3134"/>
                </a:cubicBezTo>
                <a:cubicBezTo>
                  <a:pt x="556" y="3134"/>
                  <a:pt x="464" y="3098"/>
                  <a:pt x="445" y="3098"/>
                </a:cubicBezTo>
                <a:cubicBezTo>
                  <a:pt x="427" y="3098"/>
                  <a:pt x="353" y="3116"/>
                  <a:pt x="353" y="3116"/>
                </a:cubicBezTo>
                <a:cubicBezTo>
                  <a:pt x="353" y="3116"/>
                  <a:pt x="353" y="3060"/>
                  <a:pt x="353" y="3023"/>
                </a:cubicBezTo>
                <a:cubicBezTo>
                  <a:pt x="353" y="2968"/>
                  <a:pt x="334" y="2893"/>
                  <a:pt x="315" y="2856"/>
                </a:cubicBezTo>
                <a:cubicBezTo>
                  <a:pt x="315" y="2838"/>
                  <a:pt x="315" y="2838"/>
                  <a:pt x="315" y="2801"/>
                </a:cubicBezTo>
                <a:cubicBezTo>
                  <a:pt x="315" y="2763"/>
                  <a:pt x="315" y="2727"/>
                  <a:pt x="279" y="2727"/>
                </a:cubicBezTo>
                <a:cubicBezTo>
                  <a:pt x="241" y="2727"/>
                  <a:pt x="260" y="2727"/>
                  <a:pt x="241" y="2689"/>
                </a:cubicBezTo>
                <a:cubicBezTo>
                  <a:pt x="223" y="2652"/>
                  <a:pt x="223" y="2652"/>
                  <a:pt x="185" y="2671"/>
                </a:cubicBezTo>
                <a:cubicBezTo>
                  <a:pt x="167" y="2689"/>
                  <a:pt x="149" y="2689"/>
                  <a:pt x="111" y="2652"/>
                </a:cubicBezTo>
                <a:cubicBezTo>
                  <a:pt x="93" y="2615"/>
                  <a:pt x="93" y="2615"/>
                  <a:pt x="56" y="2578"/>
                </a:cubicBezTo>
                <a:cubicBezTo>
                  <a:pt x="37" y="2541"/>
                  <a:pt x="0" y="2485"/>
                  <a:pt x="0" y="2485"/>
                </a:cubicBezTo>
                <a:cubicBezTo>
                  <a:pt x="0" y="2485"/>
                  <a:pt x="19" y="2448"/>
                  <a:pt x="37" y="2430"/>
                </a:cubicBezTo>
                <a:cubicBezTo>
                  <a:pt x="56" y="2392"/>
                  <a:pt x="111" y="2318"/>
                  <a:pt x="130" y="2262"/>
                </a:cubicBezTo>
                <a:cubicBezTo>
                  <a:pt x="130" y="2207"/>
                  <a:pt x="130" y="2077"/>
                  <a:pt x="204" y="2021"/>
                </a:cubicBezTo>
                <a:cubicBezTo>
                  <a:pt x="260" y="1966"/>
                  <a:pt x="334" y="1891"/>
                  <a:pt x="464" y="1947"/>
                </a:cubicBezTo>
                <a:cubicBezTo>
                  <a:pt x="594" y="1985"/>
                  <a:pt x="556" y="2003"/>
                  <a:pt x="631" y="2003"/>
                </a:cubicBezTo>
                <a:cubicBezTo>
                  <a:pt x="686" y="2003"/>
                  <a:pt x="724" y="2003"/>
                  <a:pt x="835" y="1799"/>
                </a:cubicBezTo>
                <a:cubicBezTo>
                  <a:pt x="927" y="1595"/>
                  <a:pt x="1021" y="1428"/>
                  <a:pt x="1021" y="1428"/>
                </a:cubicBezTo>
                <a:cubicBezTo>
                  <a:pt x="1021" y="1428"/>
                  <a:pt x="1076" y="1279"/>
                  <a:pt x="1076" y="1261"/>
                </a:cubicBezTo>
                <a:cubicBezTo>
                  <a:pt x="1095" y="1243"/>
                  <a:pt x="1095" y="1224"/>
                  <a:pt x="1095" y="1224"/>
                </a:cubicBezTo>
                <a:cubicBezTo>
                  <a:pt x="1095" y="1224"/>
                  <a:pt x="1169" y="1131"/>
                  <a:pt x="1206" y="1094"/>
                </a:cubicBezTo>
                <a:cubicBezTo>
                  <a:pt x="1224" y="1057"/>
                  <a:pt x="1243" y="1020"/>
                  <a:pt x="1206" y="946"/>
                </a:cubicBezTo>
                <a:cubicBezTo>
                  <a:pt x="1206" y="946"/>
                  <a:pt x="1206" y="908"/>
                  <a:pt x="1298" y="816"/>
                </a:cubicBezTo>
                <a:cubicBezTo>
                  <a:pt x="1298" y="816"/>
                  <a:pt x="1373" y="742"/>
                  <a:pt x="1373" y="704"/>
                </a:cubicBezTo>
                <a:cubicBezTo>
                  <a:pt x="1392" y="686"/>
                  <a:pt x="1392" y="593"/>
                  <a:pt x="1354" y="537"/>
                </a:cubicBezTo>
                <a:cubicBezTo>
                  <a:pt x="1317" y="501"/>
                  <a:pt x="1187" y="371"/>
                  <a:pt x="1187" y="371"/>
                </a:cubicBezTo>
                <a:cubicBezTo>
                  <a:pt x="1039" y="278"/>
                  <a:pt x="1039" y="278"/>
                  <a:pt x="1039" y="278"/>
                </a:cubicBezTo>
                <a:cubicBezTo>
                  <a:pt x="1039" y="278"/>
                  <a:pt x="1224" y="55"/>
                  <a:pt x="1224" y="0"/>
                </a:cubicBezTo>
                <a:cubicBezTo>
                  <a:pt x="1224" y="0"/>
                  <a:pt x="1373" y="333"/>
                  <a:pt x="1410" y="389"/>
                </a:cubicBezTo>
                <a:cubicBezTo>
                  <a:pt x="1447" y="426"/>
                  <a:pt x="1521" y="519"/>
                  <a:pt x="1577" y="537"/>
                </a:cubicBezTo>
                <a:cubicBezTo>
                  <a:pt x="1651" y="575"/>
                  <a:pt x="1633" y="630"/>
                  <a:pt x="1595" y="649"/>
                </a:cubicBezTo>
                <a:cubicBezTo>
                  <a:pt x="1577" y="686"/>
                  <a:pt x="1558" y="704"/>
                  <a:pt x="1577" y="760"/>
                </a:cubicBezTo>
                <a:cubicBezTo>
                  <a:pt x="1577" y="834"/>
                  <a:pt x="1669" y="908"/>
                  <a:pt x="1633" y="983"/>
                </a:cubicBezTo>
                <a:cubicBezTo>
                  <a:pt x="1614" y="1038"/>
                  <a:pt x="1577" y="1094"/>
                  <a:pt x="1484" y="1149"/>
                </a:cubicBezTo>
                <a:cubicBezTo>
                  <a:pt x="1373" y="1187"/>
                  <a:pt x="1336" y="1187"/>
                  <a:pt x="1336" y="1205"/>
                </a:cubicBezTo>
                <a:cubicBezTo>
                  <a:pt x="1317" y="1243"/>
                  <a:pt x="1317" y="1335"/>
                  <a:pt x="1428" y="1372"/>
                </a:cubicBezTo>
                <a:cubicBezTo>
                  <a:pt x="1558" y="1409"/>
                  <a:pt x="1633" y="1409"/>
                  <a:pt x="1688" y="1576"/>
                </a:cubicBezTo>
                <a:cubicBezTo>
                  <a:pt x="1744" y="1762"/>
                  <a:pt x="1763" y="1762"/>
                  <a:pt x="1763" y="1762"/>
                </a:cubicBezTo>
              </a:path>
            </a:pathLst>
          </a:custGeom>
          <a:solidFill>
            <a:srgbClr val="AFAFA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4" name="Freeform 22"/>
          <p:cNvSpPr>
            <a:spLocks noChangeArrowheads="1"/>
          </p:cNvSpPr>
          <p:nvPr/>
        </p:nvSpPr>
        <p:spPr bwMode="auto">
          <a:xfrm>
            <a:off x="7888250" y="3457948"/>
            <a:ext cx="503487" cy="486366"/>
          </a:xfrm>
          <a:custGeom>
            <a:avLst/>
            <a:gdLst>
              <a:gd name="T0" fmla="*/ 575 w 1540"/>
              <a:gd name="T1" fmla="*/ 1484 h 1485"/>
              <a:gd name="T2" fmla="*/ 575 w 1540"/>
              <a:gd name="T3" fmla="*/ 1484 h 1485"/>
              <a:gd name="T4" fmla="*/ 667 w 1540"/>
              <a:gd name="T5" fmla="*/ 1409 h 1485"/>
              <a:gd name="T6" fmla="*/ 816 w 1540"/>
              <a:gd name="T7" fmla="*/ 1465 h 1485"/>
              <a:gd name="T8" fmla="*/ 834 w 1540"/>
              <a:gd name="T9" fmla="*/ 1298 h 1485"/>
              <a:gd name="T10" fmla="*/ 797 w 1540"/>
              <a:gd name="T11" fmla="*/ 1187 h 1485"/>
              <a:gd name="T12" fmla="*/ 983 w 1540"/>
              <a:gd name="T13" fmla="*/ 1020 h 1485"/>
              <a:gd name="T14" fmla="*/ 1113 w 1540"/>
              <a:gd name="T15" fmla="*/ 1076 h 1485"/>
              <a:gd name="T16" fmla="*/ 1354 w 1540"/>
              <a:gd name="T17" fmla="*/ 1168 h 1485"/>
              <a:gd name="T18" fmla="*/ 1502 w 1540"/>
              <a:gd name="T19" fmla="*/ 908 h 1485"/>
              <a:gd name="T20" fmla="*/ 1409 w 1540"/>
              <a:gd name="T21" fmla="*/ 631 h 1485"/>
              <a:gd name="T22" fmla="*/ 1335 w 1540"/>
              <a:gd name="T23" fmla="*/ 446 h 1485"/>
              <a:gd name="T24" fmla="*/ 1409 w 1540"/>
              <a:gd name="T25" fmla="*/ 223 h 1485"/>
              <a:gd name="T26" fmla="*/ 1205 w 1540"/>
              <a:gd name="T27" fmla="*/ 260 h 1485"/>
              <a:gd name="T28" fmla="*/ 1113 w 1540"/>
              <a:gd name="T29" fmla="*/ 205 h 1485"/>
              <a:gd name="T30" fmla="*/ 1038 w 1540"/>
              <a:gd name="T31" fmla="*/ 0 h 1485"/>
              <a:gd name="T32" fmla="*/ 742 w 1540"/>
              <a:gd name="T33" fmla="*/ 38 h 1485"/>
              <a:gd name="T34" fmla="*/ 723 w 1540"/>
              <a:gd name="T35" fmla="*/ 112 h 1485"/>
              <a:gd name="T36" fmla="*/ 705 w 1540"/>
              <a:gd name="T37" fmla="*/ 223 h 1485"/>
              <a:gd name="T38" fmla="*/ 593 w 1540"/>
              <a:gd name="T39" fmla="*/ 241 h 1485"/>
              <a:gd name="T40" fmla="*/ 445 w 1540"/>
              <a:gd name="T41" fmla="*/ 260 h 1485"/>
              <a:gd name="T42" fmla="*/ 278 w 1540"/>
              <a:gd name="T43" fmla="*/ 241 h 1485"/>
              <a:gd name="T44" fmla="*/ 222 w 1540"/>
              <a:gd name="T45" fmla="*/ 223 h 1485"/>
              <a:gd name="T46" fmla="*/ 222 w 1540"/>
              <a:gd name="T47" fmla="*/ 353 h 1485"/>
              <a:gd name="T48" fmla="*/ 166 w 1540"/>
              <a:gd name="T49" fmla="*/ 612 h 1485"/>
              <a:gd name="T50" fmla="*/ 74 w 1540"/>
              <a:gd name="T51" fmla="*/ 742 h 1485"/>
              <a:gd name="T52" fmla="*/ 18 w 1540"/>
              <a:gd name="T53" fmla="*/ 760 h 1485"/>
              <a:gd name="T54" fmla="*/ 74 w 1540"/>
              <a:gd name="T55" fmla="*/ 872 h 1485"/>
              <a:gd name="T56" fmla="*/ 74 w 1540"/>
              <a:gd name="T57" fmla="*/ 927 h 1485"/>
              <a:gd name="T58" fmla="*/ 260 w 1540"/>
              <a:gd name="T59" fmla="*/ 1224 h 1485"/>
              <a:gd name="T60" fmla="*/ 575 w 1540"/>
              <a:gd name="T61" fmla="*/ 1484 h 1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540" h="1485">
                <a:moveTo>
                  <a:pt x="575" y="1484"/>
                </a:moveTo>
                <a:lnTo>
                  <a:pt x="575" y="1484"/>
                </a:lnTo>
                <a:cubicBezTo>
                  <a:pt x="612" y="1484"/>
                  <a:pt x="556" y="1391"/>
                  <a:pt x="667" y="1409"/>
                </a:cubicBezTo>
                <a:cubicBezTo>
                  <a:pt x="779" y="1428"/>
                  <a:pt x="760" y="1484"/>
                  <a:pt x="816" y="1465"/>
                </a:cubicBezTo>
                <a:cubicBezTo>
                  <a:pt x="890" y="1428"/>
                  <a:pt x="872" y="1373"/>
                  <a:pt x="834" y="1298"/>
                </a:cubicBezTo>
                <a:cubicBezTo>
                  <a:pt x="797" y="1243"/>
                  <a:pt x="723" y="1224"/>
                  <a:pt x="797" y="1187"/>
                </a:cubicBezTo>
                <a:cubicBezTo>
                  <a:pt x="872" y="1131"/>
                  <a:pt x="964" y="1038"/>
                  <a:pt x="983" y="1020"/>
                </a:cubicBezTo>
                <a:cubicBezTo>
                  <a:pt x="1020" y="1002"/>
                  <a:pt x="1002" y="1002"/>
                  <a:pt x="1113" y="1076"/>
                </a:cubicBezTo>
                <a:cubicBezTo>
                  <a:pt x="1224" y="1168"/>
                  <a:pt x="1279" y="1224"/>
                  <a:pt x="1354" y="1168"/>
                </a:cubicBezTo>
                <a:cubicBezTo>
                  <a:pt x="1428" y="1094"/>
                  <a:pt x="1539" y="1020"/>
                  <a:pt x="1502" y="908"/>
                </a:cubicBezTo>
                <a:cubicBezTo>
                  <a:pt x="1465" y="797"/>
                  <a:pt x="1484" y="686"/>
                  <a:pt x="1409" y="631"/>
                </a:cubicBezTo>
                <a:cubicBezTo>
                  <a:pt x="1335" y="556"/>
                  <a:pt x="1261" y="501"/>
                  <a:pt x="1335" y="446"/>
                </a:cubicBezTo>
                <a:cubicBezTo>
                  <a:pt x="1391" y="372"/>
                  <a:pt x="1502" y="279"/>
                  <a:pt x="1409" y="223"/>
                </a:cubicBezTo>
                <a:cubicBezTo>
                  <a:pt x="1335" y="167"/>
                  <a:pt x="1243" y="241"/>
                  <a:pt x="1205" y="260"/>
                </a:cubicBezTo>
                <a:cubicBezTo>
                  <a:pt x="1168" y="260"/>
                  <a:pt x="1150" y="279"/>
                  <a:pt x="1113" y="205"/>
                </a:cubicBezTo>
                <a:cubicBezTo>
                  <a:pt x="1076" y="130"/>
                  <a:pt x="1038" y="0"/>
                  <a:pt x="1038" y="0"/>
                </a:cubicBezTo>
                <a:cubicBezTo>
                  <a:pt x="1038" y="0"/>
                  <a:pt x="760" y="19"/>
                  <a:pt x="742" y="38"/>
                </a:cubicBezTo>
                <a:cubicBezTo>
                  <a:pt x="742" y="38"/>
                  <a:pt x="742" y="75"/>
                  <a:pt x="723" y="112"/>
                </a:cubicBezTo>
                <a:cubicBezTo>
                  <a:pt x="705" y="130"/>
                  <a:pt x="705" y="205"/>
                  <a:pt x="705" y="223"/>
                </a:cubicBezTo>
                <a:cubicBezTo>
                  <a:pt x="705" y="241"/>
                  <a:pt x="667" y="241"/>
                  <a:pt x="593" y="241"/>
                </a:cubicBezTo>
                <a:cubicBezTo>
                  <a:pt x="537" y="241"/>
                  <a:pt x="482" y="260"/>
                  <a:pt x="445" y="260"/>
                </a:cubicBezTo>
                <a:cubicBezTo>
                  <a:pt x="426" y="260"/>
                  <a:pt x="315" y="260"/>
                  <a:pt x="278" y="241"/>
                </a:cubicBezTo>
                <a:cubicBezTo>
                  <a:pt x="241" y="241"/>
                  <a:pt x="222" y="223"/>
                  <a:pt x="222" y="223"/>
                </a:cubicBezTo>
                <a:cubicBezTo>
                  <a:pt x="222" y="223"/>
                  <a:pt x="241" y="297"/>
                  <a:pt x="222" y="353"/>
                </a:cubicBezTo>
                <a:cubicBezTo>
                  <a:pt x="204" y="409"/>
                  <a:pt x="204" y="519"/>
                  <a:pt x="166" y="612"/>
                </a:cubicBezTo>
                <a:cubicBezTo>
                  <a:pt x="130" y="686"/>
                  <a:pt x="111" y="742"/>
                  <a:pt x="74" y="742"/>
                </a:cubicBezTo>
                <a:cubicBezTo>
                  <a:pt x="37" y="742"/>
                  <a:pt x="0" y="705"/>
                  <a:pt x="18" y="760"/>
                </a:cubicBezTo>
                <a:cubicBezTo>
                  <a:pt x="37" y="816"/>
                  <a:pt x="74" y="853"/>
                  <a:pt x="74" y="872"/>
                </a:cubicBezTo>
                <a:cubicBezTo>
                  <a:pt x="74" y="890"/>
                  <a:pt x="37" y="890"/>
                  <a:pt x="74" y="927"/>
                </a:cubicBezTo>
                <a:cubicBezTo>
                  <a:pt x="92" y="964"/>
                  <a:pt x="185" y="1131"/>
                  <a:pt x="260" y="1224"/>
                </a:cubicBezTo>
                <a:cubicBezTo>
                  <a:pt x="352" y="1298"/>
                  <a:pt x="445" y="1428"/>
                  <a:pt x="575" y="1484"/>
                </a:cubicBezTo>
              </a:path>
            </a:pathLst>
          </a:custGeom>
          <a:solidFill>
            <a:srgbClr val="AAAAAA"/>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5" name="Freeform 23"/>
          <p:cNvSpPr>
            <a:spLocks noChangeArrowheads="1"/>
          </p:cNvSpPr>
          <p:nvPr/>
        </p:nvSpPr>
        <p:spPr bwMode="auto">
          <a:xfrm>
            <a:off x="8077238" y="3325172"/>
            <a:ext cx="613130" cy="746146"/>
          </a:xfrm>
          <a:custGeom>
            <a:avLst/>
            <a:gdLst>
              <a:gd name="T0" fmla="*/ 1836 w 1873"/>
              <a:gd name="T1" fmla="*/ 111 h 2281"/>
              <a:gd name="T2" fmla="*/ 1836 w 1873"/>
              <a:gd name="T3" fmla="*/ 111 h 2281"/>
              <a:gd name="T4" fmla="*/ 1706 w 1873"/>
              <a:gd name="T5" fmla="*/ 36 h 2281"/>
              <a:gd name="T6" fmla="*/ 1484 w 1873"/>
              <a:gd name="T7" fmla="*/ 74 h 2281"/>
              <a:gd name="T8" fmla="*/ 1372 w 1873"/>
              <a:gd name="T9" fmla="*/ 222 h 2281"/>
              <a:gd name="T10" fmla="*/ 1335 w 1873"/>
              <a:gd name="T11" fmla="*/ 296 h 2281"/>
              <a:gd name="T12" fmla="*/ 1280 w 1873"/>
              <a:gd name="T13" fmla="*/ 389 h 2281"/>
              <a:gd name="T14" fmla="*/ 1224 w 1873"/>
              <a:gd name="T15" fmla="*/ 445 h 2281"/>
              <a:gd name="T16" fmla="*/ 927 w 1873"/>
              <a:gd name="T17" fmla="*/ 426 h 2281"/>
              <a:gd name="T18" fmla="*/ 463 w 1873"/>
              <a:gd name="T19" fmla="*/ 407 h 2281"/>
              <a:gd name="T20" fmla="*/ 556 w 1873"/>
              <a:gd name="T21" fmla="*/ 648 h 2281"/>
              <a:gd name="T22" fmla="*/ 668 w 1873"/>
              <a:gd name="T23" fmla="*/ 648 h 2281"/>
              <a:gd name="T24" fmla="*/ 872 w 1873"/>
              <a:gd name="T25" fmla="*/ 648 h 2281"/>
              <a:gd name="T26" fmla="*/ 816 w 1873"/>
              <a:gd name="T27" fmla="*/ 779 h 2281"/>
              <a:gd name="T28" fmla="*/ 723 w 1873"/>
              <a:gd name="T29" fmla="*/ 870 h 2281"/>
              <a:gd name="T30" fmla="*/ 798 w 1873"/>
              <a:gd name="T31" fmla="*/ 1000 h 2281"/>
              <a:gd name="T32" fmla="*/ 890 w 1873"/>
              <a:gd name="T33" fmla="*/ 1130 h 2281"/>
              <a:gd name="T34" fmla="*/ 927 w 1873"/>
              <a:gd name="T35" fmla="*/ 1297 h 2281"/>
              <a:gd name="T36" fmla="*/ 909 w 1873"/>
              <a:gd name="T37" fmla="*/ 1445 h 2281"/>
              <a:gd name="T38" fmla="*/ 760 w 1873"/>
              <a:gd name="T39" fmla="*/ 1594 h 2281"/>
              <a:gd name="T40" fmla="*/ 630 w 1873"/>
              <a:gd name="T41" fmla="*/ 1557 h 2281"/>
              <a:gd name="T42" fmla="*/ 445 w 1873"/>
              <a:gd name="T43" fmla="*/ 1427 h 2281"/>
              <a:gd name="T44" fmla="*/ 408 w 1873"/>
              <a:gd name="T45" fmla="*/ 1427 h 2281"/>
              <a:gd name="T46" fmla="*/ 222 w 1873"/>
              <a:gd name="T47" fmla="*/ 1594 h 2281"/>
              <a:gd name="T48" fmla="*/ 204 w 1873"/>
              <a:gd name="T49" fmla="*/ 1650 h 2281"/>
              <a:gd name="T50" fmla="*/ 278 w 1873"/>
              <a:gd name="T51" fmla="*/ 1780 h 2281"/>
              <a:gd name="T52" fmla="*/ 222 w 1873"/>
              <a:gd name="T53" fmla="*/ 1872 h 2281"/>
              <a:gd name="T54" fmla="*/ 148 w 1873"/>
              <a:gd name="T55" fmla="*/ 1835 h 2281"/>
              <a:gd name="T56" fmla="*/ 56 w 1873"/>
              <a:gd name="T57" fmla="*/ 1816 h 2281"/>
              <a:gd name="T58" fmla="*/ 0 w 1873"/>
              <a:gd name="T59" fmla="*/ 1891 h 2281"/>
              <a:gd name="T60" fmla="*/ 130 w 1873"/>
              <a:gd name="T61" fmla="*/ 2021 h 2281"/>
              <a:gd name="T62" fmla="*/ 204 w 1873"/>
              <a:gd name="T63" fmla="*/ 2187 h 2281"/>
              <a:gd name="T64" fmla="*/ 241 w 1873"/>
              <a:gd name="T65" fmla="*/ 2280 h 2281"/>
              <a:gd name="T66" fmla="*/ 333 w 1873"/>
              <a:gd name="T67" fmla="*/ 2206 h 2281"/>
              <a:gd name="T68" fmla="*/ 482 w 1873"/>
              <a:gd name="T69" fmla="*/ 2095 h 2281"/>
              <a:gd name="T70" fmla="*/ 760 w 1873"/>
              <a:gd name="T71" fmla="*/ 2076 h 2281"/>
              <a:gd name="T72" fmla="*/ 1057 w 1873"/>
              <a:gd name="T73" fmla="*/ 1928 h 2281"/>
              <a:gd name="T74" fmla="*/ 1187 w 1873"/>
              <a:gd name="T75" fmla="*/ 1816 h 2281"/>
              <a:gd name="T76" fmla="*/ 1243 w 1873"/>
              <a:gd name="T77" fmla="*/ 1612 h 2281"/>
              <a:gd name="T78" fmla="*/ 1335 w 1873"/>
              <a:gd name="T79" fmla="*/ 1427 h 2281"/>
              <a:gd name="T80" fmla="*/ 1391 w 1873"/>
              <a:gd name="T81" fmla="*/ 1260 h 2281"/>
              <a:gd name="T82" fmla="*/ 1595 w 1873"/>
              <a:gd name="T83" fmla="*/ 1093 h 2281"/>
              <a:gd name="T84" fmla="*/ 1687 w 1873"/>
              <a:gd name="T85" fmla="*/ 889 h 2281"/>
              <a:gd name="T86" fmla="*/ 1742 w 1873"/>
              <a:gd name="T87" fmla="*/ 500 h 2281"/>
              <a:gd name="T88" fmla="*/ 1872 w 1873"/>
              <a:gd name="T89" fmla="*/ 203 h 2281"/>
              <a:gd name="T90" fmla="*/ 1836 w 1873"/>
              <a:gd name="T91" fmla="*/ 111 h 2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73" h="2281">
                <a:moveTo>
                  <a:pt x="1836" y="111"/>
                </a:moveTo>
                <a:lnTo>
                  <a:pt x="1836" y="111"/>
                </a:lnTo>
                <a:cubicBezTo>
                  <a:pt x="1836" y="111"/>
                  <a:pt x="1854" y="74"/>
                  <a:pt x="1706" y="36"/>
                </a:cubicBezTo>
                <a:cubicBezTo>
                  <a:pt x="1558" y="0"/>
                  <a:pt x="1521" y="0"/>
                  <a:pt x="1484" y="74"/>
                </a:cubicBezTo>
                <a:cubicBezTo>
                  <a:pt x="1428" y="129"/>
                  <a:pt x="1410" y="203"/>
                  <a:pt x="1372" y="222"/>
                </a:cubicBezTo>
                <a:cubicBezTo>
                  <a:pt x="1354" y="259"/>
                  <a:pt x="1335" y="296"/>
                  <a:pt x="1335" y="296"/>
                </a:cubicBezTo>
                <a:cubicBezTo>
                  <a:pt x="1280" y="389"/>
                  <a:pt x="1280" y="389"/>
                  <a:pt x="1280" y="389"/>
                </a:cubicBezTo>
                <a:cubicBezTo>
                  <a:pt x="1280" y="389"/>
                  <a:pt x="1261" y="426"/>
                  <a:pt x="1224" y="445"/>
                </a:cubicBezTo>
                <a:cubicBezTo>
                  <a:pt x="1187" y="445"/>
                  <a:pt x="927" y="426"/>
                  <a:pt x="927" y="426"/>
                </a:cubicBezTo>
                <a:cubicBezTo>
                  <a:pt x="463" y="407"/>
                  <a:pt x="463" y="407"/>
                  <a:pt x="463" y="407"/>
                </a:cubicBezTo>
                <a:cubicBezTo>
                  <a:pt x="556" y="648"/>
                  <a:pt x="556" y="648"/>
                  <a:pt x="556" y="648"/>
                </a:cubicBezTo>
                <a:cubicBezTo>
                  <a:pt x="556" y="648"/>
                  <a:pt x="575" y="686"/>
                  <a:pt x="668" y="648"/>
                </a:cubicBezTo>
                <a:cubicBezTo>
                  <a:pt x="742" y="612"/>
                  <a:pt x="816" y="556"/>
                  <a:pt x="872" y="648"/>
                </a:cubicBezTo>
                <a:cubicBezTo>
                  <a:pt x="872" y="648"/>
                  <a:pt x="872" y="723"/>
                  <a:pt x="816" y="779"/>
                </a:cubicBezTo>
                <a:cubicBezTo>
                  <a:pt x="779" y="816"/>
                  <a:pt x="723" y="852"/>
                  <a:pt x="723" y="870"/>
                </a:cubicBezTo>
                <a:cubicBezTo>
                  <a:pt x="723" y="889"/>
                  <a:pt x="742" y="944"/>
                  <a:pt x="798" y="1000"/>
                </a:cubicBezTo>
                <a:cubicBezTo>
                  <a:pt x="853" y="1038"/>
                  <a:pt x="890" y="1112"/>
                  <a:pt x="890" y="1130"/>
                </a:cubicBezTo>
                <a:cubicBezTo>
                  <a:pt x="890" y="1167"/>
                  <a:pt x="927" y="1279"/>
                  <a:pt x="927" y="1297"/>
                </a:cubicBezTo>
                <a:cubicBezTo>
                  <a:pt x="927" y="1297"/>
                  <a:pt x="964" y="1371"/>
                  <a:pt x="909" y="1445"/>
                </a:cubicBezTo>
                <a:cubicBezTo>
                  <a:pt x="853" y="1520"/>
                  <a:pt x="760" y="1594"/>
                  <a:pt x="760" y="1594"/>
                </a:cubicBezTo>
                <a:cubicBezTo>
                  <a:pt x="760" y="1594"/>
                  <a:pt x="704" y="1631"/>
                  <a:pt x="630" y="1557"/>
                </a:cubicBezTo>
                <a:cubicBezTo>
                  <a:pt x="575" y="1501"/>
                  <a:pt x="445" y="1427"/>
                  <a:pt x="445" y="1427"/>
                </a:cubicBezTo>
                <a:cubicBezTo>
                  <a:pt x="445" y="1427"/>
                  <a:pt x="427" y="1409"/>
                  <a:pt x="408" y="1427"/>
                </a:cubicBezTo>
                <a:cubicBezTo>
                  <a:pt x="389" y="1445"/>
                  <a:pt x="241" y="1575"/>
                  <a:pt x="222" y="1594"/>
                </a:cubicBezTo>
                <a:cubicBezTo>
                  <a:pt x="204" y="1594"/>
                  <a:pt x="167" y="1631"/>
                  <a:pt x="204" y="1650"/>
                </a:cubicBezTo>
                <a:cubicBezTo>
                  <a:pt x="241" y="1668"/>
                  <a:pt x="297" y="1742"/>
                  <a:pt x="278" y="1780"/>
                </a:cubicBezTo>
                <a:cubicBezTo>
                  <a:pt x="278" y="1798"/>
                  <a:pt x="315" y="1854"/>
                  <a:pt x="222" y="1872"/>
                </a:cubicBezTo>
                <a:cubicBezTo>
                  <a:pt x="222" y="1872"/>
                  <a:pt x="185" y="1835"/>
                  <a:pt x="148" y="1835"/>
                </a:cubicBezTo>
                <a:cubicBezTo>
                  <a:pt x="130" y="1816"/>
                  <a:pt x="74" y="1816"/>
                  <a:pt x="56" y="1816"/>
                </a:cubicBezTo>
                <a:cubicBezTo>
                  <a:pt x="37" y="1816"/>
                  <a:pt x="18" y="1835"/>
                  <a:pt x="0" y="1891"/>
                </a:cubicBezTo>
                <a:cubicBezTo>
                  <a:pt x="0" y="1891"/>
                  <a:pt x="111" y="2002"/>
                  <a:pt x="130" y="2021"/>
                </a:cubicBezTo>
                <a:cubicBezTo>
                  <a:pt x="148" y="2057"/>
                  <a:pt x="185" y="2095"/>
                  <a:pt x="204" y="2187"/>
                </a:cubicBezTo>
                <a:cubicBezTo>
                  <a:pt x="241" y="2262"/>
                  <a:pt x="241" y="2280"/>
                  <a:pt x="241" y="2280"/>
                </a:cubicBezTo>
                <a:cubicBezTo>
                  <a:pt x="241" y="2280"/>
                  <a:pt x="297" y="2262"/>
                  <a:pt x="333" y="2206"/>
                </a:cubicBezTo>
                <a:cubicBezTo>
                  <a:pt x="371" y="2169"/>
                  <a:pt x="371" y="2095"/>
                  <a:pt x="482" y="2095"/>
                </a:cubicBezTo>
                <a:cubicBezTo>
                  <a:pt x="593" y="2095"/>
                  <a:pt x="723" y="2095"/>
                  <a:pt x="760" y="2076"/>
                </a:cubicBezTo>
                <a:cubicBezTo>
                  <a:pt x="816" y="2057"/>
                  <a:pt x="983" y="2002"/>
                  <a:pt x="1057" y="1928"/>
                </a:cubicBezTo>
                <a:cubicBezTo>
                  <a:pt x="1113" y="1854"/>
                  <a:pt x="1131" y="1891"/>
                  <a:pt x="1187" y="1816"/>
                </a:cubicBezTo>
                <a:cubicBezTo>
                  <a:pt x="1224" y="1761"/>
                  <a:pt x="1205" y="1668"/>
                  <a:pt x="1243" y="1612"/>
                </a:cubicBezTo>
                <a:cubicBezTo>
                  <a:pt x="1280" y="1557"/>
                  <a:pt x="1335" y="1483"/>
                  <a:pt x="1335" y="1427"/>
                </a:cubicBezTo>
                <a:cubicBezTo>
                  <a:pt x="1335" y="1371"/>
                  <a:pt x="1335" y="1315"/>
                  <a:pt x="1391" y="1260"/>
                </a:cubicBezTo>
                <a:cubicBezTo>
                  <a:pt x="1465" y="1204"/>
                  <a:pt x="1540" y="1149"/>
                  <a:pt x="1595" y="1093"/>
                </a:cubicBezTo>
                <a:cubicBezTo>
                  <a:pt x="1632" y="1038"/>
                  <a:pt x="1687" y="926"/>
                  <a:pt x="1687" y="889"/>
                </a:cubicBezTo>
                <a:cubicBezTo>
                  <a:pt x="1687" y="853"/>
                  <a:pt x="1724" y="556"/>
                  <a:pt x="1742" y="500"/>
                </a:cubicBezTo>
                <a:cubicBezTo>
                  <a:pt x="1761" y="445"/>
                  <a:pt x="1872" y="222"/>
                  <a:pt x="1872" y="203"/>
                </a:cubicBezTo>
                <a:cubicBezTo>
                  <a:pt x="1872" y="185"/>
                  <a:pt x="1836" y="111"/>
                  <a:pt x="1836" y="111"/>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4" name="Freeform 24"/>
          <p:cNvSpPr>
            <a:spLocks noChangeArrowheads="1"/>
          </p:cNvSpPr>
          <p:nvPr/>
        </p:nvSpPr>
        <p:spPr bwMode="auto">
          <a:xfrm>
            <a:off x="8155141" y="3190951"/>
            <a:ext cx="1547971" cy="1529816"/>
          </a:xfrm>
          <a:custGeom>
            <a:avLst/>
            <a:gdLst>
              <a:gd name="T0" fmla="*/ 204 w 4730"/>
              <a:gd name="T1" fmla="*/ 2819 h 4675"/>
              <a:gd name="T2" fmla="*/ 1113 w 4730"/>
              <a:gd name="T3" fmla="*/ 2819 h 4675"/>
              <a:gd name="T4" fmla="*/ 1373 w 4730"/>
              <a:gd name="T5" fmla="*/ 3264 h 4675"/>
              <a:gd name="T6" fmla="*/ 2114 w 4730"/>
              <a:gd name="T7" fmla="*/ 3153 h 4675"/>
              <a:gd name="T8" fmla="*/ 2448 w 4730"/>
              <a:gd name="T9" fmla="*/ 3413 h 4675"/>
              <a:gd name="T10" fmla="*/ 2466 w 4730"/>
              <a:gd name="T11" fmla="*/ 3988 h 4675"/>
              <a:gd name="T12" fmla="*/ 3208 w 4730"/>
              <a:gd name="T13" fmla="*/ 4173 h 4675"/>
              <a:gd name="T14" fmla="*/ 3857 w 4730"/>
              <a:gd name="T15" fmla="*/ 4396 h 4675"/>
              <a:gd name="T16" fmla="*/ 4358 w 4730"/>
              <a:gd name="T17" fmla="*/ 4433 h 4675"/>
              <a:gd name="T18" fmla="*/ 3969 w 4730"/>
              <a:gd name="T19" fmla="*/ 4080 h 4675"/>
              <a:gd name="T20" fmla="*/ 4192 w 4730"/>
              <a:gd name="T21" fmla="*/ 3468 h 4675"/>
              <a:gd name="T22" fmla="*/ 4525 w 4730"/>
              <a:gd name="T23" fmla="*/ 3116 h 4675"/>
              <a:gd name="T24" fmla="*/ 4247 w 4730"/>
              <a:gd name="T25" fmla="*/ 2448 h 4675"/>
              <a:gd name="T26" fmla="*/ 4192 w 4730"/>
              <a:gd name="T27" fmla="*/ 1929 h 4675"/>
              <a:gd name="T28" fmla="*/ 4303 w 4730"/>
              <a:gd name="T29" fmla="*/ 1558 h 4675"/>
              <a:gd name="T30" fmla="*/ 4692 w 4730"/>
              <a:gd name="T31" fmla="*/ 780 h 4675"/>
              <a:gd name="T32" fmla="*/ 4303 w 4730"/>
              <a:gd name="T33" fmla="*/ 204 h 4675"/>
              <a:gd name="T34" fmla="*/ 3839 w 4730"/>
              <a:gd name="T35" fmla="*/ 0 h 4675"/>
              <a:gd name="T36" fmla="*/ 2689 w 4730"/>
              <a:gd name="T37" fmla="*/ 112 h 4675"/>
              <a:gd name="T38" fmla="*/ 2448 w 4730"/>
              <a:gd name="T39" fmla="*/ 297 h 4675"/>
              <a:gd name="T40" fmla="*/ 2077 w 4730"/>
              <a:gd name="T41" fmla="*/ 223 h 4675"/>
              <a:gd name="T42" fmla="*/ 1743 w 4730"/>
              <a:gd name="T43" fmla="*/ 112 h 4675"/>
              <a:gd name="T44" fmla="*/ 1557 w 4730"/>
              <a:gd name="T45" fmla="*/ 334 h 4675"/>
              <a:gd name="T46" fmla="*/ 1631 w 4730"/>
              <a:gd name="T47" fmla="*/ 612 h 4675"/>
              <a:gd name="T48" fmla="*/ 1465 w 4730"/>
              <a:gd name="T49" fmla="*/ 1151 h 4675"/>
              <a:gd name="T50" fmla="*/ 1354 w 4730"/>
              <a:gd name="T51" fmla="*/ 1502 h 4675"/>
              <a:gd name="T52" fmla="*/ 1113 w 4730"/>
              <a:gd name="T53" fmla="*/ 1743 h 4675"/>
              <a:gd name="T54" fmla="*/ 983 w 4730"/>
              <a:gd name="T55" fmla="*/ 2095 h 4675"/>
              <a:gd name="T56" fmla="*/ 816 w 4730"/>
              <a:gd name="T57" fmla="*/ 2337 h 4675"/>
              <a:gd name="T58" fmla="*/ 482 w 4730"/>
              <a:gd name="T59" fmla="*/ 2504 h 4675"/>
              <a:gd name="T60" fmla="*/ 186 w 4730"/>
              <a:gd name="T61" fmla="*/ 2504 h 4675"/>
              <a:gd name="T62" fmla="*/ 74 w 4730"/>
              <a:gd name="T63" fmla="*/ 2634 h 4675"/>
              <a:gd name="T64" fmla="*/ 92 w 4730"/>
              <a:gd name="T65" fmla="*/ 2801 h 4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730" h="4675">
                <a:moveTo>
                  <a:pt x="204" y="2819"/>
                </a:moveTo>
                <a:lnTo>
                  <a:pt x="204" y="2819"/>
                </a:lnTo>
                <a:cubicBezTo>
                  <a:pt x="204" y="2819"/>
                  <a:pt x="482" y="2782"/>
                  <a:pt x="668" y="2801"/>
                </a:cubicBezTo>
                <a:cubicBezTo>
                  <a:pt x="872" y="2801"/>
                  <a:pt x="1076" y="2782"/>
                  <a:pt x="1113" y="2819"/>
                </a:cubicBezTo>
                <a:cubicBezTo>
                  <a:pt x="1150" y="2875"/>
                  <a:pt x="1243" y="2912"/>
                  <a:pt x="1224" y="3005"/>
                </a:cubicBezTo>
                <a:cubicBezTo>
                  <a:pt x="1224" y="3097"/>
                  <a:pt x="1243" y="3227"/>
                  <a:pt x="1373" y="3264"/>
                </a:cubicBezTo>
                <a:cubicBezTo>
                  <a:pt x="1483" y="3320"/>
                  <a:pt x="1650" y="3376"/>
                  <a:pt x="1724" y="3302"/>
                </a:cubicBezTo>
                <a:cubicBezTo>
                  <a:pt x="1817" y="3246"/>
                  <a:pt x="1947" y="3060"/>
                  <a:pt x="2114" y="3153"/>
                </a:cubicBezTo>
                <a:cubicBezTo>
                  <a:pt x="2299" y="3246"/>
                  <a:pt x="2262" y="3208"/>
                  <a:pt x="2337" y="3208"/>
                </a:cubicBezTo>
                <a:cubicBezTo>
                  <a:pt x="2392" y="3208"/>
                  <a:pt x="2503" y="3246"/>
                  <a:pt x="2448" y="3413"/>
                </a:cubicBezTo>
                <a:cubicBezTo>
                  <a:pt x="2392" y="3561"/>
                  <a:pt x="2373" y="3617"/>
                  <a:pt x="2448" y="3747"/>
                </a:cubicBezTo>
                <a:cubicBezTo>
                  <a:pt x="2522" y="3876"/>
                  <a:pt x="2429" y="3914"/>
                  <a:pt x="2466" y="3988"/>
                </a:cubicBezTo>
                <a:cubicBezTo>
                  <a:pt x="2522" y="4062"/>
                  <a:pt x="2689" y="4006"/>
                  <a:pt x="2819" y="4025"/>
                </a:cubicBezTo>
                <a:cubicBezTo>
                  <a:pt x="2930" y="4044"/>
                  <a:pt x="3060" y="4080"/>
                  <a:pt x="3208" y="4173"/>
                </a:cubicBezTo>
                <a:cubicBezTo>
                  <a:pt x="3356" y="4266"/>
                  <a:pt x="3301" y="4285"/>
                  <a:pt x="3486" y="4303"/>
                </a:cubicBezTo>
                <a:cubicBezTo>
                  <a:pt x="3672" y="4340"/>
                  <a:pt x="3746" y="4303"/>
                  <a:pt x="3857" y="4396"/>
                </a:cubicBezTo>
                <a:cubicBezTo>
                  <a:pt x="3987" y="4470"/>
                  <a:pt x="4210" y="4674"/>
                  <a:pt x="4247" y="4637"/>
                </a:cubicBezTo>
                <a:cubicBezTo>
                  <a:pt x="4303" y="4600"/>
                  <a:pt x="4507" y="4544"/>
                  <a:pt x="4358" y="4433"/>
                </a:cubicBezTo>
                <a:cubicBezTo>
                  <a:pt x="4210" y="4303"/>
                  <a:pt x="4117" y="4415"/>
                  <a:pt x="4043" y="4321"/>
                </a:cubicBezTo>
                <a:cubicBezTo>
                  <a:pt x="3950" y="4229"/>
                  <a:pt x="3987" y="4155"/>
                  <a:pt x="3969" y="4080"/>
                </a:cubicBezTo>
                <a:cubicBezTo>
                  <a:pt x="3950" y="4006"/>
                  <a:pt x="3950" y="3784"/>
                  <a:pt x="4006" y="3635"/>
                </a:cubicBezTo>
                <a:cubicBezTo>
                  <a:pt x="4043" y="3487"/>
                  <a:pt x="4006" y="3468"/>
                  <a:pt x="4192" y="3468"/>
                </a:cubicBezTo>
                <a:cubicBezTo>
                  <a:pt x="4358" y="3487"/>
                  <a:pt x="4599" y="3487"/>
                  <a:pt x="4599" y="3487"/>
                </a:cubicBezTo>
                <a:cubicBezTo>
                  <a:pt x="4599" y="3487"/>
                  <a:pt x="4618" y="3302"/>
                  <a:pt x="4525" y="3116"/>
                </a:cubicBezTo>
                <a:cubicBezTo>
                  <a:pt x="4414" y="2931"/>
                  <a:pt x="4377" y="2819"/>
                  <a:pt x="4303" y="2671"/>
                </a:cubicBezTo>
                <a:cubicBezTo>
                  <a:pt x="4247" y="2522"/>
                  <a:pt x="4192" y="2485"/>
                  <a:pt x="4247" y="2448"/>
                </a:cubicBezTo>
                <a:cubicBezTo>
                  <a:pt x="4303" y="2392"/>
                  <a:pt x="4358" y="2244"/>
                  <a:pt x="4284" y="2114"/>
                </a:cubicBezTo>
                <a:cubicBezTo>
                  <a:pt x="4228" y="1984"/>
                  <a:pt x="4192" y="1984"/>
                  <a:pt x="4192" y="1929"/>
                </a:cubicBezTo>
                <a:cubicBezTo>
                  <a:pt x="4210" y="1854"/>
                  <a:pt x="4228" y="1818"/>
                  <a:pt x="4284" y="1762"/>
                </a:cubicBezTo>
                <a:cubicBezTo>
                  <a:pt x="4340" y="1706"/>
                  <a:pt x="4266" y="1688"/>
                  <a:pt x="4303" y="1558"/>
                </a:cubicBezTo>
                <a:cubicBezTo>
                  <a:pt x="4340" y="1428"/>
                  <a:pt x="4377" y="1317"/>
                  <a:pt x="4377" y="1279"/>
                </a:cubicBezTo>
                <a:cubicBezTo>
                  <a:pt x="4377" y="1243"/>
                  <a:pt x="4655" y="909"/>
                  <a:pt x="4692" y="780"/>
                </a:cubicBezTo>
                <a:cubicBezTo>
                  <a:pt x="4729" y="631"/>
                  <a:pt x="4711" y="427"/>
                  <a:pt x="4599" y="315"/>
                </a:cubicBezTo>
                <a:cubicBezTo>
                  <a:pt x="4469" y="204"/>
                  <a:pt x="4414" y="223"/>
                  <a:pt x="4303" y="204"/>
                </a:cubicBezTo>
                <a:cubicBezTo>
                  <a:pt x="4173" y="186"/>
                  <a:pt x="4117" y="260"/>
                  <a:pt x="4006" y="149"/>
                </a:cubicBezTo>
                <a:cubicBezTo>
                  <a:pt x="3913" y="56"/>
                  <a:pt x="3839" y="0"/>
                  <a:pt x="3839" y="0"/>
                </a:cubicBezTo>
                <a:cubicBezTo>
                  <a:pt x="3839" y="0"/>
                  <a:pt x="3264" y="19"/>
                  <a:pt x="3115" y="19"/>
                </a:cubicBezTo>
                <a:cubicBezTo>
                  <a:pt x="2985" y="38"/>
                  <a:pt x="2744" y="56"/>
                  <a:pt x="2689" y="112"/>
                </a:cubicBezTo>
                <a:cubicBezTo>
                  <a:pt x="2633" y="167"/>
                  <a:pt x="2652" y="279"/>
                  <a:pt x="2540" y="297"/>
                </a:cubicBezTo>
                <a:cubicBezTo>
                  <a:pt x="2448" y="297"/>
                  <a:pt x="2540" y="297"/>
                  <a:pt x="2448" y="297"/>
                </a:cubicBezTo>
                <a:cubicBezTo>
                  <a:pt x="2355" y="315"/>
                  <a:pt x="2392" y="297"/>
                  <a:pt x="2299" y="260"/>
                </a:cubicBezTo>
                <a:cubicBezTo>
                  <a:pt x="2207" y="223"/>
                  <a:pt x="2114" y="241"/>
                  <a:pt x="2077" y="223"/>
                </a:cubicBezTo>
                <a:cubicBezTo>
                  <a:pt x="2040" y="186"/>
                  <a:pt x="1984" y="74"/>
                  <a:pt x="1891" y="74"/>
                </a:cubicBezTo>
                <a:cubicBezTo>
                  <a:pt x="1817" y="74"/>
                  <a:pt x="1761" y="56"/>
                  <a:pt x="1743" y="112"/>
                </a:cubicBezTo>
                <a:cubicBezTo>
                  <a:pt x="1706" y="167"/>
                  <a:pt x="1631" y="204"/>
                  <a:pt x="1613" y="204"/>
                </a:cubicBezTo>
                <a:cubicBezTo>
                  <a:pt x="1576" y="204"/>
                  <a:pt x="1557" y="260"/>
                  <a:pt x="1557" y="334"/>
                </a:cubicBezTo>
                <a:cubicBezTo>
                  <a:pt x="1557" y="409"/>
                  <a:pt x="1595" y="520"/>
                  <a:pt x="1595" y="520"/>
                </a:cubicBezTo>
                <a:cubicBezTo>
                  <a:pt x="1631" y="612"/>
                  <a:pt x="1631" y="612"/>
                  <a:pt x="1631" y="612"/>
                </a:cubicBezTo>
                <a:cubicBezTo>
                  <a:pt x="1520" y="872"/>
                  <a:pt x="1520" y="872"/>
                  <a:pt x="1520" y="872"/>
                </a:cubicBezTo>
                <a:cubicBezTo>
                  <a:pt x="1520" y="872"/>
                  <a:pt x="1483" y="946"/>
                  <a:pt x="1465" y="1151"/>
                </a:cubicBezTo>
                <a:cubicBezTo>
                  <a:pt x="1446" y="1317"/>
                  <a:pt x="1446" y="1317"/>
                  <a:pt x="1446" y="1317"/>
                </a:cubicBezTo>
                <a:cubicBezTo>
                  <a:pt x="1446" y="1317"/>
                  <a:pt x="1391" y="1447"/>
                  <a:pt x="1354" y="1502"/>
                </a:cubicBezTo>
                <a:cubicBezTo>
                  <a:pt x="1299" y="1539"/>
                  <a:pt x="1205" y="1632"/>
                  <a:pt x="1205" y="1632"/>
                </a:cubicBezTo>
                <a:cubicBezTo>
                  <a:pt x="1205" y="1632"/>
                  <a:pt x="1113" y="1688"/>
                  <a:pt x="1113" y="1743"/>
                </a:cubicBezTo>
                <a:cubicBezTo>
                  <a:pt x="1094" y="1818"/>
                  <a:pt x="1113" y="1873"/>
                  <a:pt x="1076" y="1910"/>
                </a:cubicBezTo>
                <a:cubicBezTo>
                  <a:pt x="1057" y="1929"/>
                  <a:pt x="983" y="2059"/>
                  <a:pt x="983" y="2095"/>
                </a:cubicBezTo>
                <a:cubicBezTo>
                  <a:pt x="983" y="2114"/>
                  <a:pt x="983" y="2225"/>
                  <a:pt x="928" y="2244"/>
                </a:cubicBezTo>
                <a:cubicBezTo>
                  <a:pt x="872" y="2281"/>
                  <a:pt x="834" y="2318"/>
                  <a:pt x="816" y="2337"/>
                </a:cubicBezTo>
                <a:cubicBezTo>
                  <a:pt x="798" y="2355"/>
                  <a:pt x="705" y="2411"/>
                  <a:pt x="649" y="2430"/>
                </a:cubicBezTo>
                <a:cubicBezTo>
                  <a:pt x="612" y="2448"/>
                  <a:pt x="482" y="2504"/>
                  <a:pt x="482" y="2504"/>
                </a:cubicBezTo>
                <a:cubicBezTo>
                  <a:pt x="278" y="2485"/>
                  <a:pt x="278" y="2485"/>
                  <a:pt x="278" y="2485"/>
                </a:cubicBezTo>
                <a:cubicBezTo>
                  <a:pt x="186" y="2504"/>
                  <a:pt x="186" y="2504"/>
                  <a:pt x="186" y="2504"/>
                </a:cubicBezTo>
                <a:cubicBezTo>
                  <a:pt x="186" y="2504"/>
                  <a:pt x="148" y="2522"/>
                  <a:pt x="130" y="2541"/>
                </a:cubicBezTo>
                <a:cubicBezTo>
                  <a:pt x="111" y="2578"/>
                  <a:pt x="111" y="2615"/>
                  <a:pt x="74" y="2634"/>
                </a:cubicBezTo>
                <a:cubicBezTo>
                  <a:pt x="37" y="2671"/>
                  <a:pt x="0" y="2689"/>
                  <a:pt x="0" y="2689"/>
                </a:cubicBezTo>
                <a:cubicBezTo>
                  <a:pt x="0" y="2689"/>
                  <a:pt x="37" y="2782"/>
                  <a:pt x="92" y="2801"/>
                </a:cubicBezTo>
                <a:cubicBezTo>
                  <a:pt x="148" y="2801"/>
                  <a:pt x="204" y="2819"/>
                  <a:pt x="204" y="2819"/>
                </a:cubicBezTo>
              </a:path>
            </a:pathLst>
          </a:custGeom>
          <a:solidFill>
            <a:srgbClr val="A5A5A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5" name="Freeform 25"/>
          <p:cNvSpPr>
            <a:spLocks noChangeArrowheads="1"/>
          </p:cNvSpPr>
          <p:nvPr/>
        </p:nvSpPr>
        <p:spPr bwMode="auto">
          <a:xfrm>
            <a:off x="8124846" y="4101625"/>
            <a:ext cx="1025729" cy="1007369"/>
          </a:xfrm>
          <a:custGeom>
            <a:avLst/>
            <a:gdLst>
              <a:gd name="T0" fmla="*/ 2763 w 3135"/>
              <a:gd name="T1" fmla="*/ 2968 h 3080"/>
              <a:gd name="T2" fmla="*/ 2763 w 3135"/>
              <a:gd name="T3" fmla="*/ 2968 h 3080"/>
              <a:gd name="T4" fmla="*/ 2522 w 3135"/>
              <a:gd name="T5" fmla="*/ 3042 h 3080"/>
              <a:gd name="T6" fmla="*/ 2170 w 3135"/>
              <a:gd name="T7" fmla="*/ 3042 h 3080"/>
              <a:gd name="T8" fmla="*/ 1558 w 3135"/>
              <a:gd name="T9" fmla="*/ 2857 h 3080"/>
              <a:gd name="T10" fmla="*/ 686 w 3135"/>
              <a:gd name="T11" fmla="*/ 2875 h 3080"/>
              <a:gd name="T12" fmla="*/ 371 w 3135"/>
              <a:gd name="T13" fmla="*/ 2801 h 3080"/>
              <a:gd name="T14" fmla="*/ 111 w 3135"/>
              <a:gd name="T15" fmla="*/ 2875 h 3080"/>
              <a:gd name="T16" fmla="*/ 19 w 3135"/>
              <a:gd name="T17" fmla="*/ 2727 h 3080"/>
              <a:gd name="T18" fmla="*/ 167 w 3135"/>
              <a:gd name="T19" fmla="*/ 1929 h 3080"/>
              <a:gd name="T20" fmla="*/ 464 w 3135"/>
              <a:gd name="T21" fmla="*/ 1614 h 3080"/>
              <a:gd name="T22" fmla="*/ 501 w 3135"/>
              <a:gd name="T23" fmla="*/ 1317 h 3080"/>
              <a:gd name="T24" fmla="*/ 520 w 3135"/>
              <a:gd name="T25" fmla="*/ 1243 h 3080"/>
              <a:gd name="T26" fmla="*/ 390 w 3135"/>
              <a:gd name="T27" fmla="*/ 891 h 3080"/>
              <a:gd name="T28" fmla="*/ 390 w 3135"/>
              <a:gd name="T29" fmla="*/ 538 h 3080"/>
              <a:gd name="T30" fmla="*/ 223 w 3135"/>
              <a:gd name="T31" fmla="*/ 111 h 3080"/>
              <a:gd name="T32" fmla="*/ 297 w 3135"/>
              <a:gd name="T33" fmla="*/ 37 h 3080"/>
              <a:gd name="T34" fmla="*/ 631 w 3135"/>
              <a:gd name="T35" fmla="*/ 0 h 3080"/>
              <a:gd name="T36" fmla="*/ 1057 w 3135"/>
              <a:gd name="T37" fmla="*/ 19 h 3080"/>
              <a:gd name="T38" fmla="*/ 1206 w 3135"/>
              <a:gd name="T39" fmla="*/ 37 h 3080"/>
              <a:gd name="T40" fmla="*/ 1317 w 3135"/>
              <a:gd name="T41" fmla="*/ 149 h 3080"/>
              <a:gd name="T42" fmla="*/ 1317 w 3135"/>
              <a:gd name="T43" fmla="*/ 223 h 3080"/>
              <a:gd name="T44" fmla="*/ 1392 w 3135"/>
              <a:gd name="T45" fmla="*/ 445 h 3080"/>
              <a:gd name="T46" fmla="*/ 1650 w 3135"/>
              <a:gd name="T47" fmla="*/ 556 h 3080"/>
              <a:gd name="T48" fmla="*/ 1799 w 3135"/>
              <a:gd name="T49" fmla="*/ 538 h 3080"/>
              <a:gd name="T50" fmla="*/ 2021 w 3135"/>
              <a:gd name="T51" fmla="*/ 371 h 3080"/>
              <a:gd name="T52" fmla="*/ 2188 w 3135"/>
              <a:gd name="T53" fmla="*/ 371 h 3080"/>
              <a:gd name="T54" fmla="*/ 2374 w 3135"/>
              <a:gd name="T55" fmla="*/ 445 h 3080"/>
              <a:gd name="T56" fmla="*/ 2522 w 3135"/>
              <a:gd name="T57" fmla="*/ 445 h 3080"/>
              <a:gd name="T58" fmla="*/ 2541 w 3135"/>
              <a:gd name="T59" fmla="*/ 631 h 3080"/>
              <a:gd name="T60" fmla="*/ 2504 w 3135"/>
              <a:gd name="T61" fmla="*/ 816 h 3080"/>
              <a:gd name="T62" fmla="*/ 2541 w 3135"/>
              <a:gd name="T63" fmla="*/ 965 h 3080"/>
              <a:gd name="T64" fmla="*/ 2559 w 3135"/>
              <a:gd name="T65" fmla="*/ 1113 h 3080"/>
              <a:gd name="T66" fmla="*/ 2596 w 3135"/>
              <a:gd name="T67" fmla="*/ 1224 h 3080"/>
              <a:gd name="T68" fmla="*/ 2763 w 3135"/>
              <a:gd name="T69" fmla="*/ 1243 h 3080"/>
              <a:gd name="T70" fmla="*/ 3023 w 3135"/>
              <a:gd name="T71" fmla="*/ 1280 h 3080"/>
              <a:gd name="T72" fmla="*/ 3060 w 3135"/>
              <a:gd name="T73" fmla="*/ 1317 h 3080"/>
              <a:gd name="T74" fmla="*/ 3004 w 3135"/>
              <a:gd name="T75" fmla="*/ 1577 h 3080"/>
              <a:gd name="T76" fmla="*/ 2967 w 3135"/>
              <a:gd name="T77" fmla="*/ 1781 h 3080"/>
              <a:gd name="T78" fmla="*/ 2745 w 3135"/>
              <a:gd name="T79" fmla="*/ 1781 h 3080"/>
              <a:gd name="T80" fmla="*/ 2522 w 3135"/>
              <a:gd name="T81" fmla="*/ 1799 h 3080"/>
              <a:gd name="T82" fmla="*/ 2504 w 3135"/>
              <a:gd name="T83" fmla="*/ 2133 h 3080"/>
              <a:gd name="T84" fmla="*/ 2504 w 3135"/>
              <a:gd name="T85" fmla="*/ 2467 h 3080"/>
              <a:gd name="T86" fmla="*/ 2522 w 3135"/>
              <a:gd name="T87" fmla="*/ 2616 h 3080"/>
              <a:gd name="T88" fmla="*/ 2689 w 3135"/>
              <a:gd name="T89" fmla="*/ 2820 h 3080"/>
              <a:gd name="T90" fmla="*/ 2763 w 3135"/>
              <a:gd name="T91" fmla="*/ 2968 h 3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135" h="3080">
                <a:moveTo>
                  <a:pt x="2763" y="2968"/>
                </a:moveTo>
                <a:lnTo>
                  <a:pt x="2763" y="2968"/>
                </a:lnTo>
                <a:cubicBezTo>
                  <a:pt x="2763" y="2968"/>
                  <a:pt x="2689" y="3042"/>
                  <a:pt x="2522" y="3042"/>
                </a:cubicBezTo>
                <a:cubicBezTo>
                  <a:pt x="2355" y="3042"/>
                  <a:pt x="2300" y="3079"/>
                  <a:pt x="2170" y="3042"/>
                </a:cubicBezTo>
                <a:cubicBezTo>
                  <a:pt x="2040" y="2987"/>
                  <a:pt x="1743" y="2894"/>
                  <a:pt x="1558" y="2857"/>
                </a:cubicBezTo>
                <a:cubicBezTo>
                  <a:pt x="1354" y="2838"/>
                  <a:pt x="853" y="2894"/>
                  <a:pt x="686" y="2875"/>
                </a:cubicBezTo>
                <a:cubicBezTo>
                  <a:pt x="538" y="2857"/>
                  <a:pt x="464" y="2820"/>
                  <a:pt x="371" y="2801"/>
                </a:cubicBezTo>
                <a:cubicBezTo>
                  <a:pt x="279" y="2782"/>
                  <a:pt x="149" y="2857"/>
                  <a:pt x="111" y="2875"/>
                </a:cubicBezTo>
                <a:cubicBezTo>
                  <a:pt x="74" y="2894"/>
                  <a:pt x="0" y="2894"/>
                  <a:pt x="19" y="2727"/>
                </a:cubicBezTo>
                <a:cubicBezTo>
                  <a:pt x="19" y="2560"/>
                  <a:pt x="74" y="2040"/>
                  <a:pt x="167" y="1929"/>
                </a:cubicBezTo>
                <a:cubicBezTo>
                  <a:pt x="260" y="1836"/>
                  <a:pt x="408" y="1707"/>
                  <a:pt x="464" y="1614"/>
                </a:cubicBezTo>
                <a:cubicBezTo>
                  <a:pt x="538" y="1521"/>
                  <a:pt x="482" y="1373"/>
                  <a:pt x="501" y="1317"/>
                </a:cubicBezTo>
                <a:cubicBezTo>
                  <a:pt x="538" y="1280"/>
                  <a:pt x="575" y="1317"/>
                  <a:pt x="520" y="1243"/>
                </a:cubicBezTo>
                <a:cubicBezTo>
                  <a:pt x="464" y="1168"/>
                  <a:pt x="390" y="1020"/>
                  <a:pt x="390" y="891"/>
                </a:cubicBezTo>
                <a:cubicBezTo>
                  <a:pt x="390" y="761"/>
                  <a:pt x="408" y="668"/>
                  <a:pt x="390" y="538"/>
                </a:cubicBezTo>
                <a:cubicBezTo>
                  <a:pt x="371" y="408"/>
                  <a:pt x="223" y="149"/>
                  <a:pt x="223" y="111"/>
                </a:cubicBezTo>
                <a:cubicBezTo>
                  <a:pt x="223" y="74"/>
                  <a:pt x="297" y="37"/>
                  <a:pt x="297" y="37"/>
                </a:cubicBezTo>
                <a:cubicBezTo>
                  <a:pt x="631" y="0"/>
                  <a:pt x="631" y="0"/>
                  <a:pt x="631" y="0"/>
                </a:cubicBezTo>
                <a:cubicBezTo>
                  <a:pt x="631" y="0"/>
                  <a:pt x="1021" y="19"/>
                  <a:pt x="1057" y="19"/>
                </a:cubicBezTo>
                <a:cubicBezTo>
                  <a:pt x="1095" y="19"/>
                  <a:pt x="1169" y="19"/>
                  <a:pt x="1206" y="37"/>
                </a:cubicBezTo>
                <a:cubicBezTo>
                  <a:pt x="1243" y="74"/>
                  <a:pt x="1317" y="130"/>
                  <a:pt x="1317" y="149"/>
                </a:cubicBezTo>
                <a:cubicBezTo>
                  <a:pt x="1317" y="149"/>
                  <a:pt x="1317" y="185"/>
                  <a:pt x="1317" y="223"/>
                </a:cubicBezTo>
                <a:cubicBezTo>
                  <a:pt x="1317" y="260"/>
                  <a:pt x="1317" y="371"/>
                  <a:pt x="1392" y="445"/>
                </a:cubicBezTo>
                <a:cubicBezTo>
                  <a:pt x="1392" y="445"/>
                  <a:pt x="1502" y="520"/>
                  <a:pt x="1650" y="556"/>
                </a:cubicBezTo>
                <a:cubicBezTo>
                  <a:pt x="1650" y="556"/>
                  <a:pt x="1762" y="575"/>
                  <a:pt x="1799" y="538"/>
                </a:cubicBezTo>
                <a:cubicBezTo>
                  <a:pt x="1854" y="501"/>
                  <a:pt x="1965" y="371"/>
                  <a:pt x="2021" y="371"/>
                </a:cubicBezTo>
                <a:cubicBezTo>
                  <a:pt x="2077" y="352"/>
                  <a:pt x="2114" y="334"/>
                  <a:pt x="2188" y="371"/>
                </a:cubicBezTo>
                <a:cubicBezTo>
                  <a:pt x="2262" y="408"/>
                  <a:pt x="2355" y="445"/>
                  <a:pt x="2374" y="445"/>
                </a:cubicBezTo>
                <a:cubicBezTo>
                  <a:pt x="2392" y="445"/>
                  <a:pt x="2448" y="390"/>
                  <a:pt x="2522" y="445"/>
                </a:cubicBezTo>
                <a:cubicBezTo>
                  <a:pt x="2596" y="501"/>
                  <a:pt x="2541" y="612"/>
                  <a:pt x="2541" y="631"/>
                </a:cubicBezTo>
                <a:cubicBezTo>
                  <a:pt x="2541" y="631"/>
                  <a:pt x="2485" y="761"/>
                  <a:pt x="2504" y="816"/>
                </a:cubicBezTo>
                <a:cubicBezTo>
                  <a:pt x="2504" y="872"/>
                  <a:pt x="2522" y="909"/>
                  <a:pt x="2541" y="965"/>
                </a:cubicBezTo>
                <a:cubicBezTo>
                  <a:pt x="2559" y="1020"/>
                  <a:pt x="2578" y="1057"/>
                  <a:pt x="2559" y="1113"/>
                </a:cubicBezTo>
                <a:cubicBezTo>
                  <a:pt x="2541" y="1168"/>
                  <a:pt x="2541" y="1224"/>
                  <a:pt x="2596" y="1224"/>
                </a:cubicBezTo>
                <a:cubicBezTo>
                  <a:pt x="2633" y="1243"/>
                  <a:pt x="2689" y="1243"/>
                  <a:pt x="2763" y="1243"/>
                </a:cubicBezTo>
                <a:cubicBezTo>
                  <a:pt x="2837" y="1262"/>
                  <a:pt x="2912" y="1243"/>
                  <a:pt x="3023" y="1280"/>
                </a:cubicBezTo>
                <a:cubicBezTo>
                  <a:pt x="3134" y="1298"/>
                  <a:pt x="3078" y="1262"/>
                  <a:pt x="3060" y="1317"/>
                </a:cubicBezTo>
                <a:cubicBezTo>
                  <a:pt x="3023" y="1373"/>
                  <a:pt x="3023" y="1503"/>
                  <a:pt x="3004" y="1577"/>
                </a:cubicBezTo>
                <a:cubicBezTo>
                  <a:pt x="3004" y="1651"/>
                  <a:pt x="3042" y="1781"/>
                  <a:pt x="2967" y="1781"/>
                </a:cubicBezTo>
                <a:cubicBezTo>
                  <a:pt x="2912" y="1799"/>
                  <a:pt x="2875" y="1781"/>
                  <a:pt x="2745" y="1781"/>
                </a:cubicBezTo>
                <a:cubicBezTo>
                  <a:pt x="2615" y="1799"/>
                  <a:pt x="2559" y="1744"/>
                  <a:pt x="2522" y="1799"/>
                </a:cubicBezTo>
                <a:cubicBezTo>
                  <a:pt x="2485" y="1855"/>
                  <a:pt x="2504" y="2059"/>
                  <a:pt x="2504" y="2133"/>
                </a:cubicBezTo>
                <a:cubicBezTo>
                  <a:pt x="2504" y="2207"/>
                  <a:pt x="2522" y="2411"/>
                  <a:pt x="2504" y="2467"/>
                </a:cubicBezTo>
                <a:cubicBezTo>
                  <a:pt x="2466" y="2523"/>
                  <a:pt x="2504" y="2597"/>
                  <a:pt x="2522" y="2616"/>
                </a:cubicBezTo>
                <a:cubicBezTo>
                  <a:pt x="2559" y="2652"/>
                  <a:pt x="2652" y="2782"/>
                  <a:pt x="2689" y="2820"/>
                </a:cubicBezTo>
                <a:cubicBezTo>
                  <a:pt x="2726" y="2875"/>
                  <a:pt x="2819" y="2931"/>
                  <a:pt x="2763" y="2968"/>
                </a:cubicBezTo>
              </a:path>
            </a:pathLst>
          </a:custGeom>
          <a:solidFill>
            <a:srgbClr val="A3A3A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6" name="Freeform 26"/>
          <p:cNvSpPr>
            <a:spLocks noChangeArrowheads="1"/>
          </p:cNvSpPr>
          <p:nvPr/>
        </p:nvSpPr>
        <p:spPr bwMode="auto">
          <a:xfrm>
            <a:off x="8124846" y="5012298"/>
            <a:ext cx="1061795" cy="1014586"/>
          </a:xfrm>
          <a:custGeom>
            <a:avLst/>
            <a:gdLst>
              <a:gd name="T0" fmla="*/ 983 w 3247"/>
              <a:gd name="T1" fmla="*/ 3043 h 3100"/>
              <a:gd name="T2" fmla="*/ 983 w 3247"/>
              <a:gd name="T3" fmla="*/ 3043 h 3100"/>
              <a:gd name="T4" fmla="*/ 1057 w 3247"/>
              <a:gd name="T5" fmla="*/ 2894 h 3100"/>
              <a:gd name="T6" fmla="*/ 1224 w 3247"/>
              <a:gd name="T7" fmla="*/ 2969 h 3100"/>
              <a:gd name="T8" fmla="*/ 1336 w 3247"/>
              <a:gd name="T9" fmla="*/ 3061 h 3100"/>
              <a:gd name="T10" fmla="*/ 1520 w 3247"/>
              <a:gd name="T11" fmla="*/ 3080 h 3100"/>
              <a:gd name="T12" fmla="*/ 1799 w 3247"/>
              <a:gd name="T13" fmla="*/ 3043 h 3100"/>
              <a:gd name="T14" fmla="*/ 1836 w 3247"/>
              <a:gd name="T15" fmla="*/ 2653 h 3100"/>
              <a:gd name="T16" fmla="*/ 1854 w 3247"/>
              <a:gd name="T17" fmla="*/ 2097 h 3100"/>
              <a:gd name="T18" fmla="*/ 1873 w 3247"/>
              <a:gd name="T19" fmla="*/ 1318 h 3100"/>
              <a:gd name="T20" fmla="*/ 1947 w 3247"/>
              <a:gd name="T21" fmla="*/ 1225 h 3100"/>
              <a:gd name="T22" fmla="*/ 2133 w 3247"/>
              <a:gd name="T23" fmla="*/ 1188 h 3100"/>
              <a:gd name="T24" fmla="*/ 2170 w 3247"/>
              <a:gd name="T25" fmla="*/ 761 h 3100"/>
              <a:gd name="T26" fmla="*/ 2170 w 3247"/>
              <a:gd name="T27" fmla="*/ 409 h 3100"/>
              <a:gd name="T28" fmla="*/ 2430 w 3247"/>
              <a:gd name="T29" fmla="*/ 316 h 3100"/>
              <a:gd name="T30" fmla="*/ 2763 w 3247"/>
              <a:gd name="T31" fmla="*/ 297 h 3100"/>
              <a:gd name="T32" fmla="*/ 2912 w 3247"/>
              <a:gd name="T33" fmla="*/ 353 h 3100"/>
              <a:gd name="T34" fmla="*/ 3023 w 3247"/>
              <a:gd name="T35" fmla="*/ 260 h 3100"/>
              <a:gd name="T36" fmla="*/ 3190 w 3247"/>
              <a:gd name="T37" fmla="*/ 241 h 3100"/>
              <a:gd name="T38" fmla="*/ 3227 w 3247"/>
              <a:gd name="T39" fmla="*/ 167 h 3100"/>
              <a:gd name="T40" fmla="*/ 3042 w 3247"/>
              <a:gd name="T41" fmla="*/ 149 h 3100"/>
              <a:gd name="T42" fmla="*/ 2986 w 3247"/>
              <a:gd name="T43" fmla="*/ 149 h 3100"/>
              <a:gd name="T44" fmla="*/ 2912 w 3247"/>
              <a:gd name="T45" fmla="*/ 149 h 3100"/>
              <a:gd name="T46" fmla="*/ 2801 w 3247"/>
              <a:gd name="T47" fmla="*/ 167 h 3100"/>
              <a:gd name="T48" fmla="*/ 2782 w 3247"/>
              <a:gd name="T49" fmla="*/ 167 h 3100"/>
              <a:gd name="T50" fmla="*/ 2707 w 3247"/>
              <a:gd name="T51" fmla="*/ 223 h 3100"/>
              <a:gd name="T52" fmla="*/ 2541 w 3247"/>
              <a:gd name="T53" fmla="*/ 260 h 3100"/>
              <a:gd name="T54" fmla="*/ 2355 w 3247"/>
              <a:gd name="T55" fmla="*/ 279 h 3100"/>
              <a:gd name="T56" fmla="*/ 2151 w 3247"/>
              <a:gd name="T57" fmla="*/ 260 h 3100"/>
              <a:gd name="T58" fmla="*/ 1836 w 3247"/>
              <a:gd name="T59" fmla="*/ 149 h 3100"/>
              <a:gd name="T60" fmla="*/ 1576 w 3247"/>
              <a:gd name="T61" fmla="*/ 93 h 3100"/>
              <a:gd name="T62" fmla="*/ 1150 w 3247"/>
              <a:gd name="T63" fmla="*/ 75 h 3100"/>
              <a:gd name="T64" fmla="*/ 705 w 3247"/>
              <a:gd name="T65" fmla="*/ 93 h 3100"/>
              <a:gd name="T66" fmla="*/ 427 w 3247"/>
              <a:gd name="T67" fmla="*/ 38 h 3100"/>
              <a:gd name="T68" fmla="*/ 241 w 3247"/>
              <a:gd name="T69" fmla="*/ 19 h 3100"/>
              <a:gd name="T70" fmla="*/ 93 w 3247"/>
              <a:gd name="T71" fmla="*/ 93 h 3100"/>
              <a:gd name="T72" fmla="*/ 74 w 3247"/>
              <a:gd name="T73" fmla="*/ 130 h 3100"/>
              <a:gd name="T74" fmla="*/ 19 w 3247"/>
              <a:gd name="T75" fmla="*/ 279 h 3100"/>
              <a:gd name="T76" fmla="*/ 93 w 3247"/>
              <a:gd name="T77" fmla="*/ 483 h 3100"/>
              <a:gd name="T78" fmla="*/ 260 w 3247"/>
              <a:gd name="T79" fmla="*/ 668 h 3100"/>
              <a:gd name="T80" fmla="*/ 315 w 3247"/>
              <a:gd name="T81" fmla="*/ 872 h 3100"/>
              <a:gd name="T82" fmla="*/ 427 w 3247"/>
              <a:gd name="T83" fmla="*/ 1058 h 3100"/>
              <a:gd name="T84" fmla="*/ 556 w 3247"/>
              <a:gd name="T85" fmla="*/ 1318 h 3100"/>
              <a:gd name="T86" fmla="*/ 575 w 3247"/>
              <a:gd name="T87" fmla="*/ 1633 h 3100"/>
              <a:gd name="T88" fmla="*/ 686 w 3247"/>
              <a:gd name="T89" fmla="*/ 2134 h 3100"/>
              <a:gd name="T90" fmla="*/ 761 w 3247"/>
              <a:gd name="T91" fmla="*/ 2505 h 3100"/>
              <a:gd name="T92" fmla="*/ 853 w 3247"/>
              <a:gd name="T93" fmla="*/ 2913 h 3100"/>
              <a:gd name="T94" fmla="*/ 983 w 3247"/>
              <a:gd name="T95" fmla="*/ 3043 h 3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247" h="3100">
                <a:moveTo>
                  <a:pt x="983" y="3043"/>
                </a:moveTo>
                <a:lnTo>
                  <a:pt x="983" y="3043"/>
                </a:lnTo>
                <a:cubicBezTo>
                  <a:pt x="983" y="3043"/>
                  <a:pt x="983" y="2876"/>
                  <a:pt x="1057" y="2894"/>
                </a:cubicBezTo>
                <a:cubicBezTo>
                  <a:pt x="1150" y="2894"/>
                  <a:pt x="1169" y="2894"/>
                  <a:pt x="1224" y="2969"/>
                </a:cubicBezTo>
                <a:cubicBezTo>
                  <a:pt x="1280" y="3024"/>
                  <a:pt x="1224" y="3024"/>
                  <a:pt x="1336" y="3061"/>
                </a:cubicBezTo>
                <a:cubicBezTo>
                  <a:pt x="1466" y="3099"/>
                  <a:pt x="1410" y="3080"/>
                  <a:pt x="1520" y="3080"/>
                </a:cubicBezTo>
                <a:cubicBezTo>
                  <a:pt x="1650" y="3080"/>
                  <a:pt x="1762" y="3099"/>
                  <a:pt x="1799" y="3043"/>
                </a:cubicBezTo>
                <a:cubicBezTo>
                  <a:pt x="1817" y="2969"/>
                  <a:pt x="1854" y="2764"/>
                  <a:pt x="1836" y="2653"/>
                </a:cubicBezTo>
                <a:cubicBezTo>
                  <a:pt x="1836" y="2523"/>
                  <a:pt x="1854" y="2171"/>
                  <a:pt x="1854" y="2097"/>
                </a:cubicBezTo>
                <a:cubicBezTo>
                  <a:pt x="1854" y="2004"/>
                  <a:pt x="1873" y="1354"/>
                  <a:pt x="1873" y="1318"/>
                </a:cubicBezTo>
                <a:cubicBezTo>
                  <a:pt x="1873" y="1280"/>
                  <a:pt x="1854" y="1206"/>
                  <a:pt x="1947" y="1225"/>
                </a:cubicBezTo>
                <a:cubicBezTo>
                  <a:pt x="2021" y="1225"/>
                  <a:pt x="2114" y="1280"/>
                  <a:pt x="2133" y="1188"/>
                </a:cubicBezTo>
                <a:cubicBezTo>
                  <a:pt x="2151" y="1095"/>
                  <a:pt x="2170" y="817"/>
                  <a:pt x="2170" y="761"/>
                </a:cubicBezTo>
                <a:cubicBezTo>
                  <a:pt x="2170" y="706"/>
                  <a:pt x="2133" y="464"/>
                  <a:pt x="2170" y="409"/>
                </a:cubicBezTo>
                <a:cubicBezTo>
                  <a:pt x="2207" y="353"/>
                  <a:pt x="2374" y="316"/>
                  <a:pt x="2430" y="316"/>
                </a:cubicBezTo>
                <a:cubicBezTo>
                  <a:pt x="2504" y="316"/>
                  <a:pt x="2707" y="260"/>
                  <a:pt x="2763" y="297"/>
                </a:cubicBezTo>
                <a:cubicBezTo>
                  <a:pt x="2819" y="353"/>
                  <a:pt x="2837" y="409"/>
                  <a:pt x="2912" y="353"/>
                </a:cubicBezTo>
                <a:cubicBezTo>
                  <a:pt x="2986" y="316"/>
                  <a:pt x="2949" y="297"/>
                  <a:pt x="3023" y="260"/>
                </a:cubicBezTo>
                <a:cubicBezTo>
                  <a:pt x="3097" y="241"/>
                  <a:pt x="3153" y="241"/>
                  <a:pt x="3190" y="241"/>
                </a:cubicBezTo>
                <a:cubicBezTo>
                  <a:pt x="3227" y="223"/>
                  <a:pt x="3246" y="186"/>
                  <a:pt x="3227" y="167"/>
                </a:cubicBezTo>
                <a:cubicBezTo>
                  <a:pt x="3208" y="167"/>
                  <a:pt x="3097" y="149"/>
                  <a:pt x="3042" y="149"/>
                </a:cubicBezTo>
                <a:cubicBezTo>
                  <a:pt x="2986" y="149"/>
                  <a:pt x="2986" y="149"/>
                  <a:pt x="2986" y="149"/>
                </a:cubicBezTo>
                <a:cubicBezTo>
                  <a:pt x="2986" y="149"/>
                  <a:pt x="2949" y="130"/>
                  <a:pt x="2912" y="149"/>
                </a:cubicBezTo>
                <a:cubicBezTo>
                  <a:pt x="2893" y="167"/>
                  <a:pt x="2801" y="167"/>
                  <a:pt x="2801" y="167"/>
                </a:cubicBezTo>
                <a:lnTo>
                  <a:pt x="2782" y="167"/>
                </a:lnTo>
                <a:cubicBezTo>
                  <a:pt x="2763" y="186"/>
                  <a:pt x="2726" y="205"/>
                  <a:pt x="2707" y="223"/>
                </a:cubicBezTo>
                <a:cubicBezTo>
                  <a:pt x="2671" y="241"/>
                  <a:pt x="2596" y="260"/>
                  <a:pt x="2541" y="260"/>
                </a:cubicBezTo>
                <a:cubicBezTo>
                  <a:pt x="2485" y="260"/>
                  <a:pt x="2411" y="260"/>
                  <a:pt x="2355" y="279"/>
                </a:cubicBezTo>
                <a:cubicBezTo>
                  <a:pt x="2300" y="279"/>
                  <a:pt x="2188" y="279"/>
                  <a:pt x="2151" y="260"/>
                </a:cubicBezTo>
                <a:cubicBezTo>
                  <a:pt x="2133" y="223"/>
                  <a:pt x="1836" y="149"/>
                  <a:pt x="1836" y="149"/>
                </a:cubicBezTo>
                <a:cubicBezTo>
                  <a:pt x="1576" y="93"/>
                  <a:pt x="1576" y="93"/>
                  <a:pt x="1576" y="93"/>
                </a:cubicBezTo>
                <a:cubicBezTo>
                  <a:pt x="1576" y="93"/>
                  <a:pt x="1354" y="56"/>
                  <a:pt x="1150" y="75"/>
                </a:cubicBezTo>
                <a:cubicBezTo>
                  <a:pt x="965" y="93"/>
                  <a:pt x="705" y="93"/>
                  <a:pt x="705" y="93"/>
                </a:cubicBezTo>
                <a:cubicBezTo>
                  <a:pt x="705" y="93"/>
                  <a:pt x="501" y="56"/>
                  <a:pt x="427" y="38"/>
                </a:cubicBezTo>
                <a:cubicBezTo>
                  <a:pt x="334" y="0"/>
                  <a:pt x="260" y="19"/>
                  <a:pt x="241" y="19"/>
                </a:cubicBezTo>
                <a:cubicBezTo>
                  <a:pt x="223" y="38"/>
                  <a:pt x="93" y="93"/>
                  <a:pt x="93" y="93"/>
                </a:cubicBezTo>
                <a:cubicBezTo>
                  <a:pt x="93" y="93"/>
                  <a:pt x="111" y="93"/>
                  <a:pt x="74" y="130"/>
                </a:cubicBezTo>
                <a:cubicBezTo>
                  <a:pt x="37" y="167"/>
                  <a:pt x="0" y="223"/>
                  <a:pt x="19" y="279"/>
                </a:cubicBezTo>
                <a:cubicBezTo>
                  <a:pt x="19" y="335"/>
                  <a:pt x="19" y="409"/>
                  <a:pt x="93" y="483"/>
                </a:cubicBezTo>
                <a:cubicBezTo>
                  <a:pt x="185" y="557"/>
                  <a:pt x="241" y="594"/>
                  <a:pt x="260" y="668"/>
                </a:cubicBezTo>
                <a:cubicBezTo>
                  <a:pt x="279" y="724"/>
                  <a:pt x="315" y="798"/>
                  <a:pt x="315" y="872"/>
                </a:cubicBezTo>
                <a:cubicBezTo>
                  <a:pt x="334" y="947"/>
                  <a:pt x="371" y="983"/>
                  <a:pt x="427" y="1058"/>
                </a:cubicBezTo>
                <a:cubicBezTo>
                  <a:pt x="482" y="1132"/>
                  <a:pt x="538" y="1243"/>
                  <a:pt x="556" y="1318"/>
                </a:cubicBezTo>
                <a:cubicBezTo>
                  <a:pt x="594" y="1392"/>
                  <a:pt x="594" y="1559"/>
                  <a:pt x="575" y="1633"/>
                </a:cubicBezTo>
                <a:cubicBezTo>
                  <a:pt x="575" y="1707"/>
                  <a:pt x="668" y="2078"/>
                  <a:pt x="686" y="2134"/>
                </a:cubicBezTo>
                <a:cubicBezTo>
                  <a:pt x="724" y="2190"/>
                  <a:pt x="761" y="2301"/>
                  <a:pt x="761" y="2505"/>
                </a:cubicBezTo>
                <a:cubicBezTo>
                  <a:pt x="761" y="2709"/>
                  <a:pt x="779" y="2839"/>
                  <a:pt x="853" y="2913"/>
                </a:cubicBezTo>
                <a:cubicBezTo>
                  <a:pt x="909" y="2969"/>
                  <a:pt x="965" y="3043"/>
                  <a:pt x="983" y="3043"/>
                </a:cubicBezTo>
              </a:path>
            </a:pathLst>
          </a:custGeom>
          <a:solidFill>
            <a:srgbClr val="97979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7" name="Freeform 27"/>
          <p:cNvSpPr>
            <a:spLocks noChangeArrowheads="1"/>
          </p:cNvSpPr>
          <p:nvPr/>
        </p:nvSpPr>
        <p:spPr bwMode="auto">
          <a:xfrm>
            <a:off x="8446558" y="5443822"/>
            <a:ext cx="1322917" cy="1166124"/>
          </a:xfrm>
          <a:custGeom>
            <a:avLst/>
            <a:gdLst>
              <a:gd name="T0" fmla="*/ 3950 w 4045"/>
              <a:gd name="T1" fmla="*/ 1131 h 3562"/>
              <a:gd name="T2" fmla="*/ 3950 w 4045"/>
              <a:gd name="T3" fmla="*/ 1131 h 3562"/>
              <a:gd name="T4" fmla="*/ 4006 w 4045"/>
              <a:gd name="T5" fmla="*/ 1335 h 3562"/>
              <a:gd name="T6" fmla="*/ 3784 w 4045"/>
              <a:gd name="T7" fmla="*/ 1799 h 3562"/>
              <a:gd name="T8" fmla="*/ 3673 w 4045"/>
              <a:gd name="T9" fmla="*/ 1892 h 3562"/>
              <a:gd name="T10" fmla="*/ 3394 w 4045"/>
              <a:gd name="T11" fmla="*/ 2282 h 3562"/>
              <a:gd name="T12" fmla="*/ 2967 w 4045"/>
              <a:gd name="T13" fmla="*/ 2615 h 3562"/>
              <a:gd name="T14" fmla="*/ 2837 w 4045"/>
              <a:gd name="T15" fmla="*/ 2819 h 3562"/>
              <a:gd name="T16" fmla="*/ 2504 w 4045"/>
              <a:gd name="T17" fmla="*/ 3116 h 3562"/>
              <a:gd name="T18" fmla="*/ 2300 w 4045"/>
              <a:gd name="T19" fmla="*/ 3209 h 3562"/>
              <a:gd name="T20" fmla="*/ 2003 w 4045"/>
              <a:gd name="T21" fmla="*/ 3265 h 3562"/>
              <a:gd name="T22" fmla="*/ 1892 w 4045"/>
              <a:gd name="T23" fmla="*/ 3246 h 3562"/>
              <a:gd name="T24" fmla="*/ 1743 w 4045"/>
              <a:gd name="T25" fmla="*/ 3320 h 3562"/>
              <a:gd name="T26" fmla="*/ 1521 w 4045"/>
              <a:gd name="T27" fmla="*/ 3283 h 3562"/>
              <a:gd name="T28" fmla="*/ 1335 w 4045"/>
              <a:gd name="T29" fmla="*/ 3301 h 3562"/>
              <a:gd name="T30" fmla="*/ 1150 w 4045"/>
              <a:gd name="T31" fmla="*/ 3339 h 3562"/>
              <a:gd name="T32" fmla="*/ 1057 w 4045"/>
              <a:gd name="T33" fmla="*/ 3431 h 3562"/>
              <a:gd name="T34" fmla="*/ 982 w 4045"/>
              <a:gd name="T35" fmla="*/ 3450 h 3562"/>
              <a:gd name="T36" fmla="*/ 890 w 4045"/>
              <a:gd name="T37" fmla="*/ 3543 h 3562"/>
              <a:gd name="T38" fmla="*/ 723 w 4045"/>
              <a:gd name="T39" fmla="*/ 3487 h 3562"/>
              <a:gd name="T40" fmla="*/ 630 w 4045"/>
              <a:gd name="T41" fmla="*/ 3431 h 3562"/>
              <a:gd name="T42" fmla="*/ 575 w 4045"/>
              <a:gd name="T43" fmla="*/ 3339 h 3562"/>
              <a:gd name="T44" fmla="*/ 427 w 4045"/>
              <a:gd name="T45" fmla="*/ 3265 h 3562"/>
              <a:gd name="T46" fmla="*/ 464 w 4045"/>
              <a:gd name="T47" fmla="*/ 3135 h 3562"/>
              <a:gd name="T48" fmla="*/ 334 w 4045"/>
              <a:gd name="T49" fmla="*/ 3005 h 3562"/>
              <a:gd name="T50" fmla="*/ 334 w 4045"/>
              <a:gd name="T51" fmla="*/ 2838 h 3562"/>
              <a:gd name="T52" fmla="*/ 427 w 4045"/>
              <a:gd name="T53" fmla="*/ 2634 h 3562"/>
              <a:gd name="T54" fmla="*/ 353 w 4045"/>
              <a:gd name="T55" fmla="*/ 2467 h 3562"/>
              <a:gd name="T56" fmla="*/ 186 w 4045"/>
              <a:gd name="T57" fmla="*/ 2263 h 3562"/>
              <a:gd name="T58" fmla="*/ 149 w 4045"/>
              <a:gd name="T59" fmla="*/ 2077 h 3562"/>
              <a:gd name="T60" fmla="*/ 74 w 4045"/>
              <a:gd name="T61" fmla="*/ 1855 h 3562"/>
              <a:gd name="T62" fmla="*/ 56 w 4045"/>
              <a:gd name="T63" fmla="*/ 1743 h 3562"/>
              <a:gd name="T64" fmla="*/ 0 w 4045"/>
              <a:gd name="T65" fmla="*/ 1725 h 3562"/>
              <a:gd name="T66" fmla="*/ 19 w 4045"/>
              <a:gd name="T67" fmla="*/ 1595 h 3562"/>
              <a:gd name="T68" fmla="*/ 112 w 4045"/>
              <a:gd name="T69" fmla="*/ 1576 h 3562"/>
              <a:gd name="T70" fmla="*/ 204 w 4045"/>
              <a:gd name="T71" fmla="*/ 1595 h 3562"/>
              <a:gd name="T72" fmla="*/ 279 w 4045"/>
              <a:gd name="T73" fmla="*/ 1688 h 3562"/>
              <a:gd name="T74" fmla="*/ 353 w 4045"/>
              <a:gd name="T75" fmla="*/ 1743 h 3562"/>
              <a:gd name="T76" fmla="*/ 464 w 4045"/>
              <a:gd name="T77" fmla="*/ 1781 h 3562"/>
              <a:gd name="T78" fmla="*/ 723 w 4045"/>
              <a:gd name="T79" fmla="*/ 1781 h 3562"/>
              <a:gd name="T80" fmla="*/ 834 w 4045"/>
              <a:gd name="T81" fmla="*/ 1669 h 3562"/>
              <a:gd name="T82" fmla="*/ 871 w 4045"/>
              <a:gd name="T83" fmla="*/ 1354 h 3562"/>
              <a:gd name="T84" fmla="*/ 871 w 4045"/>
              <a:gd name="T85" fmla="*/ 667 h 3562"/>
              <a:gd name="T86" fmla="*/ 1094 w 4045"/>
              <a:gd name="T87" fmla="*/ 797 h 3562"/>
              <a:gd name="T88" fmla="*/ 1094 w 4045"/>
              <a:gd name="T89" fmla="*/ 1113 h 3562"/>
              <a:gd name="T90" fmla="*/ 1391 w 4045"/>
              <a:gd name="T91" fmla="*/ 1298 h 3562"/>
              <a:gd name="T92" fmla="*/ 1576 w 4045"/>
              <a:gd name="T93" fmla="*/ 1020 h 3562"/>
              <a:gd name="T94" fmla="*/ 1724 w 4045"/>
              <a:gd name="T95" fmla="*/ 872 h 3562"/>
              <a:gd name="T96" fmla="*/ 1892 w 4045"/>
              <a:gd name="T97" fmla="*/ 964 h 3562"/>
              <a:gd name="T98" fmla="*/ 2263 w 4045"/>
              <a:gd name="T99" fmla="*/ 946 h 3562"/>
              <a:gd name="T100" fmla="*/ 2392 w 4045"/>
              <a:gd name="T101" fmla="*/ 742 h 3562"/>
              <a:gd name="T102" fmla="*/ 2504 w 4045"/>
              <a:gd name="T103" fmla="*/ 612 h 3562"/>
              <a:gd name="T104" fmla="*/ 2819 w 4045"/>
              <a:gd name="T105" fmla="*/ 296 h 3562"/>
              <a:gd name="T106" fmla="*/ 3042 w 4045"/>
              <a:gd name="T107" fmla="*/ 130 h 3562"/>
              <a:gd name="T108" fmla="*/ 3190 w 4045"/>
              <a:gd name="T109" fmla="*/ 0 h 3562"/>
              <a:gd name="T110" fmla="*/ 3450 w 4045"/>
              <a:gd name="T111" fmla="*/ 55 h 3562"/>
              <a:gd name="T112" fmla="*/ 3747 w 4045"/>
              <a:gd name="T113" fmla="*/ 148 h 3562"/>
              <a:gd name="T114" fmla="*/ 3784 w 4045"/>
              <a:gd name="T115" fmla="*/ 278 h 3562"/>
              <a:gd name="T116" fmla="*/ 3858 w 4045"/>
              <a:gd name="T117" fmla="*/ 537 h 3562"/>
              <a:gd name="T118" fmla="*/ 3858 w 4045"/>
              <a:gd name="T119" fmla="*/ 742 h 3562"/>
              <a:gd name="T120" fmla="*/ 3784 w 4045"/>
              <a:gd name="T121" fmla="*/ 909 h 3562"/>
              <a:gd name="T122" fmla="*/ 3821 w 4045"/>
              <a:gd name="T123" fmla="*/ 1001 h 3562"/>
              <a:gd name="T124" fmla="*/ 3950 w 4045"/>
              <a:gd name="T125" fmla="*/ 1131 h 3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45" h="3562">
                <a:moveTo>
                  <a:pt x="3950" y="1131"/>
                </a:moveTo>
                <a:lnTo>
                  <a:pt x="3950" y="1131"/>
                </a:lnTo>
                <a:cubicBezTo>
                  <a:pt x="3950" y="1131"/>
                  <a:pt x="4044" y="1243"/>
                  <a:pt x="4006" y="1335"/>
                </a:cubicBezTo>
                <a:cubicBezTo>
                  <a:pt x="3969" y="1410"/>
                  <a:pt x="3876" y="1706"/>
                  <a:pt x="3784" y="1799"/>
                </a:cubicBezTo>
                <a:cubicBezTo>
                  <a:pt x="3673" y="1892"/>
                  <a:pt x="3673" y="1892"/>
                  <a:pt x="3673" y="1892"/>
                </a:cubicBezTo>
                <a:cubicBezTo>
                  <a:pt x="3673" y="1892"/>
                  <a:pt x="3524" y="2133"/>
                  <a:pt x="3394" y="2282"/>
                </a:cubicBezTo>
                <a:cubicBezTo>
                  <a:pt x="3246" y="2430"/>
                  <a:pt x="3079" y="2541"/>
                  <a:pt x="2967" y="2615"/>
                </a:cubicBezTo>
                <a:cubicBezTo>
                  <a:pt x="2875" y="2708"/>
                  <a:pt x="2949" y="2708"/>
                  <a:pt x="2837" y="2819"/>
                </a:cubicBezTo>
                <a:cubicBezTo>
                  <a:pt x="2726" y="2930"/>
                  <a:pt x="2615" y="3042"/>
                  <a:pt x="2504" y="3116"/>
                </a:cubicBezTo>
                <a:cubicBezTo>
                  <a:pt x="2411" y="3190"/>
                  <a:pt x="2392" y="3209"/>
                  <a:pt x="2300" y="3209"/>
                </a:cubicBezTo>
                <a:cubicBezTo>
                  <a:pt x="2225" y="3190"/>
                  <a:pt x="2040" y="3265"/>
                  <a:pt x="2003" y="3265"/>
                </a:cubicBezTo>
                <a:cubicBezTo>
                  <a:pt x="1966" y="3283"/>
                  <a:pt x="1929" y="3209"/>
                  <a:pt x="1892" y="3246"/>
                </a:cubicBezTo>
                <a:cubicBezTo>
                  <a:pt x="1836" y="3283"/>
                  <a:pt x="1854" y="3357"/>
                  <a:pt x="1743" y="3320"/>
                </a:cubicBezTo>
                <a:cubicBezTo>
                  <a:pt x="1632" y="3265"/>
                  <a:pt x="1595" y="3265"/>
                  <a:pt x="1521" y="3283"/>
                </a:cubicBezTo>
                <a:cubicBezTo>
                  <a:pt x="1447" y="3301"/>
                  <a:pt x="1409" y="3301"/>
                  <a:pt x="1335" y="3301"/>
                </a:cubicBezTo>
                <a:cubicBezTo>
                  <a:pt x="1261" y="3283"/>
                  <a:pt x="1168" y="3320"/>
                  <a:pt x="1150" y="3339"/>
                </a:cubicBezTo>
                <a:cubicBezTo>
                  <a:pt x="1131" y="3357"/>
                  <a:pt x="1112" y="3431"/>
                  <a:pt x="1057" y="3431"/>
                </a:cubicBezTo>
                <a:cubicBezTo>
                  <a:pt x="1001" y="3431"/>
                  <a:pt x="1020" y="3413"/>
                  <a:pt x="982" y="3450"/>
                </a:cubicBezTo>
                <a:cubicBezTo>
                  <a:pt x="946" y="3506"/>
                  <a:pt x="964" y="3561"/>
                  <a:pt x="890" y="3543"/>
                </a:cubicBezTo>
                <a:cubicBezTo>
                  <a:pt x="834" y="3524"/>
                  <a:pt x="779" y="3506"/>
                  <a:pt x="723" y="3487"/>
                </a:cubicBezTo>
                <a:cubicBezTo>
                  <a:pt x="667" y="3469"/>
                  <a:pt x="649" y="3469"/>
                  <a:pt x="630" y="3431"/>
                </a:cubicBezTo>
                <a:cubicBezTo>
                  <a:pt x="593" y="3376"/>
                  <a:pt x="630" y="3357"/>
                  <a:pt x="575" y="3339"/>
                </a:cubicBezTo>
                <a:cubicBezTo>
                  <a:pt x="520" y="3320"/>
                  <a:pt x="427" y="3301"/>
                  <a:pt x="427" y="3265"/>
                </a:cubicBezTo>
                <a:cubicBezTo>
                  <a:pt x="446" y="3227"/>
                  <a:pt x="483" y="3190"/>
                  <a:pt x="464" y="3135"/>
                </a:cubicBezTo>
                <a:cubicBezTo>
                  <a:pt x="427" y="3098"/>
                  <a:pt x="353" y="3060"/>
                  <a:pt x="334" y="3005"/>
                </a:cubicBezTo>
                <a:cubicBezTo>
                  <a:pt x="334" y="2949"/>
                  <a:pt x="260" y="2912"/>
                  <a:pt x="334" y="2838"/>
                </a:cubicBezTo>
                <a:cubicBezTo>
                  <a:pt x="409" y="2782"/>
                  <a:pt x="427" y="2671"/>
                  <a:pt x="427" y="2634"/>
                </a:cubicBezTo>
                <a:cubicBezTo>
                  <a:pt x="409" y="2578"/>
                  <a:pt x="427" y="2541"/>
                  <a:pt x="353" y="2467"/>
                </a:cubicBezTo>
                <a:cubicBezTo>
                  <a:pt x="297" y="2393"/>
                  <a:pt x="204" y="2300"/>
                  <a:pt x="186" y="2263"/>
                </a:cubicBezTo>
                <a:cubicBezTo>
                  <a:pt x="167" y="2226"/>
                  <a:pt x="186" y="2114"/>
                  <a:pt x="149" y="2077"/>
                </a:cubicBezTo>
                <a:cubicBezTo>
                  <a:pt x="130" y="2040"/>
                  <a:pt x="112" y="1892"/>
                  <a:pt x="74" y="1855"/>
                </a:cubicBezTo>
                <a:cubicBezTo>
                  <a:pt x="38" y="1817"/>
                  <a:pt x="38" y="1781"/>
                  <a:pt x="56" y="1743"/>
                </a:cubicBezTo>
                <a:cubicBezTo>
                  <a:pt x="56" y="1725"/>
                  <a:pt x="0" y="1725"/>
                  <a:pt x="0" y="1725"/>
                </a:cubicBezTo>
                <a:cubicBezTo>
                  <a:pt x="0" y="1725"/>
                  <a:pt x="0" y="1614"/>
                  <a:pt x="19" y="1595"/>
                </a:cubicBezTo>
                <a:cubicBezTo>
                  <a:pt x="38" y="1576"/>
                  <a:pt x="19" y="1558"/>
                  <a:pt x="112" y="1576"/>
                </a:cubicBezTo>
                <a:cubicBezTo>
                  <a:pt x="112" y="1576"/>
                  <a:pt x="186" y="1576"/>
                  <a:pt x="204" y="1595"/>
                </a:cubicBezTo>
                <a:cubicBezTo>
                  <a:pt x="223" y="1595"/>
                  <a:pt x="260" y="1651"/>
                  <a:pt x="279" y="1688"/>
                </a:cubicBezTo>
                <a:cubicBezTo>
                  <a:pt x="279" y="1706"/>
                  <a:pt x="315" y="1725"/>
                  <a:pt x="353" y="1743"/>
                </a:cubicBezTo>
                <a:cubicBezTo>
                  <a:pt x="409" y="1762"/>
                  <a:pt x="464" y="1781"/>
                  <a:pt x="464" y="1781"/>
                </a:cubicBezTo>
                <a:cubicBezTo>
                  <a:pt x="723" y="1781"/>
                  <a:pt x="723" y="1781"/>
                  <a:pt x="723" y="1781"/>
                </a:cubicBezTo>
                <a:cubicBezTo>
                  <a:pt x="723" y="1781"/>
                  <a:pt x="816" y="1781"/>
                  <a:pt x="834" y="1669"/>
                </a:cubicBezTo>
                <a:cubicBezTo>
                  <a:pt x="834" y="1558"/>
                  <a:pt x="871" y="1465"/>
                  <a:pt x="871" y="1354"/>
                </a:cubicBezTo>
                <a:cubicBezTo>
                  <a:pt x="871" y="1261"/>
                  <a:pt x="871" y="667"/>
                  <a:pt x="871" y="667"/>
                </a:cubicBezTo>
                <a:cubicBezTo>
                  <a:pt x="871" y="667"/>
                  <a:pt x="1076" y="723"/>
                  <a:pt x="1094" y="797"/>
                </a:cubicBezTo>
                <a:cubicBezTo>
                  <a:pt x="1112" y="872"/>
                  <a:pt x="1094" y="1001"/>
                  <a:pt x="1094" y="1113"/>
                </a:cubicBezTo>
                <a:cubicBezTo>
                  <a:pt x="1094" y="1224"/>
                  <a:pt x="1131" y="1428"/>
                  <a:pt x="1391" y="1298"/>
                </a:cubicBezTo>
                <a:cubicBezTo>
                  <a:pt x="1391" y="1298"/>
                  <a:pt x="1521" y="1075"/>
                  <a:pt x="1576" y="1020"/>
                </a:cubicBezTo>
                <a:cubicBezTo>
                  <a:pt x="1632" y="946"/>
                  <a:pt x="1669" y="853"/>
                  <a:pt x="1724" y="872"/>
                </a:cubicBezTo>
                <a:cubicBezTo>
                  <a:pt x="1780" y="890"/>
                  <a:pt x="1799" y="946"/>
                  <a:pt x="1892" y="964"/>
                </a:cubicBezTo>
                <a:cubicBezTo>
                  <a:pt x="1966" y="1001"/>
                  <a:pt x="2207" y="1020"/>
                  <a:pt x="2263" y="946"/>
                </a:cubicBezTo>
                <a:cubicBezTo>
                  <a:pt x="2337" y="872"/>
                  <a:pt x="2355" y="816"/>
                  <a:pt x="2392" y="742"/>
                </a:cubicBezTo>
                <a:cubicBezTo>
                  <a:pt x="2411" y="667"/>
                  <a:pt x="2485" y="630"/>
                  <a:pt x="2504" y="612"/>
                </a:cubicBezTo>
                <a:cubicBezTo>
                  <a:pt x="2541" y="593"/>
                  <a:pt x="2726" y="389"/>
                  <a:pt x="2819" y="296"/>
                </a:cubicBezTo>
                <a:cubicBezTo>
                  <a:pt x="2931" y="204"/>
                  <a:pt x="2967" y="166"/>
                  <a:pt x="3042" y="130"/>
                </a:cubicBezTo>
                <a:cubicBezTo>
                  <a:pt x="3097" y="92"/>
                  <a:pt x="3172" y="0"/>
                  <a:pt x="3190" y="0"/>
                </a:cubicBezTo>
                <a:cubicBezTo>
                  <a:pt x="3208" y="0"/>
                  <a:pt x="3338" y="18"/>
                  <a:pt x="3450" y="55"/>
                </a:cubicBezTo>
                <a:cubicBezTo>
                  <a:pt x="3543" y="111"/>
                  <a:pt x="3747" y="148"/>
                  <a:pt x="3747" y="148"/>
                </a:cubicBezTo>
                <a:cubicBezTo>
                  <a:pt x="3747" y="148"/>
                  <a:pt x="3765" y="222"/>
                  <a:pt x="3784" y="278"/>
                </a:cubicBezTo>
                <a:cubicBezTo>
                  <a:pt x="3784" y="333"/>
                  <a:pt x="3858" y="426"/>
                  <a:pt x="3858" y="537"/>
                </a:cubicBezTo>
                <a:cubicBezTo>
                  <a:pt x="3839" y="630"/>
                  <a:pt x="3895" y="649"/>
                  <a:pt x="3858" y="742"/>
                </a:cubicBezTo>
                <a:cubicBezTo>
                  <a:pt x="3821" y="816"/>
                  <a:pt x="3784" y="872"/>
                  <a:pt x="3784" y="909"/>
                </a:cubicBezTo>
                <a:cubicBezTo>
                  <a:pt x="3784" y="927"/>
                  <a:pt x="3802" y="983"/>
                  <a:pt x="3821" y="1001"/>
                </a:cubicBezTo>
                <a:cubicBezTo>
                  <a:pt x="3839" y="1039"/>
                  <a:pt x="3950" y="1131"/>
                  <a:pt x="3950" y="1131"/>
                </a:cubicBezTo>
              </a:path>
            </a:pathLst>
          </a:custGeom>
          <a:solidFill>
            <a:srgbClr val="95959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8" name="Freeform 28"/>
          <p:cNvSpPr>
            <a:spLocks noChangeArrowheads="1"/>
          </p:cNvSpPr>
          <p:nvPr/>
        </p:nvSpPr>
        <p:spPr bwMode="auto">
          <a:xfrm>
            <a:off x="9587700" y="5759887"/>
            <a:ext cx="145708" cy="158754"/>
          </a:xfrm>
          <a:custGeom>
            <a:avLst/>
            <a:gdLst>
              <a:gd name="T0" fmla="*/ 445 w 446"/>
              <a:gd name="T1" fmla="*/ 186 h 483"/>
              <a:gd name="T2" fmla="*/ 445 w 446"/>
              <a:gd name="T3" fmla="*/ 186 h 483"/>
              <a:gd name="T4" fmla="*/ 371 w 446"/>
              <a:gd name="T5" fmla="*/ 390 h 483"/>
              <a:gd name="T6" fmla="*/ 130 w 446"/>
              <a:gd name="T7" fmla="*/ 427 h 483"/>
              <a:gd name="T8" fmla="*/ 18 w 446"/>
              <a:gd name="T9" fmla="*/ 223 h 483"/>
              <a:gd name="T10" fmla="*/ 186 w 446"/>
              <a:gd name="T11" fmla="*/ 19 h 483"/>
              <a:gd name="T12" fmla="*/ 445 w 446"/>
              <a:gd name="T13" fmla="*/ 186 h 483"/>
            </a:gdLst>
            <a:ahLst/>
            <a:cxnLst>
              <a:cxn ang="0">
                <a:pos x="T0" y="T1"/>
              </a:cxn>
              <a:cxn ang="0">
                <a:pos x="T2" y="T3"/>
              </a:cxn>
              <a:cxn ang="0">
                <a:pos x="T4" y="T5"/>
              </a:cxn>
              <a:cxn ang="0">
                <a:pos x="T6" y="T7"/>
              </a:cxn>
              <a:cxn ang="0">
                <a:pos x="T8" y="T9"/>
              </a:cxn>
              <a:cxn ang="0">
                <a:pos x="T10" y="T11"/>
              </a:cxn>
              <a:cxn ang="0">
                <a:pos x="T12" y="T13"/>
              </a:cxn>
            </a:cxnLst>
            <a:rect l="0" t="0" r="r" b="b"/>
            <a:pathLst>
              <a:path w="446" h="483">
                <a:moveTo>
                  <a:pt x="445" y="186"/>
                </a:moveTo>
                <a:lnTo>
                  <a:pt x="445" y="186"/>
                </a:lnTo>
                <a:cubicBezTo>
                  <a:pt x="445" y="186"/>
                  <a:pt x="445" y="334"/>
                  <a:pt x="371" y="390"/>
                </a:cubicBezTo>
                <a:cubicBezTo>
                  <a:pt x="315" y="446"/>
                  <a:pt x="186" y="482"/>
                  <a:pt x="130" y="427"/>
                </a:cubicBezTo>
                <a:cubicBezTo>
                  <a:pt x="74" y="390"/>
                  <a:pt x="0" y="316"/>
                  <a:pt x="18" y="223"/>
                </a:cubicBezTo>
                <a:cubicBezTo>
                  <a:pt x="18" y="130"/>
                  <a:pt x="92" y="37"/>
                  <a:pt x="186" y="19"/>
                </a:cubicBezTo>
                <a:cubicBezTo>
                  <a:pt x="260" y="0"/>
                  <a:pt x="408" y="75"/>
                  <a:pt x="445" y="186"/>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9" name="Freeform 29"/>
          <p:cNvSpPr>
            <a:spLocks noChangeArrowheads="1"/>
          </p:cNvSpPr>
          <p:nvPr/>
        </p:nvSpPr>
        <p:spPr bwMode="auto">
          <a:xfrm>
            <a:off x="9253004" y="5996576"/>
            <a:ext cx="206299" cy="194835"/>
          </a:xfrm>
          <a:custGeom>
            <a:avLst/>
            <a:gdLst>
              <a:gd name="T0" fmla="*/ 483 w 632"/>
              <a:gd name="T1" fmla="*/ 37 h 595"/>
              <a:gd name="T2" fmla="*/ 483 w 632"/>
              <a:gd name="T3" fmla="*/ 37 h 595"/>
              <a:gd name="T4" fmla="*/ 613 w 632"/>
              <a:gd name="T5" fmla="*/ 204 h 595"/>
              <a:gd name="T6" fmla="*/ 557 w 632"/>
              <a:gd name="T7" fmla="*/ 464 h 595"/>
              <a:gd name="T8" fmla="*/ 335 w 632"/>
              <a:gd name="T9" fmla="*/ 500 h 595"/>
              <a:gd name="T10" fmla="*/ 112 w 632"/>
              <a:gd name="T11" fmla="*/ 519 h 595"/>
              <a:gd name="T12" fmla="*/ 75 w 632"/>
              <a:gd name="T13" fmla="*/ 278 h 595"/>
              <a:gd name="T14" fmla="*/ 242 w 632"/>
              <a:gd name="T15" fmla="*/ 148 h 595"/>
              <a:gd name="T16" fmla="*/ 483 w 632"/>
              <a:gd name="T17" fmla="*/ 37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2" h="595">
                <a:moveTo>
                  <a:pt x="483" y="37"/>
                </a:moveTo>
                <a:lnTo>
                  <a:pt x="483" y="37"/>
                </a:lnTo>
                <a:cubicBezTo>
                  <a:pt x="594" y="74"/>
                  <a:pt x="594" y="129"/>
                  <a:pt x="613" y="204"/>
                </a:cubicBezTo>
                <a:cubicBezTo>
                  <a:pt x="631" y="278"/>
                  <a:pt x="613" y="445"/>
                  <a:pt x="557" y="464"/>
                </a:cubicBezTo>
                <a:cubicBezTo>
                  <a:pt x="501" y="464"/>
                  <a:pt x="409" y="464"/>
                  <a:pt x="335" y="500"/>
                </a:cubicBezTo>
                <a:cubicBezTo>
                  <a:pt x="279" y="556"/>
                  <a:pt x="168" y="594"/>
                  <a:pt x="112" y="519"/>
                </a:cubicBezTo>
                <a:cubicBezTo>
                  <a:pt x="75" y="464"/>
                  <a:pt x="0" y="334"/>
                  <a:pt x="75" y="278"/>
                </a:cubicBezTo>
                <a:cubicBezTo>
                  <a:pt x="130" y="223"/>
                  <a:pt x="168" y="204"/>
                  <a:pt x="242" y="148"/>
                </a:cubicBezTo>
                <a:cubicBezTo>
                  <a:pt x="316" y="93"/>
                  <a:pt x="335" y="0"/>
                  <a:pt x="483" y="37"/>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0" name="Freeform 30"/>
          <p:cNvSpPr>
            <a:spLocks noChangeArrowheads="1"/>
          </p:cNvSpPr>
          <p:nvPr/>
        </p:nvSpPr>
        <p:spPr bwMode="auto">
          <a:xfrm>
            <a:off x="8732204" y="5072914"/>
            <a:ext cx="758838" cy="819750"/>
          </a:xfrm>
          <a:custGeom>
            <a:avLst/>
            <a:gdLst>
              <a:gd name="T0" fmla="*/ 0 w 2320"/>
              <a:gd name="T1" fmla="*/ 1799 h 2505"/>
              <a:gd name="T2" fmla="*/ 0 w 2320"/>
              <a:gd name="T3" fmla="*/ 1799 h 2505"/>
              <a:gd name="T4" fmla="*/ 19 w 2320"/>
              <a:gd name="T5" fmla="*/ 1076 h 2505"/>
              <a:gd name="T6" fmla="*/ 93 w 2320"/>
              <a:gd name="T7" fmla="*/ 1039 h 2505"/>
              <a:gd name="T8" fmla="*/ 241 w 2320"/>
              <a:gd name="T9" fmla="*/ 1057 h 2505"/>
              <a:gd name="T10" fmla="*/ 316 w 2320"/>
              <a:gd name="T11" fmla="*/ 761 h 2505"/>
              <a:gd name="T12" fmla="*/ 297 w 2320"/>
              <a:gd name="T13" fmla="*/ 371 h 2505"/>
              <a:gd name="T14" fmla="*/ 353 w 2320"/>
              <a:gd name="T15" fmla="*/ 185 h 2505"/>
              <a:gd name="T16" fmla="*/ 576 w 2320"/>
              <a:gd name="T17" fmla="*/ 130 h 2505"/>
              <a:gd name="T18" fmla="*/ 798 w 2320"/>
              <a:gd name="T19" fmla="*/ 93 h 2505"/>
              <a:gd name="T20" fmla="*/ 891 w 2320"/>
              <a:gd name="T21" fmla="*/ 111 h 2505"/>
              <a:gd name="T22" fmla="*/ 965 w 2320"/>
              <a:gd name="T23" fmla="*/ 167 h 2505"/>
              <a:gd name="T24" fmla="*/ 1076 w 2320"/>
              <a:gd name="T25" fmla="*/ 167 h 2505"/>
              <a:gd name="T26" fmla="*/ 1224 w 2320"/>
              <a:gd name="T27" fmla="*/ 74 h 2505"/>
              <a:gd name="T28" fmla="*/ 1354 w 2320"/>
              <a:gd name="T29" fmla="*/ 37 h 2505"/>
              <a:gd name="T30" fmla="*/ 1392 w 2320"/>
              <a:gd name="T31" fmla="*/ 0 h 2505"/>
              <a:gd name="T32" fmla="*/ 1503 w 2320"/>
              <a:gd name="T33" fmla="*/ 93 h 2505"/>
              <a:gd name="T34" fmla="*/ 1633 w 2320"/>
              <a:gd name="T35" fmla="*/ 408 h 2505"/>
              <a:gd name="T36" fmla="*/ 1855 w 2320"/>
              <a:gd name="T37" fmla="*/ 612 h 2505"/>
              <a:gd name="T38" fmla="*/ 2004 w 2320"/>
              <a:gd name="T39" fmla="*/ 853 h 2505"/>
              <a:gd name="T40" fmla="*/ 2301 w 2320"/>
              <a:gd name="T41" fmla="*/ 1094 h 2505"/>
              <a:gd name="T42" fmla="*/ 2319 w 2320"/>
              <a:gd name="T43" fmla="*/ 1132 h 2505"/>
              <a:gd name="T44" fmla="*/ 2189 w 2320"/>
              <a:gd name="T45" fmla="*/ 1243 h 2505"/>
              <a:gd name="T46" fmla="*/ 2041 w 2320"/>
              <a:gd name="T47" fmla="*/ 1354 h 2505"/>
              <a:gd name="T48" fmla="*/ 1744 w 2320"/>
              <a:gd name="T49" fmla="*/ 1651 h 2505"/>
              <a:gd name="T50" fmla="*/ 1633 w 2320"/>
              <a:gd name="T51" fmla="*/ 1744 h 2505"/>
              <a:gd name="T52" fmla="*/ 1540 w 2320"/>
              <a:gd name="T53" fmla="*/ 1836 h 2505"/>
              <a:gd name="T54" fmla="*/ 1392 w 2320"/>
              <a:gd name="T55" fmla="*/ 2078 h 2505"/>
              <a:gd name="T56" fmla="*/ 1262 w 2320"/>
              <a:gd name="T57" fmla="*/ 2133 h 2505"/>
              <a:gd name="T58" fmla="*/ 1002 w 2320"/>
              <a:gd name="T59" fmla="*/ 2096 h 2505"/>
              <a:gd name="T60" fmla="*/ 891 w 2320"/>
              <a:gd name="T61" fmla="*/ 2041 h 2505"/>
              <a:gd name="T62" fmla="*/ 798 w 2320"/>
              <a:gd name="T63" fmla="*/ 2022 h 2505"/>
              <a:gd name="T64" fmla="*/ 576 w 2320"/>
              <a:gd name="T65" fmla="*/ 2319 h 2505"/>
              <a:gd name="T66" fmla="*/ 520 w 2320"/>
              <a:gd name="T67" fmla="*/ 2430 h 2505"/>
              <a:gd name="T68" fmla="*/ 279 w 2320"/>
              <a:gd name="T69" fmla="*/ 2449 h 2505"/>
              <a:gd name="T70" fmla="*/ 223 w 2320"/>
              <a:gd name="T71" fmla="*/ 2226 h 2505"/>
              <a:gd name="T72" fmla="*/ 223 w 2320"/>
              <a:gd name="T73" fmla="*/ 1929 h 2505"/>
              <a:gd name="T74" fmla="*/ 0 w 2320"/>
              <a:gd name="T75" fmla="*/ 1799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320" h="2505">
                <a:moveTo>
                  <a:pt x="0" y="1799"/>
                </a:moveTo>
                <a:lnTo>
                  <a:pt x="0" y="1799"/>
                </a:lnTo>
                <a:cubicBezTo>
                  <a:pt x="19" y="1076"/>
                  <a:pt x="19" y="1076"/>
                  <a:pt x="19" y="1076"/>
                </a:cubicBezTo>
                <a:cubicBezTo>
                  <a:pt x="19" y="1076"/>
                  <a:pt x="19" y="1039"/>
                  <a:pt x="93" y="1039"/>
                </a:cubicBezTo>
                <a:cubicBezTo>
                  <a:pt x="149" y="1020"/>
                  <a:pt x="205" y="1076"/>
                  <a:pt x="241" y="1057"/>
                </a:cubicBezTo>
                <a:cubicBezTo>
                  <a:pt x="297" y="1039"/>
                  <a:pt x="316" y="816"/>
                  <a:pt x="316" y="761"/>
                </a:cubicBezTo>
                <a:cubicBezTo>
                  <a:pt x="316" y="686"/>
                  <a:pt x="297" y="408"/>
                  <a:pt x="297" y="371"/>
                </a:cubicBezTo>
                <a:cubicBezTo>
                  <a:pt x="297" y="334"/>
                  <a:pt x="316" y="204"/>
                  <a:pt x="353" y="185"/>
                </a:cubicBezTo>
                <a:cubicBezTo>
                  <a:pt x="408" y="167"/>
                  <a:pt x="538" y="149"/>
                  <a:pt x="576" y="130"/>
                </a:cubicBezTo>
                <a:cubicBezTo>
                  <a:pt x="631" y="130"/>
                  <a:pt x="779" y="111"/>
                  <a:pt x="798" y="93"/>
                </a:cubicBezTo>
                <a:cubicBezTo>
                  <a:pt x="817" y="93"/>
                  <a:pt x="872" y="93"/>
                  <a:pt x="891" y="111"/>
                </a:cubicBezTo>
                <a:cubicBezTo>
                  <a:pt x="891" y="111"/>
                  <a:pt x="947" y="167"/>
                  <a:pt x="965" y="167"/>
                </a:cubicBezTo>
                <a:cubicBezTo>
                  <a:pt x="1002" y="185"/>
                  <a:pt x="1039" y="204"/>
                  <a:pt x="1076" y="167"/>
                </a:cubicBezTo>
                <a:cubicBezTo>
                  <a:pt x="1113" y="111"/>
                  <a:pt x="1150" y="74"/>
                  <a:pt x="1224" y="74"/>
                </a:cubicBezTo>
                <a:cubicBezTo>
                  <a:pt x="1318" y="55"/>
                  <a:pt x="1354" y="55"/>
                  <a:pt x="1354" y="37"/>
                </a:cubicBezTo>
                <a:cubicBezTo>
                  <a:pt x="1373" y="19"/>
                  <a:pt x="1392" y="0"/>
                  <a:pt x="1392" y="0"/>
                </a:cubicBezTo>
                <a:cubicBezTo>
                  <a:pt x="1392" y="0"/>
                  <a:pt x="1466" y="37"/>
                  <a:pt x="1503" y="93"/>
                </a:cubicBezTo>
                <a:cubicBezTo>
                  <a:pt x="1521" y="149"/>
                  <a:pt x="1559" y="334"/>
                  <a:pt x="1633" y="408"/>
                </a:cubicBezTo>
                <a:cubicBezTo>
                  <a:pt x="1707" y="482"/>
                  <a:pt x="1744" y="501"/>
                  <a:pt x="1855" y="612"/>
                </a:cubicBezTo>
                <a:cubicBezTo>
                  <a:pt x="1948" y="723"/>
                  <a:pt x="1911" y="742"/>
                  <a:pt x="2004" y="853"/>
                </a:cubicBezTo>
                <a:cubicBezTo>
                  <a:pt x="2096" y="965"/>
                  <a:pt x="2263" y="1057"/>
                  <a:pt x="2301" y="1094"/>
                </a:cubicBezTo>
                <a:cubicBezTo>
                  <a:pt x="2319" y="1113"/>
                  <a:pt x="2319" y="1132"/>
                  <a:pt x="2319" y="1132"/>
                </a:cubicBezTo>
                <a:cubicBezTo>
                  <a:pt x="2319" y="1132"/>
                  <a:pt x="2208" y="1243"/>
                  <a:pt x="2189" y="1243"/>
                </a:cubicBezTo>
                <a:cubicBezTo>
                  <a:pt x="2171" y="1262"/>
                  <a:pt x="2078" y="1317"/>
                  <a:pt x="2041" y="1354"/>
                </a:cubicBezTo>
                <a:cubicBezTo>
                  <a:pt x="2004" y="1391"/>
                  <a:pt x="1763" y="1595"/>
                  <a:pt x="1744" y="1651"/>
                </a:cubicBezTo>
                <a:cubicBezTo>
                  <a:pt x="1725" y="1688"/>
                  <a:pt x="1633" y="1744"/>
                  <a:pt x="1633" y="1744"/>
                </a:cubicBezTo>
                <a:cubicBezTo>
                  <a:pt x="1633" y="1744"/>
                  <a:pt x="1559" y="1781"/>
                  <a:pt x="1540" y="1836"/>
                </a:cubicBezTo>
                <a:cubicBezTo>
                  <a:pt x="1521" y="1874"/>
                  <a:pt x="1466" y="2022"/>
                  <a:pt x="1392" y="2078"/>
                </a:cubicBezTo>
                <a:cubicBezTo>
                  <a:pt x="1392" y="2078"/>
                  <a:pt x="1336" y="2133"/>
                  <a:pt x="1262" y="2133"/>
                </a:cubicBezTo>
                <a:cubicBezTo>
                  <a:pt x="1188" y="2133"/>
                  <a:pt x="1021" y="2115"/>
                  <a:pt x="1002" y="2096"/>
                </a:cubicBezTo>
                <a:cubicBezTo>
                  <a:pt x="965" y="2096"/>
                  <a:pt x="891" y="2041"/>
                  <a:pt x="891" y="2041"/>
                </a:cubicBezTo>
                <a:cubicBezTo>
                  <a:pt x="872" y="2022"/>
                  <a:pt x="835" y="1966"/>
                  <a:pt x="798" y="2022"/>
                </a:cubicBezTo>
                <a:cubicBezTo>
                  <a:pt x="742" y="2096"/>
                  <a:pt x="612" y="2301"/>
                  <a:pt x="576" y="2319"/>
                </a:cubicBezTo>
                <a:cubicBezTo>
                  <a:pt x="557" y="2356"/>
                  <a:pt x="520" y="2430"/>
                  <a:pt x="520" y="2430"/>
                </a:cubicBezTo>
                <a:cubicBezTo>
                  <a:pt x="520" y="2430"/>
                  <a:pt x="390" y="2504"/>
                  <a:pt x="279" y="2449"/>
                </a:cubicBezTo>
                <a:cubicBezTo>
                  <a:pt x="279" y="2449"/>
                  <a:pt x="223" y="2393"/>
                  <a:pt x="223" y="2226"/>
                </a:cubicBezTo>
                <a:cubicBezTo>
                  <a:pt x="223" y="2078"/>
                  <a:pt x="241" y="1966"/>
                  <a:pt x="223" y="1929"/>
                </a:cubicBezTo>
                <a:cubicBezTo>
                  <a:pt x="205" y="1892"/>
                  <a:pt x="56" y="1799"/>
                  <a:pt x="0" y="1799"/>
                </a:cubicBezTo>
              </a:path>
            </a:pathLst>
          </a:custGeom>
          <a:solidFill>
            <a:srgbClr val="99999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1" name="Freeform 31"/>
          <p:cNvSpPr>
            <a:spLocks noChangeArrowheads="1"/>
          </p:cNvSpPr>
          <p:nvPr/>
        </p:nvSpPr>
        <p:spPr bwMode="auto">
          <a:xfrm>
            <a:off x="9557404" y="4489852"/>
            <a:ext cx="893005" cy="1317663"/>
          </a:xfrm>
          <a:custGeom>
            <a:avLst/>
            <a:gdLst>
              <a:gd name="T0" fmla="*/ 538 w 2728"/>
              <a:gd name="T1" fmla="*/ 4026 h 4027"/>
              <a:gd name="T2" fmla="*/ 538 w 2728"/>
              <a:gd name="T3" fmla="*/ 4026 h 4027"/>
              <a:gd name="T4" fmla="*/ 408 w 2728"/>
              <a:gd name="T5" fmla="*/ 3914 h 4027"/>
              <a:gd name="T6" fmla="*/ 390 w 2728"/>
              <a:gd name="T7" fmla="*/ 3822 h 4027"/>
              <a:gd name="T8" fmla="*/ 464 w 2728"/>
              <a:gd name="T9" fmla="*/ 3617 h 4027"/>
              <a:gd name="T10" fmla="*/ 445 w 2728"/>
              <a:gd name="T11" fmla="*/ 3506 h 4027"/>
              <a:gd name="T12" fmla="*/ 464 w 2728"/>
              <a:gd name="T13" fmla="*/ 3395 h 4027"/>
              <a:gd name="T14" fmla="*/ 390 w 2728"/>
              <a:gd name="T15" fmla="*/ 3246 h 4027"/>
              <a:gd name="T16" fmla="*/ 353 w 2728"/>
              <a:gd name="T17" fmla="*/ 3061 h 4027"/>
              <a:gd name="T18" fmla="*/ 556 w 2728"/>
              <a:gd name="T19" fmla="*/ 2746 h 4027"/>
              <a:gd name="T20" fmla="*/ 650 w 2728"/>
              <a:gd name="T21" fmla="*/ 2560 h 4027"/>
              <a:gd name="T22" fmla="*/ 779 w 2728"/>
              <a:gd name="T23" fmla="*/ 2245 h 4027"/>
              <a:gd name="T24" fmla="*/ 798 w 2728"/>
              <a:gd name="T25" fmla="*/ 1855 h 4027"/>
              <a:gd name="T26" fmla="*/ 705 w 2728"/>
              <a:gd name="T27" fmla="*/ 1577 h 4027"/>
              <a:gd name="T28" fmla="*/ 427 w 2728"/>
              <a:gd name="T29" fmla="*/ 1447 h 4027"/>
              <a:gd name="T30" fmla="*/ 149 w 2728"/>
              <a:gd name="T31" fmla="*/ 1354 h 4027"/>
              <a:gd name="T32" fmla="*/ 56 w 2728"/>
              <a:gd name="T33" fmla="*/ 1224 h 4027"/>
              <a:gd name="T34" fmla="*/ 390 w 2728"/>
              <a:gd name="T35" fmla="*/ 1020 h 4027"/>
              <a:gd name="T36" fmla="*/ 724 w 2728"/>
              <a:gd name="T37" fmla="*/ 909 h 4027"/>
              <a:gd name="T38" fmla="*/ 983 w 2728"/>
              <a:gd name="T39" fmla="*/ 909 h 4027"/>
              <a:gd name="T40" fmla="*/ 1169 w 2728"/>
              <a:gd name="T41" fmla="*/ 1132 h 4027"/>
              <a:gd name="T42" fmla="*/ 1169 w 2728"/>
              <a:gd name="T43" fmla="*/ 1188 h 4027"/>
              <a:gd name="T44" fmla="*/ 1150 w 2728"/>
              <a:gd name="T45" fmla="*/ 1373 h 4027"/>
              <a:gd name="T46" fmla="*/ 1262 w 2728"/>
              <a:gd name="T47" fmla="*/ 1595 h 4027"/>
              <a:gd name="T48" fmla="*/ 1466 w 2728"/>
              <a:gd name="T49" fmla="*/ 1391 h 4027"/>
              <a:gd name="T50" fmla="*/ 1410 w 2728"/>
              <a:gd name="T51" fmla="*/ 983 h 4027"/>
              <a:gd name="T52" fmla="*/ 1317 w 2728"/>
              <a:gd name="T53" fmla="*/ 149 h 4027"/>
              <a:gd name="T54" fmla="*/ 1595 w 2728"/>
              <a:gd name="T55" fmla="*/ 297 h 4027"/>
              <a:gd name="T56" fmla="*/ 2022 w 2728"/>
              <a:gd name="T57" fmla="*/ 241 h 4027"/>
              <a:gd name="T58" fmla="*/ 2449 w 2728"/>
              <a:gd name="T59" fmla="*/ 149 h 4027"/>
              <a:gd name="T60" fmla="*/ 2616 w 2728"/>
              <a:gd name="T61" fmla="*/ 37 h 4027"/>
              <a:gd name="T62" fmla="*/ 2708 w 2728"/>
              <a:gd name="T63" fmla="*/ 56 h 4027"/>
              <a:gd name="T64" fmla="*/ 2671 w 2728"/>
              <a:gd name="T65" fmla="*/ 464 h 4027"/>
              <a:gd name="T66" fmla="*/ 2690 w 2728"/>
              <a:gd name="T67" fmla="*/ 687 h 4027"/>
              <a:gd name="T68" fmla="*/ 2634 w 2728"/>
              <a:gd name="T69" fmla="*/ 872 h 4027"/>
              <a:gd name="T70" fmla="*/ 2634 w 2728"/>
              <a:gd name="T71" fmla="*/ 1002 h 4027"/>
              <a:gd name="T72" fmla="*/ 2671 w 2728"/>
              <a:gd name="T73" fmla="*/ 1150 h 4027"/>
              <a:gd name="T74" fmla="*/ 2708 w 2728"/>
              <a:gd name="T75" fmla="*/ 1188 h 4027"/>
              <a:gd name="T76" fmla="*/ 2560 w 2728"/>
              <a:gd name="T77" fmla="*/ 1373 h 4027"/>
              <a:gd name="T78" fmla="*/ 2282 w 2728"/>
              <a:gd name="T79" fmla="*/ 1595 h 4027"/>
              <a:gd name="T80" fmla="*/ 2004 w 2728"/>
              <a:gd name="T81" fmla="*/ 1707 h 4027"/>
              <a:gd name="T82" fmla="*/ 1911 w 2728"/>
              <a:gd name="T83" fmla="*/ 1707 h 4027"/>
              <a:gd name="T84" fmla="*/ 1799 w 2728"/>
              <a:gd name="T85" fmla="*/ 1855 h 4027"/>
              <a:gd name="T86" fmla="*/ 1688 w 2728"/>
              <a:gd name="T87" fmla="*/ 1966 h 4027"/>
              <a:gd name="T88" fmla="*/ 1614 w 2728"/>
              <a:gd name="T89" fmla="*/ 2078 h 4027"/>
              <a:gd name="T90" fmla="*/ 1466 w 2728"/>
              <a:gd name="T91" fmla="*/ 2096 h 4027"/>
              <a:gd name="T92" fmla="*/ 1466 w 2728"/>
              <a:gd name="T93" fmla="*/ 2171 h 4027"/>
              <a:gd name="T94" fmla="*/ 1317 w 2728"/>
              <a:gd name="T95" fmla="*/ 2337 h 4027"/>
              <a:gd name="T96" fmla="*/ 1150 w 2728"/>
              <a:gd name="T97" fmla="*/ 2486 h 4027"/>
              <a:gd name="T98" fmla="*/ 1262 w 2728"/>
              <a:gd name="T99" fmla="*/ 2783 h 4027"/>
              <a:gd name="T100" fmla="*/ 1243 w 2728"/>
              <a:gd name="T101" fmla="*/ 3414 h 4027"/>
              <a:gd name="T102" fmla="*/ 1021 w 2728"/>
              <a:gd name="T103" fmla="*/ 3747 h 4027"/>
              <a:gd name="T104" fmla="*/ 612 w 2728"/>
              <a:gd name="T105" fmla="*/ 3896 h 4027"/>
              <a:gd name="T106" fmla="*/ 538 w 2728"/>
              <a:gd name="T107" fmla="*/ 4026 h 40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728" h="4027">
                <a:moveTo>
                  <a:pt x="538" y="4026"/>
                </a:moveTo>
                <a:lnTo>
                  <a:pt x="538" y="4026"/>
                </a:lnTo>
                <a:cubicBezTo>
                  <a:pt x="538" y="4026"/>
                  <a:pt x="427" y="3952"/>
                  <a:pt x="408" y="3914"/>
                </a:cubicBezTo>
                <a:cubicBezTo>
                  <a:pt x="390" y="3859"/>
                  <a:pt x="390" y="3859"/>
                  <a:pt x="390" y="3822"/>
                </a:cubicBezTo>
                <a:cubicBezTo>
                  <a:pt x="408" y="3766"/>
                  <a:pt x="464" y="3636"/>
                  <a:pt x="464" y="3617"/>
                </a:cubicBezTo>
                <a:cubicBezTo>
                  <a:pt x="464" y="3599"/>
                  <a:pt x="445" y="3543"/>
                  <a:pt x="445" y="3506"/>
                </a:cubicBezTo>
                <a:cubicBezTo>
                  <a:pt x="445" y="3469"/>
                  <a:pt x="464" y="3414"/>
                  <a:pt x="464" y="3395"/>
                </a:cubicBezTo>
                <a:cubicBezTo>
                  <a:pt x="445" y="3376"/>
                  <a:pt x="408" y="3284"/>
                  <a:pt x="390" y="3246"/>
                </a:cubicBezTo>
                <a:cubicBezTo>
                  <a:pt x="371" y="3209"/>
                  <a:pt x="353" y="3061"/>
                  <a:pt x="353" y="3061"/>
                </a:cubicBezTo>
                <a:cubicBezTo>
                  <a:pt x="353" y="3061"/>
                  <a:pt x="520" y="2820"/>
                  <a:pt x="556" y="2746"/>
                </a:cubicBezTo>
                <a:cubicBezTo>
                  <a:pt x="594" y="2672"/>
                  <a:pt x="594" y="2634"/>
                  <a:pt x="650" y="2560"/>
                </a:cubicBezTo>
                <a:cubicBezTo>
                  <a:pt x="724" y="2486"/>
                  <a:pt x="835" y="2412"/>
                  <a:pt x="779" y="2245"/>
                </a:cubicBezTo>
                <a:cubicBezTo>
                  <a:pt x="742" y="2096"/>
                  <a:pt x="798" y="1948"/>
                  <a:pt x="798" y="1855"/>
                </a:cubicBezTo>
                <a:cubicBezTo>
                  <a:pt x="779" y="1781"/>
                  <a:pt x="761" y="1614"/>
                  <a:pt x="705" y="1577"/>
                </a:cubicBezTo>
                <a:cubicBezTo>
                  <a:pt x="631" y="1521"/>
                  <a:pt x="464" y="1465"/>
                  <a:pt x="427" y="1447"/>
                </a:cubicBezTo>
                <a:cubicBezTo>
                  <a:pt x="371" y="1429"/>
                  <a:pt x="167" y="1373"/>
                  <a:pt x="149" y="1354"/>
                </a:cubicBezTo>
                <a:cubicBezTo>
                  <a:pt x="130" y="1336"/>
                  <a:pt x="0" y="1299"/>
                  <a:pt x="56" y="1224"/>
                </a:cubicBezTo>
                <a:cubicBezTo>
                  <a:pt x="130" y="1150"/>
                  <a:pt x="297" y="1058"/>
                  <a:pt x="390" y="1020"/>
                </a:cubicBezTo>
                <a:cubicBezTo>
                  <a:pt x="482" y="983"/>
                  <a:pt x="668" y="891"/>
                  <a:pt x="724" y="909"/>
                </a:cubicBezTo>
                <a:cubicBezTo>
                  <a:pt x="798" y="909"/>
                  <a:pt x="909" y="891"/>
                  <a:pt x="983" y="909"/>
                </a:cubicBezTo>
                <a:cubicBezTo>
                  <a:pt x="1057" y="928"/>
                  <a:pt x="1169" y="1076"/>
                  <a:pt x="1169" y="1132"/>
                </a:cubicBezTo>
                <a:cubicBezTo>
                  <a:pt x="1169" y="1188"/>
                  <a:pt x="1169" y="1188"/>
                  <a:pt x="1169" y="1188"/>
                </a:cubicBezTo>
                <a:cubicBezTo>
                  <a:pt x="1169" y="1188"/>
                  <a:pt x="1150" y="1317"/>
                  <a:pt x="1150" y="1373"/>
                </a:cubicBezTo>
                <a:cubicBezTo>
                  <a:pt x="1132" y="1429"/>
                  <a:pt x="1169" y="1614"/>
                  <a:pt x="1262" y="1595"/>
                </a:cubicBezTo>
                <a:cubicBezTo>
                  <a:pt x="1354" y="1595"/>
                  <a:pt x="1410" y="1484"/>
                  <a:pt x="1466" y="1391"/>
                </a:cubicBezTo>
                <a:cubicBezTo>
                  <a:pt x="1521" y="1299"/>
                  <a:pt x="1466" y="1039"/>
                  <a:pt x="1410" y="983"/>
                </a:cubicBezTo>
                <a:cubicBezTo>
                  <a:pt x="1354" y="928"/>
                  <a:pt x="1132" y="408"/>
                  <a:pt x="1317" y="149"/>
                </a:cubicBezTo>
                <a:cubicBezTo>
                  <a:pt x="1317" y="149"/>
                  <a:pt x="1521" y="278"/>
                  <a:pt x="1595" y="297"/>
                </a:cubicBezTo>
                <a:cubicBezTo>
                  <a:pt x="1669" y="297"/>
                  <a:pt x="1874" y="297"/>
                  <a:pt x="2022" y="241"/>
                </a:cubicBezTo>
                <a:cubicBezTo>
                  <a:pt x="2170" y="186"/>
                  <a:pt x="2356" y="149"/>
                  <a:pt x="2449" y="149"/>
                </a:cubicBezTo>
                <a:cubicBezTo>
                  <a:pt x="2541" y="130"/>
                  <a:pt x="2597" y="56"/>
                  <a:pt x="2616" y="37"/>
                </a:cubicBezTo>
                <a:cubicBezTo>
                  <a:pt x="2634" y="19"/>
                  <a:pt x="2690" y="0"/>
                  <a:pt x="2708" y="56"/>
                </a:cubicBezTo>
                <a:cubicBezTo>
                  <a:pt x="2727" y="111"/>
                  <a:pt x="2671" y="390"/>
                  <a:pt x="2671" y="464"/>
                </a:cubicBezTo>
                <a:cubicBezTo>
                  <a:pt x="2671" y="538"/>
                  <a:pt x="2690" y="631"/>
                  <a:pt x="2690" y="687"/>
                </a:cubicBezTo>
                <a:cubicBezTo>
                  <a:pt x="2690" y="742"/>
                  <a:pt x="2653" y="779"/>
                  <a:pt x="2634" y="872"/>
                </a:cubicBezTo>
                <a:cubicBezTo>
                  <a:pt x="2616" y="946"/>
                  <a:pt x="2616" y="928"/>
                  <a:pt x="2634" y="1002"/>
                </a:cubicBezTo>
                <a:cubicBezTo>
                  <a:pt x="2634" y="1076"/>
                  <a:pt x="2653" y="1150"/>
                  <a:pt x="2671" y="1150"/>
                </a:cubicBezTo>
                <a:cubicBezTo>
                  <a:pt x="2690" y="1169"/>
                  <a:pt x="2708" y="1188"/>
                  <a:pt x="2708" y="1188"/>
                </a:cubicBezTo>
                <a:cubicBezTo>
                  <a:pt x="2708" y="1188"/>
                  <a:pt x="2597" y="1317"/>
                  <a:pt x="2560" y="1373"/>
                </a:cubicBezTo>
                <a:cubicBezTo>
                  <a:pt x="2523" y="1429"/>
                  <a:pt x="2375" y="1540"/>
                  <a:pt x="2282" y="1595"/>
                </a:cubicBezTo>
                <a:cubicBezTo>
                  <a:pt x="2170" y="1651"/>
                  <a:pt x="2040" y="1688"/>
                  <a:pt x="2004" y="1707"/>
                </a:cubicBezTo>
                <a:cubicBezTo>
                  <a:pt x="1966" y="1707"/>
                  <a:pt x="1911" y="1707"/>
                  <a:pt x="1911" y="1707"/>
                </a:cubicBezTo>
                <a:cubicBezTo>
                  <a:pt x="1911" y="1707"/>
                  <a:pt x="1837" y="1781"/>
                  <a:pt x="1799" y="1855"/>
                </a:cubicBezTo>
                <a:cubicBezTo>
                  <a:pt x="1763" y="1911"/>
                  <a:pt x="1688" y="1966"/>
                  <a:pt x="1688" y="1966"/>
                </a:cubicBezTo>
                <a:cubicBezTo>
                  <a:pt x="1688" y="1966"/>
                  <a:pt x="1633" y="2078"/>
                  <a:pt x="1614" y="2078"/>
                </a:cubicBezTo>
                <a:lnTo>
                  <a:pt x="1466" y="2096"/>
                </a:lnTo>
                <a:cubicBezTo>
                  <a:pt x="1466" y="2171"/>
                  <a:pt x="1466" y="2171"/>
                  <a:pt x="1466" y="2171"/>
                </a:cubicBezTo>
                <a:cubicBezTo>
                  <a:pt x="1466" y="2171"/>
                  <a:pt x="1336" y="2319"/>
                  <a:pt x="1317" y="2337"/>
                </a:cubicBezTo>
                <a:cubicBezTo>
                  <a:pt x="1298" y="2375"/>
                  <a:pt x="1150" y="2486"/>
                  <a:pt x="1150" y="2486"/>
                </a:cubicBezTo>
                <a:cubicBezTo>
                  <a:pt x="1150" y="2486"/>
                  <a:pt x="1243" y="2672"/>
                  <a:pt x="1262" y="2783"/>
                </a:cubicBezTo>
                <a:cubicBezTo>
                  <a:pt x="1280" y="2894"/>
                  <a:pt x="1243" y="3414"/>
                  <a:pt x="1243" y="3414"/>
                </a:cubicBezTo>
                <a:cubicBezTo>
                  <a:pt x="1243" y="3414"/>
                  <a:pt x="1224" y="3673"/>
                  <a:pt x="1021" y="3747"/>
                </a:cubicBezTo>
                <a:cubicBezTo>
                  <a:pt x="798" y="3822"/>
                  <a:pt x="650" y="3859"/>
                  <a:pt x="612" y="3896"/>
                </a:cubicBezTo>
                <a:cubicBezTo>
                  <a:pt x="575" y="3952"/>
                  <a:pt x="520" y="3970"/>
                  <a:pt x="538" y="4026"/>
                </a:cubicBezTo>
              </a:path>
            </a:pathLst>
          </a:custGeom>
          <a:solidFill>
            <a:srgbClr val="9F9F9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2" name="Freeform 32"/>
          <p:cNvSpPr>
            <a:spLocks noChangeArrowheads="1"/>
          </p:cNvSpPr>
          <p:nvPr/>
        </p:nvSpPr>
        <p:spPr bwMode="auto">
          <a:xfrm>
            <a:off x="9211166" y="4891068"/>
            <a:ext cx="607359" cy="601824"/>
          </a:xfrm>
          <a:custGeom>
            <a:avLst/>
            <a:gdLst>
              <a:gd name="T0" fmla="*/ 0 w 1856"/>
              <a:gd name="T1" fmla="*/ 594 h 1838"/>
              <a:gd name="T2" fmla="*/ 0 w 1856"/>
              <a:gd name="T3" fmla="*/ 594 h 1838"/>
              <a:gd name="T4" fmla="*/ 55 w 1856"/>
              <a:gd name="T5" fmla="*/ 706 h 1838"/>
              <a:gd name="T6" fmla="*/ 111 w 1856"/>
              <a:gd name="T7" fmla="*/ 909 h 1838"/>
              <a:gd name="T8" fmla="*/ 278 w 1856"/>
              <a:gd name="T9" fmla="*/ 1077 h 1838"/>
              <a:gd name="T10" fmla="*/ 445 w 1856"/>
              <a:gd name="T11" fmla="*/ 1243 h 1838"/>
              <a:gd name="T12" fmla="*/ 575 w 1856"/>
              <a:gd name="T13" fmla="*/ 1429 h 1838"/>
              <a:gd name="T14" fmla="*/ 816 w 1856"/>
              <a:gd name="T15" fmla="*/ 1633 h 1838"/>
              <a:gd name="T16" fmla="*/ 853 w 1856"/>
              <a:gd name="T17" fmla="*/ 1689 h 1838"/>
              <a:gd name="T18" fmla="*/ 1039 w 1856"/>
              <a:gd name="T19" fmla="*/ 1725 h 1838"/>
              <a:gd name="T20" fmla="*/ 1410 w 1856"/>
              <a:gd name="T21" fmla="*/ 1837 h 1838"/>
              <a:gd name="T22" fmla="*/ 1558 w 1856"/>
              <a:gd name="T23" fmla="*/ 1633 h 1838"/>
              <a:gd name="T24" fmla="*/ 1651 w 1856"/>
              <a:gd name="T25" fmla="*/ 1448 h 1838"/>
              <a:gd name="T26" fmla="*/ 1743 w 1856"/>
              <a:gd name="T27" fmla="*/ 1299 h 1838"/>
              <a:gd name="T28" fmla="*/ 1836 w 1856"/>
              <a:gd name="T29" fmla="*/ 1188 h 1838"/>
              <a:gd name="T30" fmla="*/ 1836 w 1856"/>
              <a:gd name="T31" fmla="*/ 1021 h 1838"/>
              <a:gd name="T32" fmla="*/ 1836 w 1856"/>
              <a:gd name="T33" fmla="*/ 761 h 1838"/>
              <a:gd name="T34" fmla="*/ 1818 w 1856"/>
              <a:gd name="T35" fmla="*/ 464 h 1838"/>
              <a:gd name="T36" fmla="*/ 1725 w 1856"/>
              <a:gd name="T37" fmla="*/ 316 h 1838"/>
              <a:gd name="T38" fmla="*/ 1317 w 1856"/>
              <a:gd name="T39" fmla="*/ 167 h 1838"/>
              <a:gd name="T40" fmla="*/ 1131 w 1856"/>
              <a:gd name="T41" fmla="*/ 93 h 1838"/>
              <a:gd name="T42" fmla="*/ 1094 w 1856"/>
              <a:gd name="T43" fmla="*/ 19 h 1838"/>
              <a:gd name="T44" fmla="*/ 1039 w 1856"/>
              <a:gd name="T45" fmla="*/ 19 h 1838"/>
              <a:gd name="T46" fmla="*/ 835 w 1856"/>
              <a:gd name="T47" fmla="*/ 75 h 1838"/>
              <a:gd name="T48" fmla="*/ 779 w 1856"/>
              <a:gd name="T49" fmla="*/ 223 h 1838"/>
              <a:gd name="T50" fmla="*/ 742 w 1856"/>
              <a:gd name="T51" fmla="*/ 390 h 1838"/>
              <a:gd name="T52" fmla="*/ 334 w 1856"/>
              <a:gd name="T53" fmla="*/ 612 h 1838"/>
              <a:gd name="T54" fmla="*/ 0 w 1856"/>
              <a:gd name="T55" fmla="*/ 594 h 1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56" h="1838">
                <a:moveTo>
                  <a:pt x="0" y="594"/>
                </a:moveTo>
                <a:lnTo>
                  <a:pt x="0" y="594"/>
                </a:lnTo>
                <a:cubicBezTo>
                  <a:pt x="0" y="594"/>
                  <a:pt x="37" y="668"/>
                  <a:pt x="55" y="706"/>
                </a:cubicBezTo>
                <a:cubicBezTo>
                  <a:pt x="55" y="761"/>
                  <a:pt x="93" y="872"/>
                  <a:pt x="111" y="909"/>
                </a:cubicBezTo>
                <a:cubicBezTo>
                  <a:pt x="129" y="965"/>
                  <a:pt x="259" y="1039"/>
                  <a:pt x="278" y="1077"/>
                </a:cubicBezTo>
                <a:cubicBezTo>
                  <a:pt x="297" y="1095"/>
                  <a:pt x="426" y="1225"/>
                  <a:pt x="445" y="1243"/>
                </a:cubicBezTo>
                <a:cubicBezTo>
                  <a:pt x="445" y="1280"/>
                  <a:pt x="500" y="1373"/>
                  <a:pt x="575" y="1429"/>
                </a:cubicBezTo>
                <a:cubicBezTo>
                  <a:pt x="630" y="1484"/>
                  <a:pt x="816" y="1614"/>
                  <a:pt x="816" y="1633"/>
                </a:cubicBezTo>
                <a:cubicBezTo>
                  <a:pt x="835" y="1651"/>
                  <a:pt x="853" y="1689"/>
                  <a:pt x="853" y="1689"/>
                </a:cubicBezTo>
                <a:cubicBezTo>
                  <a:pt x="853" y="1689"/>
                  <a:pt x="1020" y="1707"/>
                  <a:pt x="1039" y="1725"/>
                </a:cubicBezTo>
                <a:cubicBezTo>
                  <a:pt x="1076" y="1744"/>
                  <a:pt x="1410" y="1837"/>
                  <a:pt x="1410" y="1837"/>
                </a:cubicBezTo>
                <a:cubicBezTo>
                  <a:pt x="1558" y="1633"/>
                  <a:pt x="1558" y="1633"/>
                  <a:pt x="1558" y="1633"/>
                </a:cubicBezTo>
                <a:cubicBezTo>
                  <a:pt x="1558" y="1633"/>
                  <a:pt x="1632" y="1484"/>
                  <a:pt x="1651" y="1448"/>
                </a:cubicBezTo>
                <a:cubicBezTo>
                  <a:pt x="1651" y="1410"/>
                  <a:pt x="1725" y="1318"/>
                  <a:pt x="1743" y="1299"/>
                </a:cubicBezTo>
                <a:cubicBezTo>
                  <a:pt x="1762" y="1280"/>
                  <a:pt x="1836" y="1225"/>
                  <a:pt x="1836" y="1188"/>
                </a:cubicBezTo>
                <a:cubicBezTo>
                  <a:pt x="1836" y="1151"/>
                  <a:pt x="1855" y="1113"/>
                  <a:pt x="1836" y="1021"/>
                </a:cubicBezTo>
                <a:cubicBezTo>
                  <a:pt x="1836" y="947"/>
                  <a:pt x="1836" y="817"/>
                  <a:pt x="1836" y="761"/>
                </a:cubicBezTo>
                <a:cubicBezTo>
                  <a:pt x="1836" y="687"/>
                  <a:pt x="1836" y="520"/>
                  <a:pt x="1818" y="464"/>
                </a:cubicBezTo>
                <a:cubicBezTo>
                  <a:pt x="1799" y="390"/>
                  <a:pt x="1799" y="371"/>
                  <a:pt x="1725" y="316"/>
                </a:cubicBezTo>
                <a:cubicBezTo>
                  <a:pt x="1632" y="279"/>
                  <a:pt x="1317" y="167"/>
                  <a:pt x="1317" y="167"/>
                </a:cubicBezTo>
                <a:cubicBezTo>
                  <a:pt x="1131" y="93"/>
                  <a:pt x="1131" y="93"/>
                  <a:pt x="1131" y="93"/>
                </a:cubicBezTo>
                <a:cubicBezTo>
                  <a:pt x="1131" y="93"/>
                  <a:pt x="1076" y="38"/>
                  <a:pt x="1094" y="19"/>
                </a:cubicBezTo>
                <a:cubicBezTo>
                  <a:pt x="1113" y="0"/>
                  <a:pt x="1094" y="0"/>
                  <a:pt x="1039" y="19"/>
                </a:cubicBezTo>
                <a:cubicBezTo>
                  <a:pt x="983" y="19"/>
                  <a:pt x="853" y="38"/>
                  <a:pt x="835" y="75"/>
                </a:cubicBezTo>
                <a:cubicBezTo>
                  <a:pt x="797" y="112"/>
                  <a:pt x="723" y="130"/>
                  <a:pt x="779" y="223"/>
                </a:cubicBezTo>
                <a:cubicBezTo>
                  <a:pt x="835" y="297"/>
                  <a:pt x="853" y="353"/>
                  <a:pt x="742" y="390"/>
                </a:cubicBezTo>
                <a:cubicBezTo>
                  <a:pt x="630" y="446"/>
                  <a:pt x="408" y="612"/>
                  <a:pt x="334" y="612"/>
                </a:cubicBezTo>
                <a:cubicBezTo>
                  <a:pt x="241" y="612"/>
                  <a:pt x="0" y="557"/>
                  <a:pt x="0" y="594"/>
                </a:cubicBezTo>
              </a:path>
            </a:pathLst>
          </a:custGeom>
          <a:solidFill>
            <a:srgbClr val="9B9B9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3" name="Freeform 33"/>
          <p:cNvSpPr>
            <a:spLocks noChangeArrowheads="1"/>
          </p:cNvSpPr>
          <p:nvPr/>
        </p:nvSpPr>
        <p:spPr bwMode="auto">
          <a:xfrm>
            <a:off x="8931291" y="4313779"/>
            <a:ext cx="940612" cy="777897"/>
          </a:xfrm>
          <a:custGeom>
            <a:avLst/>
            <a:gdLst>
              <a:gd name="T0" fmla="*/ 1855 w 2877"/>
              <a:gd name="T1" fmla="*/ 1206 h 2375"/>
              <a:gd name="T2" fmla="*/ 1855 w 2877"/>
              <a:gd name="T3" fmla="*/ 1206 h 2375"/>
              <a:gd name="T4" fmla="*/ 1540 w 2877"/>
              <a:gd name="T5" fmla="*/ 1002 h 2375"/>
              <a:gd name="T6" fmla="*/ 1299 w 2877"/>
              <a:gd name="T7" fmla="*/ 890 h 2375"/>
              <a:gd name="T8" fmla="*/ 1151 w 2877"/>
              <a:gd name="T9" fmla="*/ 890 h 2375"/>
              <a:gd name="T10" fmla="*/ 983 w 2877"/>
              <a:gd name="T11" fmla="*/ 854 h 2375"/>
              <a:gd name="T12" fmla="*/ 872 w 2877"/>
              <a:gd name="T13" fmla="*/ 761 h 2375"/>
              <a:gd name="T14" fmla="*/ 631 w 2877"/>
              <a:gd name="T15" fmla="*/ 631 h 2375"/>
              <a:gd name="T16" fmla="*/ 557 w 2877"/>
              <a:gd name="T17" fmla="*/ 761 h 2375"/>
              <a:gd name="T18" fmla="*/ 538 w 2877"/>
              <a:gd name="T19" fmla="*/ 984 h 2375"/>
              <a:gd name="T20" fmla="*/ 483 w 2877"/>
              <a:gd name="T21" fmla="*/ 1132 h 2375"/>
              <a:gd name="T22" fmla="*/ 223 w 2877"/>
              <a:gd name="T23" fmla="*/ 1132 h 2375"/>
              <a:gd name="T24" fmla="*/ 112 w 2877"/>
              <a:gd name="T25" fmla="*/ 1132 h 2375"/>
              <a:gd name="T26" fmla="*/ 38 w 2877"/>
              <a:gd name="T27" fmla="*/ 1225 h 2375"/>
              <a:gd name="T28" fmla="*/ 38 w 2877"/>
              <a:gd name="T29" fmla="*/ 1596 h 2375"/>
              <a:gd name="T30" fmla="*/ 38 w 2877"/>
              <a:gd name="T31" fmla="*/ 1800 h 2375"/>
              <a:gd name="T32" fmla="*/ 56 w 2877"/>
              <a:gd name="T33" fmla="*/ 1967 h 2375"/>
              <a:gd name="T34" fmla="*/ 241 w 2877"/>
              <a:gd name="T35" fmla="*/ 2208 h 2375"/>
              <a:gd name="T36" fmla="*/ 316 w 2877"/>
              <a:gd name="T37" fmla="*/ 2300 h 2375"/>
              <a:gd name="T38" fmla="*/ 427 w 2877"/>
              <a:gd name="T39" fmla="*/ 2282 h 2375"/>
              <a:gd name="T40" fmla="*/ 501 w 2877"/>
              <a:gd name="T41" fmla="*/ 2282 h 2375"/>
              <a:gd name="T42" fmla="*/ 724 w 2877"/>
              <a:gd name="T43" fmla="*/ 2282 h 2375"/>
              <a:gd name="T44" fmla="*/ 761 w 2877"/>
              <a:gd name="T45" fmla="*/ 2300 h 2375"/>
              <a:gd name="T46" fmla="*/ 854 w 2877"/>
              <a:gd name="T47" fmla="*/ 2356 h 2375"/>
              <a:gd name="T48" fmla="*/ 1058 w 2877"/>
              <a:gd name="T49" fmla="*/ 2356 h 2375"/>
              <a:gd name="T50" fmla="*/ 1188 w 2877"/>
              <a:gd name="T51" fmla="*/ 2374 h 2375"/>
              <a:gd name="T52" fmla="*/ 1354 w 2877"/>
              <a:gd name="T53" fmla="*/ 2300 h 2375"/>
              <a:gd name="T54" fmla="*/ 1614 w 2877"/>
              <a:gd name="T55" fmla="*/ 2133 h 2375"/>
              <a:gd name="T56" fmla="*/ 1651 w 2877"/>
              <a:gd name="T57" fmla="*/ 2022 h 2375"/>
              <a:gd name="T58" fmla="*/ 1633 w 2877"/>
              <a:gd name="T59" fmla="*/ 1874 h 2375"/>
              <a:gd name="T60" fmla="*/ 1763 w 2877"/>
              <a:gd name="T61" fmla="*/ 1800 h 2375"/>
              <a:gd name="T62" fmla="*/ 1967 w 2877"/>
              <a:gd name="T63" fmla="*/ 1762 h 2375"/>
              <a:gd name="T64" fmla="*/ 2152 w 2877"/>
              <a:gd name="T65" fmla="*/ 1632 h 2375"/>
              <a:gd name="T66" fmla="*/ 2523 w 2877"/>
              <a:gd name="T67" fmla="*/ 1466 h 2375"/>
              <a:gd name="T68" fmla="*/ 2653 w 2877"/>
              <a:gd name="T69" fmla="*/ 1429 h 2375"/>
              <a:gd name="T70" fmla="*/ 2709 w 2877"/>
              <a:gd name="T71" fmla="*/ 1429 h 2375"/>
              <a:gd name="T72" fmla="*/ 2727 w 2877"/>
              <a:gd name="T73" fmla="*/ 1317 h 2375"/>
              <a:gd name="T74" fmla="*/ 2764 w 2877"/>
              <a:gd name="T75" fmla="*/ 1113 h 2375"/>
              <a:gd name="T76" fmla="*/ 2857 w 2877"/>
              <a:gd name="T77" fmla="*/ 890 h 2375"/>
              <a:gd name="T78" fmla="*/ 2820 w 2877"/>
              <a:gd name="T79" fmla="*/ 557 h 2375"/>
              <a:gd name="T80" fmla="*/ 2727 w 2877"/>
              <a:gd name="T81" fmla="*/ 316 h 2375"/>
              <a:gd name="T82" fmla="*/ 2523 w 2877"/>
              <a:gd name="T83" fmla="*/ 223 h 2375"/>
              <a:gd name="T84" fmla="*/ 2338 w 2877"/>
              <a:gd name="T85" fmla="*/ 93 h 2375"/>
              <a:gd name="T86" fmla="*/ 2226 w 2877"/>
              <a:gd name="T87" fmla="*/ 56 h 2375"/>
              <a:gd name="T88" fmla="*/ 1744 w 2877"/>
              <a:gd name="T89" fmla="*/ 37 h 2375"/>
              <a:gd name="T90" fmla="*/ 1651 w 2877"/>
              <a:gd name="T91" fmla="*/ 130 h 2375"/>
              <a:gd name="T92" fmla="*/ 1596 w 2877"/>
              <a:gd name="T93" fmla="*/ 278 h 2375"/>
              <a:gd name="T94" fmla="*/ 1577 w 2877"/>
              <a:gd name="T95" fmla="*/ 575 h 2375"/>
              <a:gd name="T96" fmla="*/ 1614 w 2877"/>
              <a:gd name="T97" fmla="*/ 779 h 2375"/>
              <a:gd name="T98" fmla="*/ 1744 w 2877"/>
              <a:gd name="T99" fmla="*/ 928 h 2375"/>
              <a:gd name="T100" fmla="*/ 1985 w 2877"/>
              <a:gd name="T101" fmla="*/ 1002 h 2375"/>
              <a:gd name="T102" fmla="*/ 1855 w 2877"/>
              <a:gd name="T103" fmla="*/ 1206 h 2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77" h="2375">
                <a:moveTo>
                  <a:pt x="1855" y="1206"/>
                </a:moveTo>
                <a:lnTo>
                  <a:pt x="1855" y="1206"/>
                </a:lnTo>
                <a:cubicBezTo>
                  <a:pt x="1855" y="1206"/>
                  <a:pt x="1651" y="1095"/>
                  <a:pt x="1540" y="1002"/>
                </a:cubicBezTo>
                <a:cubicBezTo>
                  <a:pt x="1429" y="909"/>
                  <a:pt x="1299" y="890"/>
                  <a:pt x="1299" y="890"/>
                </a:cubicBezTo>
                <a:cubicBezTo>
                  <a:pt x="1299" y="890"/>
                  <a:pt x="1169" y="890"/>
                  <a:pt x="1151" y="890"/>
                </a:cubicBezTo>
                <a:cubicBezTo>
                  <a:pt x="1113" y="872"/>
                  <a:pt x="983" y="854"/>
                  <a:pt x="983" y="854"/>
                </a:cubicBezTo>
                <a:cubicBezTo>
                  <a:pt x="983" y="854"/>
                  <a:pt x="928" y="798"/>
                  <a:pt x="872" y="761"/>
                </a:cubicBezTo>
                <a:cubicBezTo>
                  <a:pt x="835" y="724"/>
                  <a:pt x="650" y="649"/>
                  <a:pt x="631" y="631"/>
                </a:cubicBezTo>
                <a:cubicBezTo>
                  <a:pt x="594" y="631"/>
                  <a:pt x="557" y="724"/>
                  <a:pt x="557" y="761"/>
                </a:cubicBezTo>
                <a:cubicBezTo>
                  <a:pt x="557" y="816"/>
                  <a:pt x="538" y="928"/>
                  <a:pt x="538" y="984"/>
                </a:cubicBezTo>
                <a:cubicBezTo>
                  <a:pt x="538" y="1039"/>
                  <a:pt x="576" y="1132"/>
                  <a:pt x="483" y="1132"/>
                </a:cubicBezTo>
                <a:cubicBezTo>
                  <a:pt x="409" y="1150"/>
                  <a:pt x="241" y="1132"/>
                  <a:pt x="223" y="1132"/>
                </a:cubicBezTo>
                <a:cubicBezTo>
                  <a:pt x="186" y="1132"/>
                  <a:pt x="112" y="1132"/>
                  <a:pt x="112" y="1132"/>
                </a:cubicBezTo>
                <a:cubicBezTo>
                  <a:pt x="112" y="1132"/>
                  <a:pt x="38" y="1113"/>
                  <a:pt x="38" y="1225"/>
                </a:cubicBezTo>
                <a:cubicBezTo>
                  <a:pt x="38" y="1336"/>
                  <a:pt x="38" y="1558"/>
                  <a:pt x="38" y="1596"/>
                </a:cubicBezTo>
                <a:cubicBezTo>
                  <a:pt x="38" y="1632"/>
                  <a:pt x="38" y="1762"/>
                  <a:pt x="38" y="1800"/>
                </a:cubicBezTo>
                <a:cubicBezTo>
                  <a:pt x="38" y="1837"/>
                  <a:pt x="0" y="1892"/>
                  <a:pt x="56" y="1967"/>
                </a:cubicBezTo>
                <a:cubicBezTo>
                  <a:pt x="112" y="2059"/>
                  <a:pt x="223" y="2189"/>
                  <a:pt x="241" y="2208"/>
                </a:cubicBezTo>
                <a:cubicBezTo>
                  <a:pt x="279" y="2226"/>
                  <a:pt x="316" y="2300"/>
                  <a:pt x="316" y="2300"/>
                </a:cubicBezTo>
                <a:cubicBezTo>
                  <a:pt x="316" y="2300"/>
                  <a:pt x="390" y="2300"/>
                  <a:pt x="427" y="2282"/>
                </a:cubicBezTo>
                <a:cubicBezTo>
                  <a:pt x="446" y="2282"/>
                  <a:pt x="501" y="2263"/>
                  <a:pt x="501" y="2282"/>
                </a:cubicBezTo>
                <a:cubicBezTo>
                  <a:pt x="520" y="2282"/>
                  <a:pt x="706" y="2282"/>
                  <a:pt x="724" y="2282"/>
                </a:cubicBezTo>
                <a:cubicBezTo>
                  <a:pt x="742" y="2300"/>
                  <a:pt x="761" y="2300"/>
                  <a:pt x="761" y="2300"/>
                </a:cubicBezTo>
                <a:cubicBezTo>
                  <a:pt x="854" y="2356"/>
                  <a:pt x="854" y="2356"/>
                  <a:pt x="854" y="2356"/>
                </a:cubicBezTo>
                <a:cubicBezTo>
                  <a:pt x="854" y="2356"/>
                  <a:pt x="891" y="2356"/>
                  <a:pt x="1058" y="2356"/>
                </a:cubicBezTo>
                <a:cubicBezTo>
                  <a:pt x="1188" y="2374"/>
                  <a:pt x="1188" y="2374"/>
                  <a:pt x="1188" y="2374"/>
                </a:cubicBezTo>
                <a:cubicBezTo>
                  <a:pt x="1188" y="2374"/>
                  <a:pt x="1280" y="2338"/>
                  <a:pt x="1354" y="2300"/>
                </a:cubicBezTo>
                <a:cubicBezTo>
                  <a:pt x="1410" y="2245"/>
                  <a:pt x="1596" y="2171"/>
                  <a:pt x="1614" y="2133"/>
                </a:cubicBezTo>
                <a:cubicBezTo>
                  <a:pt x="1633" y="2115"/>
                  <a:pt x="1689" y="2115"/>
                  <a:pt x="1651" y="2022"/>
                </a:cubicBezTo>
                <a:cubicBezTo>
                  <a:pt x="1633" y="1929"/>
                  <a:pt x="1559" y="1929"/>
                  <a:pt x="1633" y="1874"/>
                </a:cubicBezTo>
                <a:cubicBezTo>
                  <a:pt x="1707" y="1818"/>
                  <a:pt x="1763" y="1800"/>
                  <a:pt x="1763" y="1800"/>
                </a:cubicBezTo>
                <a:cubicBezTo>
                  <a:pt x="1763" y="1800"/>
                  <a:pt x="1967" y="1744"/>
                  <a:pt x="1967" y="1762"/>
                </a:cubicBezTo>
                <a:cubicBezTo>
                  <a:pt x="1967" y="1762"/>
                  <a:pt x="2041" y="1688"/>
                  <a:pt x="2152" y="1632"/>
                </a:cubicBezTo>
                <a:cubicBezTo>
                  <a:pt x="2264" y="1577"/>
                  <a:pt x="2523" y="1466"/>
                  <a:pt x="2523" y="1466"/>
                </a:cubicBezTo>
                <a:cubicBezTo>
                  <a:pt x="2653" y="1429"/>
                  <a:pt x="2653" y="1429"/>
                  <a:pt x="2653" y="1429"/>
                </a:cubicBezTo>
                <a:cubicBezTo>
                  <a:pt x="2709" y="1429"/>
                  <a:pt x="2709" y="1429"/>
                  <a:pt x="2709" y="1429"/>
                </a:cubicBezTo>
                <a:cubicBezTo>
                  <a:pt x="2709" y="1429"/>
                  <a:pt x="2746" y="1410"/>
                  <a:pt x="2727" y="1317"/>
                </a:cubicBezTo>
                <a:cubicBezTo>
                  <a:pt x="2709" y="1225"/>
                  <a:pt x="2709" y="1206"/>
                  <a:pt x="2764" y="1113"/>
                </a:cubicBezTo>
                <a:cubicBezTo>
                  <a:pt x="2802" y="1039"/>
                  <a:pt x="2857" y="984"/>
                  <a:pt x="2857" y="890"/>
                </a:cubicBezTo>
                <a:cubicBezTo>
                  <a:pt x="2857" y="779"/>
                  <a:pt x="2876" y="631"/>
                  <a:pt x="2820" y="557"/>
                </a:cubicBezTo>
                <a:cubicBezTo>
                  <a:pt x="2783" y="483"/>
                  <a:pt x="2764" y="334"/>
                  <a:pt x="2727" y="316"/>
                </a:cubicBezTo>
                <a:cubicBezTo>
                  <a:pt x="2690" y="297"/>
                  <a:pt x="2579" y="278"/>
                  <a:pt x="2523" y="223"/>
                </a:cubicBezTo>
                <a:cubicBezTo>
                  <a:pt x="2449" y="167"/>
                  <a:pt x="2338" y="93"/>
                  <a:pt x="2338" y="93"/>
                </a:cubicBezTo>
                <a:cubicBezTo>
                  <a:pt x="2226" y="56"/>
                  <a:pt x="2226" y="56"/>
                  <a:pt x="2226" y="56"/>
                </a:cubicBezTo>
                <a:cubicBezTo>
                  <a:pt x="1744" y="37"/>
                  <a:pt x="1744" y="37"/>
                  <a:pt x="1744" y="37"/>
                </a:cubicBezTo>
                <a:cubicBezTo>
                  <a:pt x="1744" y="37"/>
                  <a:pt x="1670" y="0"/>
                  <a:pt x="1651" y="130"/>
                </a:cubicBezTo>
                <a:cubicBezTo>
                  <a:pt x="1596" y="278"/>
                  <a:pt x="1596" y="278"/>
                  <a:pt x="1596" y="278"/>
                </a:cubicBezTo>
                <a:cubicBezTo>
                  <a:pt x="1596" y="278"/>
                  <a:pt x="1559" y="501"/>
                  <a:pt x="1577" y="575"/>
                </a:cubicBezTo>
                <a:cubicBezTo>
                  <a:pt x="1596" y="631"/>
                  <a:pt x="1614" y="779"/>
                  <a:pt x="1614" y="779"/>
                </a:cubicBezTo>
                <a:cubicBezTo>
                  <a:pt x="1614" y="779"/>
                  <a:pt x="1633" y="909"/>
                  <a:pt x="1744" y="928"/>
                </a:cubicBezTo>
                <a:cubicBezTo>
                  <a:pt x="1837" y="946"/>
                  <a:pt x="1874" y="909"/>
                  <a:pt x="1985" y="1002"/>
                </a:cubicBezTo>
                <a:cubicBezTo>
                  <a:pt x="2078" y="1076"/>
                  <a:pt x="2022" y="1150"/>
                  <a:pt x="1855" y="1206"/>
                </a:cubicBezTo>
              </a:path>
            </a:pathLst>
          </a:custGeom>
          <a:solidFill>
            <a:srgbClr val="A1A1A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4" name="Freeform 34"/>
          <p:cNvSpPr>
            <a:spLocks noChangeArrowheads="1"/>
          </p:cNvSpPr>
          <p:nvPr/>
        </p:nvSpPr>
        <p:spPr bwMode="auto">
          <a:xfrm>
            <a:off x="9818525" y="4398929"/>
            <a:ext cx="230825" cy="637904"/>
          </a:xfrm>
          <a:custGeom>
            <a:avLst/>
            <a:gdLst>
              <a:gd name="T0" fmla="*/ 519 w 706"/>
              <a:gd name="T1" fmla="*/ 427 h 1949"/>
              <a:gd name="T2" fmla="*/ 519 w 706"/>
              <a:gd name="T3" fmla="*/ 427 h 1949"/>
              <a:gd name="T4" fmla="*/ 371 w 706"/>
              <a:gd name="T5" fmla="*/ 167 h 1949"/>
              <a:gd name="T6" fmla="*/ 259 w 706"/>
              <a:gd name="T7" fmla="*/ 18 h 1949"/>
              <a:gd name="T8" fmla="*/ 18 w 706"/>
              <a:gd name="T9" fmla="*/ 56 h 1949"/>
              <a:gd name="T10" fmla="*/ 93 w 706"/>
              <a:gd name="T11" fmla="*/ 223 h 1949"/>
              <a:gd name="T12" fmla="*/ 148 w 706"/>
              <a:gd name="T13" fmla="*/ 427 h 1949"/>
              <a:gd name="T14" fmla="*/ 148 w 706"/>
              <a:gd name="T15" fmla="*/ 630 h 1949"/>
              <a:gd name="T16" fmla="*/ 93 w 706"/>
              <a:gd name="T17" fmla="*/ 779 h 1949"/>
              <a:gd name="T18" fmla="*/ 18 w 706"/>
              <a:gd name="T19" fmla="*/ 965 h 1949"/>
              <a:gd name="T20" fmla="*/ 0 w 706"/>
              <a:gd name="T21" fmla="*/ 1169 h 1949"/>
              <a:gd name="T22" fmla="*/ 148 w 706"/>
              <a:gd name="T23" fmla="*/ 1169 h 1949"/>
              <a:gd name="T24" fmla="*/ 297 w 706"/>
              <a:gd name="T25" fmla="*/ 1280 h 1949"/>
              <a:gd name="T26" fmla="*/ 371 w 706"/>
              <a:gd name="T27" fmla="*/ 1484 h 1949"/>
              <a:gd name="T28" fmla="*/ 371 w 706"/>
              <a:gd name="T29" fmla="*/ 1799 h 1949"/>
              <a:gd name="T30" fmla="*/ 556 w 706"/>
              <a:gd name="T31" fmla="*/ 1837 h 1949"/>
              <a:gd name="T32" fmla="*/ 686 w 706"/>
              <a:gd name="T33" fmla="*/ 1614 h 1949"/>
              <a:gd name="T34" fmla="*/ 630 w 706"/>
              <a:gd name="T35" fmla="*/ 1298 h 1949"/>
              <a:gd name="T36" fmla="*/ 464 w 706"/>
              <a:gd name="T37" fmla="*/ 909 h 1949"/>
              <a:gd name="T38" fmla="*/ 519 w 706"/>
              <a:gd name="T39" fmla="*/ 427 h 1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06" h="1949">
                <a:moveTo>
                  <a:pt x="519" y="427"/>
                </a:moveTo>
                <a:lnTo>
                  <a:pt x="519" y="427"/>
                </a:lnTo>
                <a:cubicBezTo>
                  <a:pt x="519" y="427"/>
                  <a:pt x="426" y="259"/>
                  <a:pt x="371" y="167"/>
                </a:cubicBezTo>
                <a:cubicBezTo>
                  <a:pt x="334" y="93"/>
                  <a:pt x="334" y="37"/>
                  <a:pt x="259" y="18"/>
                </a:cubicBezTo>
                <a:cubicBezTo>
                  <a:pt x="185" y="0"/>
                  <a:pt x="37" y="0"/>
                  <a:pt x="18" y="56"/>
                </a:cubicBezTo>
                <a:cubicBezTo>
                  <a:pt x="18" y="56"/>
                  <a:pt x="37" y="111"/>
                  <a:pt x="93" y="223"/>
                </a:cubicBezTo>
                <a:cubicBezTo>
                  <a:pt x="129" y="315"/>
                  <a:pt x="148" y="389"/>
                  <a:pt x="148" y="427"/>
                </a:cubicBezTo>
                <a:cubicBezTo>
                  <a:pt x="148" y="464"/>
                  <a:pt x="148" y="630"/>
                  <a:pt x="148" y="630"/>
                </a:cubicBezTo>
                <a:cubicBezTo>
                  <a:pt x="148" y="630"/>
                  <a:pt x="129" y="724"/>
                  <a:pt x="93" y="779"/>
                </a:cubicBezTo>
                <a:cubicBezTo>
                  <a:pt x="55" y="835"/>
                  <a:pt x="18" y="927"/>
                  <a:pt x="18" y="965"/>
                </a:cubicBezTo>
                <a:cubicBezTo>
                  <a:pt x="18" y="1001"/>
                  <a:pt x="37" y="1113"/>
                  <a:pt x="0" y="1169"/>
                </a:cubicBezTo>
                <a:cubicBezTo>
                  <a:pt x="0" y="1169"/>
                  <a:pt x="111" y="1169"/>
                  <a:pt x="148" y="1169"/>
                </a:cubicBezTo>
                <a:cubicBezTo>
                  <a:pt x="185" y="1169"/>
                  <a:pt x="241" y="1224"/>
                  <a:pt x="297" y="1280"/>
                </a:cubicBezTo>
                <a:cubicBezTo>
                  <a:pt x="352" y="1336"/>
                  <a:pt x="371" y="1354"/>
                  <a:pt x="371" y="1484"/>
                </a:cubicBezTo>
                <a:cubicBezTo>
                  <a:pt x="371" y="1632"/>
                  <a:pt x="315" y="1632"/>
                  <a:pt x="371" y="1799"/>
                </a:cubicBezTo>
                <a:cubicBezTo>
                  <a:pt x="408" y="1948"/>
                  <a:pt x="500" y="1873"/>
                  <a:pt x="556" y="1837"/>
                </a:cubicBezTo>
                <a:cubicBezTo>
                  <a:pt x="594" y="1781"/>
                  <a:pt x="686" y="1669"/>
                  <a:pt x="686" y="1614"/>
                </a:cubicBezTo>
                <a:cubicBezTo>
                  <a:pt x="705" y="1540"/>
                  <a:pt x="668" y="1317"/>
                  <a:pt x="630" y="1298"/>
                </a:cubicBezTo>
                <a:cubicBezTo>
                  <a:pt x="594" y="1261"/>
                  <a:pt x="500" y="1113"/>
                  <a:pt x="464" y="909"/>
                </a:cubicBezTo>
                <a:cubicBezTo>
                  <a:pt x="426" y="686"/>
                  <a:pt x="445" y="501"/>
                  <a:pt x="519" y="427"/>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5" name="Freeform 35"/>
          <p:cNvSpPr>
            <a:spLocks noChangeArrowheads="1"/>
          </p:cNvSpPr>
          <p:nvPr/>
        </p:nvSpPr>
        <p:spPr bwMode="auto">
          <a:xfrm>
            <a:off x="9532879" y="3823083"/>
            <a:ext cx="145708" cy="170300"/>
          </a:xfrm>
          <a:custGeom>
            <a:avLst/>
            <a:gdLst>
              <a:gd name="T0" fmla="*/ 37 w 446"/>
              <a:gd name="T1" fmla="*/ 92 h 520"/>
              <a:gd name="T2" fmla="*/ 37 w 446"/>
              <a:gd name="T3" fmla="*/ 92 h 520"/>
              <a:gd name="T4" fmla="*/ 56 w 446"/>
              <a:gd name="T5" fmla="*/ 55 h 520"/>
              <a:gd name="T6" fmla="*/ 223 w 446"/>
              <a:gd name="T7" fmla="*/ 74 h 520"/>
              <a:gd name="T8" fmla="*/ 297 w 446"/>
              <a:gd name="T9" fmla="*/ 18 h 520"/>
              <a:gd name="T10" fmla="*/ 389 w 446"/>
              <a:gd name="T11" fmla="*/ 241 h 520"/>
              <a:gd name="T12" fmla="*/ 167 w 446"/>
              <a:gd name="T13" fmla="*/ 501 h 520"/>
              <a:gd name="T14" fmla="*/ 56 w 446"/>
              <a:gd name="T15" fmla="*/ 501 h 520"/>
              <a:gd name="T16" fmla="*/ 93 w 446"/>
              <a:gd name="T17" fmla="*/ 334 h 520"/>
              <a:gd name="T18" fmla="*/ 37 w 446"/>
              <a:gd name="T19" fmla="*/ 92 h 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6" h="520">
                <a:moveTo>
                  <a:pt x="37" y="92"/>
                </a:moveTo>
                <a:lnTo>
                  <a:pt x="37" y="92"/>
                </a:lnTo>
                <a:cubicBezTo>
                  <a:pt x="37" y="74"/>
                  <a:pt x="0" y="55"/>
                  <a:pt x="56" y="55"/>
                </a:cubicBezTo>
                <a:cubicBezTo>
                  <a:pt x="111" y="55"/>
                  <a:pt x="185" y="92"/>
                  <a:pt x="223" y="74"/>
                </a:cubicBezTo>
                <a:cubicBezTo>
                  <a:pt x="259" y="37"/>
                  <a:pt x="241" y="0"/>
                  <a:pt x="297" y="18"/>
                </a:cubicBezTo>
                <a:cubicBezTo>
                  <a:pt x="353" y="37"/>
                  <a:pt x="445" y="130"/>
                  <a:pt x="389" y="241"/>
                </a:cubicBezTo>
                <a:cubicBezTo>
                  <a:pt x="334" y="334"/>
                  <a:pt x="241" y="501"/>
                  <a:pt x="167" y="501"/>
                </a:cubicBezTo>
                <a:cubicBezTo>
                  <a:pt x="111" y="501"/>
                  <a:pt x="56" y="519"/>
                  <a:pt x="56" y="501"/>
                </a:cubicBezTo>
                <a:cubicBezTo>
                  <a:pt x="56" y="463"/>
                  <a:pt x="111" y="445"/>
                  <a:pt x="93" y="334"/>
                </a:cubicBezTo>
                <a:cubicBezTo>
                  <a:pt x="93" y="222"/>
                  <a:pt x="74" y="185"/>
                  <a:pt x="37" y="92"/>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6" name="Freeform 36"/>
          <p:cNvSpPr>
            <a:spLocks noChangeArrowheads="1"/>
          </p:cNvSpPr>
          <p:nvPr/>
        </p:nvSpPr>
        <p:spPr bwMode="auto">
          <a:xfrm>
            <a:off x="9527109" y="3707625"/>
            <a:ext cx="158692" cy="145766"/>
          </a:xfrm>
          <a:custGeom>
            <a:avLst/>
            <a:gdLst>
              <a:gd name="T0" fmla="*/ 111 w 483"/>
              <a:gd name="T1" fmla="*/ 130 h 446"/>
              <a:gd name="T2" fmla="*/ 111 w 483"/>
              <a:gd name="T3" fmla="*/ 130 h 446"/>
              <a:gd name="T4" fmla="*/ 222 w 483"/>
              <a:gd name="T5" fmla="*/ 74 h 446"/>
              <a:gd name="T6" fmla="*/ 371 w 483"/>
              <a:gd name="T7" fmla="*/ 0 h 446"/>
              <a:gd name="T8" fmla="*/ 482 w 483"/>
              <a:gd name="T9" fmla="*/ 37 h 446"/>
              <a:gd name="T10" fmla="*/ 426 w 483"/>
              <a:gd name="T11" fmla="*/ 186 h 446"/>
              <a:gd name="T12" fmla="*/ 333 w 483"/>
              <a:gd name="T13" fmla="*/ 353 h 446"/>
              <a:gd name="T14" fmla="*/ 315 w 483"/>
              <a:gd name="T15" fmla="*/ 371 h 446"/>
              <a:gd name="T16" fmla="*/ 277 w 483"/>
              <a:gd name="T17" fmla="*/ 353 h 446"/>
              <a:gd name="T18" fmla="*/ 185 w 483"/>
              <a:gd name="T19" fmla="*/ 427 h 446"/>
              <a:gd name="T20" fmla="*/ 55 w 483"/>
              <a:gd name="T21" fmla="*/ 445 h 446"/>
              <a:gd name="T22" fmla="*/ 0 w 483"/>
              <a:gd name="T23" fmla="*/ 353 h 446"/>
              <a:gd name="T24" fmla="*/ 74 w 483"/>
              <a:gd name="T25" fmla="*/ 204 h 446"/>
              <a:gd name="T26" fmla="*/ 111 w 483"/>
              <a:gd name="T27" fmla="*/ 13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3" h="446">
                <a:moveTo>
                  <a:pt x="111" y="130"/>
                </a:moveTo>
                <a:lnTo>
                  <a:pt x="111" y="130"/>
                </a:lnTo>
                <a:cubicBezTo>
                  <a:pt x="111" y="130"/>
                  <a:pt x="185" y="112"/>
                  <a:pt x="222" y="74"/>
                </a:cubicBezTo>
                <a:cubicBezTo>
                  <a:pt x="259" y="37"/>
                  <a:pt x="371" y="0"/>
                  <a:pt x="371" y="0"/>
                </a:cubicBezTo>
                <a:cubicBezTo>
                  <a:pt x="371" y="0"/>
                  <a:pt x="482" y="0"/>
                  <a:pt x="482" y="37"/>
                </a:cubicBezTo>
                <a:cubicBezTo>
                  <a:pt x="482" y="74"/>
                  <a:pt x="463" y="130"/>
                  <a:pt x="426" y="186"/>
                </a:cubicBezTo>
                <a:cubicBezTo>
                  <a:pt x="371" y="242"/>
                  <a:pt x="333" y="334"/>
                  <a:pt x="333" y="353"/>
                </a:cubicBezTo>
                <a:lnTo>
                  <a:pt x="315" y="371"/>
                </a:lnTo>
                <a:lnTo>
                  <a:pt x="277" y="353"/>
                </a:lnTo>
                <a:cubicBezTo>
                  <a:pt x="259" y="371"/>
                  <a:pt x="259" y="427"/>
                  <a:pt x="185" y="427"/>
                </a:cubicBezTo>
                <a:cubicBezTo>
                  <a:pt x="129" y="427"/>
                  <a:pt x="36" y="353"/>
                  <a:pt x="55" y="445"/>
                </a:cubicBezTo>
                <a:cubicBezTo>
                  <a:pt x="55" y="445"/>
                  <a:pt x="0" y="408"/>
                  <a:pt x="0" y="353"/>
                </a:cubicBezTo>
                <a:cubicBezTo>
                  <a:pt x="0" y="278"/>
                  <a:pt x="55" y="223"/>
                  <a:pt x="74" y="204"/>
                </a:cubicBezTo>
                <a:cubicBezTo>
                  <a:pt x="92" y="167"/>
                  <a:pt x="111" y="167"/>
                  <a:pt x="111" y="130"/>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7" name="Freeform 37"/>
          <p:cNvSpPr>
            <a:spLocks noChangeArrowheads="1"/>
          </p:cNvSpPr>
          <p:nvPr/>
        </p:nvSpPr>
        <p:spPr bwMode="auto">
          <a:xfrm>
            <a:off x="9538650" y="3701852"/>
            <a:ext cx="874250" cy="893355"/>
          </a:xfrm>
          <a:custGeom>
            <a:avLst/>
            <a:gdLst>
              <a:gd name="T0" fmla="*/ 2449 w 2673"/>
              <a:gd name="T1" fmla="*/ 1279 h 2728"/>
              <a:gd name="T2" fmla="*/ 2449 w 2673"/>
              <a:gd name="T3" fmla="*/ 1279 h 2728"/>
              <a:gd name="T4" fmla="*/ 2467 w 2673"/>
              <a:gd name="T5" fmla="*/ 1780 h 2728"/>
              <a:gd name="T6" fmla="*/ 2672 w 2673"/>
              <a:gd name="T7" fmla="*/ 2448 h 2728"/>
              <a:gd name="T8" fmla="*/ 2579 w 2673"/>
              <a:gd name="T9" fmla="*/ 2522 h 2728"/>
              <a:gd name="T10" fmla="*/ 2319 w 2673"/>
              <a:gd name="T11" fmla="*/ 2578 h 2728"/>
              <a:gd name="T12" fmla="*/ 2078 w 2673"/>
              <a:gd name="T13" fmla="*/ 2652 h 2728"/>
              <a:gd name="T14" fmla="*/ 1819 w 2673"/>
              <a:gd name="T15" fmla="*/ 2708 h 2728"/>
              <a:gd name="T16" fmla="*/ 1540 w 2673"/>
              <a:gd name="T17" fmla="*/ 2652 h 2728"/>
              <a:gd name="T18" fmla="*/ 1373 w 2673"/>
              <a:gd name="T19" fmla="*/ 2560 h 2728"/>
              <a:gd name="T20" fmla="*/ 1225 w 2673"/>
              <a:gd name="T21" fmla="*/ 2281 h 2728"/>
              <a:gd name="T22" fmla="*/ 1113 w 2673"/>
              <a:gd name="T23" fmla="*/ 2151 h 2728"/>
              <a:gd name="T24" fmla="*/ 872 w 2673"/>
              <a:gd name="T25" fmla="*/ 2189 h 2728"/>
              <a:gd name="T26" fmla="*/ 706 w 2673"/>
              <a:gd name="T27" fmla="*/ 2133 h 2728"/>
              <a:gd name="T28" fmla="*/ 538 w 2673"/>
              <a:gd name="T29" fmla="*/ 2003 h 2728"/>
              <a:gd name="T30" fmla="*/ 483 w 2673"/>
              <a:gd name="T31" fmla="*/ 1966 h 2728"/>
              <a:gd name="T32" fmla="*/ 371 w 2673"/>
              <a:gd name="T33" fmla="*/ 1929 h 2728"/>
              <a:gd name="T34" fmla="*/ 335 w 2673"/>
              <a:gd name="T35" fmla="*/ 1650 h 2728"/>
              <a:gd name="T36" fmla="*/ 205 w 2673"/>
              <a:gd name="T37" fmla="*/ 1391 h 2728"/>
              <a:gd name="T38" fmla="*/ 75 w 2673"/>
              <a:gd name="T39" fmla="*/ 1094 h 2728"/>
              <a:gd name="T40" fmla="*/ 0 w 2673"/>
              <a:gd name="T41" fmla="*/ 927 h 2728"/>
              <a:gd name="T42" fmla="*/ 38 w 2673"/>
              <a:gd name="T43" fmla="*/ 872 h 2728"/>
              <a:gd name="T44" fmla="*/ 149 w 2673"/>
              <a:gd name="T45" fmla="*/ 872 h 2728"/>
              <a:gd name="T46" fmla="*/ 316 w 2673"/>
              <a:gd name="T47" fmla="*/ 686 h 2728"/>
              <a:gd name="T48" fmla="*/ 390 w 2673"/>
              <a:gd name="T49" fmla="*/ 575 h 2728"/>
              <a:gd name="T50" fmla="*/ 279 w 2673"/>
              <a:gd name="T51" fmla="*/ 389 h 2728"/>
              <a:gd name="T52" fmla="*/ 335 w 2673"/>
              <a:gd name="T53" fmla="*/ 260 h 2728"/>
              <a:gd name="T54" fmla="*/ 427 w 2673"/>
              <a:gd name="T55" fmla="*/ 130 h 2728"/>
              <a:gd name="T56" fmla="*/ 446 w 2673"/>
              <a:gd name="T57" fmla="*/ 55 h 2728"/>
              <a:gd name="T58" fmla="*/ 538 w 2673"/>
              <a:gd name="T59" fmla="*/ 18 h 2728"/>
              <a:gd name="T60" fmla="*/ 1169 w 2673"/>
              <a:gd name="T61" fmla="*/ 0 h 2728"/>
              <a:gd name="T62" fmla="*/ 1651 w 2673"/>
              <a:gd name="T63" fmla="*/ 241 h 2728"/>
              <a:gd name="T64" fmla="*/ 2134 w 2673"/>
              <a:gd name="T65" fmla="*/ 537 h 2728"/>
              <a:gd name="T66" fmla="*/ 2152 w 2673"/>
              <a:gd name="T67" fmla="*/ 649 h 2728"/>
              <a:gd name="T68" fmla="*/ 2486 w 2673"/>
              <a:gd name="T69" fmla="*/ 872 h 2728"/>
              <a:gd name="T70" fmla="*/ 2449 w 2673"/>
              <a:gd name="T71" fmla="*/ 1279 h 2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73" h="2728">
                <a:moveTo>
                  <a:pt x="2449" y="1279"/>
                </a:moveTo>
                <a:lnTo>
                  <a:pt x="2449" y="1279"/>
                </a:lnTo>
                <a:cubicBezTo>
                  <a:pt x="2486" y="1354"/>
                  <a:pt x="2486" y="1539"/>
                  <a:pt x="2467" y="1780"/>
                </a:cubicBezTo>
                <a:cubicBezTo>
                  <a:pt x="2449" y="2021"/>
                  <a:pt x="2579" y="2263"/>
                  <a:pt x="2672" y="2448"/>
                </a:cubicBezTo>
                <a:cubicBezTo>
                  <a:pt x="2672" y="2448"/>
                  <a:pt x="2597" y="2522"/>
                  <a:pt x="2579" y="2522"/>
                </a:cubicBezTo>
                <a:cubicBezTo>
                  <a:pt x="2561" y="2541"/>
                  <a:pt x="2338" y="2578"/>
                  <a:pt x="2319" y="2578"/>
                </a:cubicBezTo>
                <a:cubicBezTo>
                  <a:pt x="2301" y="2578"/>
                  <a:pt x="2078" y="2652"/>
                  <a:pt x="2078" y="2652"/>
                </a:cubicBezTo>
                <a:cubicBezTo>
                  <a:pt x="2078" y="2652"/>
                  <a:pt x="1985" y="2708"/>
                  <a:pt x="1819" y="2708"/>
                </a:cubicBezTo>
                <a:cubicBezTo>
                  <a:pt x="1670" y="2708"/>
                  <a:pt x="1633" y="2727"/>
                  <a:pt x="1540" y="2652"/>
                </a:cubicBezTo>
                <a:cubicBezTo>
                  <a:pt x="1429" y="2597"/>
                  <a:pt x="1373" y="2560"/>
                  <a:pt x="1373" y="2560"/>
                </a:cubicBezTo>
                <a:cubicBezTo>
                  <a:pt x="1373" y="2560"/>
                  <a:pt x="1225" y="2337"/>
                  <a:pt x="1225" y="2281"/>
                </a:cubicBezTo>
                <a:cubicBezTo>
                  <a:pt x="1206" y="2244"/>
                  <a:pt x="1188" y="2170"/>
                  <a:pt x="1113" y="2151"/>
                </a:cubicBezTo>
                <a:cubicBezTo>
                  <a:pt x="1039" y="2133"/>
                  <a:pt x="872" y="2151"/>
                  <a:pt x="872" y="2189"/>
                </a:cubicBezTo>
                <a:cubicBezTo>
                  <a:pt x="872" y="2189"/>
                  <a:pt x="742" y="2151"/>
                  <a:pt x="706" y="2133"/>
                </a:cubicBezTo>
                <a:cubicBezTo>
                  <a:pt x="687" y="2115"/>
                  <a:pt x="538" y="2003"/>
                  <a:pt x="538" y="2003"/>
                </a:cubicBezTo>
                <a:cubicBezTo>
                  <a:pt x="483" y="1966"/>
                  <a:pt x="483" y="1966"/>
                  <a:pt x="483" y="1966"/>
                </a:cubicBezTo>
                <a:cubicBezTo>
                  <a:pt x="371" y="1929"/>
                  <a:pt x="371" y="1929"/>
                  <a:pt x="371" y="1929"/>
                </a:cubicBezTo>
                <a:cubicBezTo>
                  <a:pt x="371" y="1929"/>
                  <a:pt x="390" y="1799"/>
                  <a:pt x="335" y="1650"/>
                </a:cubicBezTo>
                <a:cubicBezTo>
                  <a:pt x="279" y="1502"/>
                  <a:pt x="205" y="1391"/>
                  <a:pt x="205" y="1391"/>
                </a:cubicBezTo>
                <a:cubicBezTo>
                  <a:pt x="75" y="1094"/>
                  <a:pt x="75" y="1094"/>
                  <a:pt x="75" y="1094"/>
                </a:cubicBezTo>
                <a:cubicBezTo>
                  <a:pt x="0" y="927"/>
                  <a:pt x="0" y="927"/>
                  <a:pt x="0" y="927"/>
                </a:cubicBezTo>
                <a:cubicBezTo>
                  <a:pt x="0" y="927"/>
                  <a:pt x="0" y="890"/>
                  <a:pt x="38" y="872"/>
                </a:cubicBezTo>
                <a:cubicBezTo>
                  <a:pt x="38" y="872"/>
                  <a:pt x="38" y="890"/>
                  <a:pt x="149" y="872"/>
                </a:cubicBezTo>
                <a:cubicBezTo>
                  <a:pt x="149" y="872"/>
                  <a:pt x="241" y="834"/>
                  <a:pt x="316" y="686"/>
                </a:cubicBezTo>
                <a:cubicBezTo>
                  <a:pt x="316" y="686"/>
                  <a:pt x="390" y="593"/>
                  <a:pt x="390" y="575"/>
                </a:cubicBezTo>
                <a:cubicBezTo>
                  <a:pt x="390" y="537"/>
                  <a:pt x="371" y="408"/>
                  <a:pt x="279" y="389"/>
                </a:cubicBezTo>
                <a:cubicBezTo>
                  <a:pt x="279" y="389"/>
                  <a:pt x="316" y="296"/>
                  <a:pt x="335" y="260"/>
                </a:cubicBezTo>
                <a:cubicBezTo>
                  <a:pt x="371" y="222"/>
                  <a:pt x="427" y="148"/>
                  <a:pt x="427" y="130"/>
                </a:cubicBezTo>
                <a:cubicBezTo>
                  <a:pt x="446" y="111"/>
                  <a:pt x="446" y="55"/>
                  <a:pt x="446" y="55"/>
                </a:cubicBezTo>
                <a:cubicBezTo>
                  <a:pt x="538" y="18"/>
                  <a:pt x="538" y="18"/>
                  <a:pt x="538" y="18"/>
                </a:cubicBezTo>
                <a:cubicBezTo>
                  <a:pt x="1169" y="0"/>
                  <a:pt x="1169" y="0"/>
                  <a:pt x="1169" y="0"/>
                </a:cubicBezTo>
                <a:cubicBezTo>
                  <a:pt x="1651" y="241"/>
                  <a:pt x="1651" y="241"/>
                  <a:pt x="1651" y="241"/>
                </a:cubicBezTo>
                <a:cubicBezTo>
                  <a:pt x="2134" y="537"/>
                  <a:pt x="2134" y="537"/>
                  <a:pt x="2134" y="537"/>
                </a:cubicBezTo>
                <a:cubicBezTo>
                  <a:pt x="2134" y="537"/>
                  <a:pt x="2152" y="631"/>
                  <a:pt x="2152" y="649"/>
                </a:cubicBezTo>
                <a:cubicBezTo>
                  <a:pt x="2152" y="686"/>
                  <a:pt x="2523" y="816"/>
                  <a:pt x="2486" y="872"/>
                </a:cubicBezTo>
                <a:cubicBezTo>
                  <a:pt x="2467" y="890"/>
                  <a:pt x="2319" y="1076"/>
                  <a:pt x="2449" y="1279"/>
                </a:cubicBezTo>
              </a:path>
            </a:pathLst>
          </a:custGeom>
          <a:solidFill>
            <a:srgbClr val="A9A9A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8" name="Freeform 38"/>
          <p:cNvSpPr>
            <a:spLocks noChangeArrowheads="1"/>
          </p:cNvSpPr>
          <p:nvPr/>
        </p:nvSpPr>
        <p:spPr bwMode="auto">
          <a:xfrm>
            <a:off x="9551633" y="3283318"/>
            <a:ext cx="473191" cy="467604"/>
          </a:xfrm>
          <a:custGeom>
            <a:avLst/>
            <a:gdLst>
              <a:gd name="T0" fmla="*/ 371 w 1447"/>
              <a:gd name="T1" fmla="*/ 92 h 1428"/>
              <a:gd name="T2" fmla="*/ 371 w 1447"/>
              <a:gd name="T3" fmla="*/ 92 h 1428"/>
              <a:gd name="T4" fmla="*/ 445 w 1447"/>
              <a:gd name="T5" fmla="*/ 445 h 1428"/>
              <a:gd name="T6" fmla="*/ 222 w 1447"/>
              <a:gd name="T7" fmla="*/ 834 h 1428"/>
              <a:gd name="T8" fmla="*/ 111 w 1447"/>
              <a:gd name="T9" fmla="*/ 1000 h 1428"/>
              <a:gd name="T10" fmla="*/ 74 w 1447"/>
              <a:gd name="T11" fmla="*/ 1149 h 1428"/>
              <a:gd name="T12" fmla="*/ 37 w 1447"/>
              <a:gd name="T13" fmla="*/ 1427 h 1428"/>
              <a:gd name="T14" fmla="*/ 129 w 1447"/>
              <a:gd name="T15" fmla="*/ 1390 h 1428"/>
              <a:gd name="T16" fmla="*/ 259 w 1447"/>
              <a:gd name="T17" fmla="*/ 1316 h 1428"/>
              <a:gd name="T18" fmla="*/ 408 w 1447"/>
              <a:gd name="T19" fmla="*/ 1334 h 1428"/>
              <a:gd name="T20" fmla="*/ 500 w 1447"/>
              <a:gd name="T21" fmla="*/ 1297 h 1428"/>
              <a:gd name="T22" fmla="*/ 1131 w 1447"/>
              <a:gd name="T23" fmla="*/ 1279 h 1428"/>
              <a:gd name="T24" fmla="*/ 1205 w 1447"/>
              <a:gd name="T25" fmla="*/ 964 h 1428"/>
              <a:gd name="T26" fmla="*/ 1298 w 1447"/>
              <a:gd name="T27" fmla="*/ 742 h 1428"/>
              <a:gd name="T28" fmla="*/ 1410 w 1447"/>
              <a:gd name="T29" fmla="*/ 482 h 1428"/>
              <a:gd name="T30" fmla="*/ 1298 w 1447"/>
              <a:gd name="T31" fmla="*/ 111 h 1428"/>
              <a:gd name="T32" fmla="*/ 1150 w 1447"/>
              <a:gd name="T33" fmla="*/ 0 h 1428"/>
              <a:gd name="T34" fmla="*/ 927 w 1447"/>
              <a:gd name="T35" fmla="*/ 55 h 1428"/>
              <a:gd name="T36" fmla="*/ 371 w 1447"/>
              <a:gd name="T37" fmla="*/ 92 h 1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47" h="1428">
                <a:moveTo>
                  <a:pt x="371" y="92"/>
                </a:moveTo>
                <a:lnTo>
                  <a:pt x="371" y="92"/>
                </a:lnTo>
                <a:cubicBezTo>
                  <a:pt x="371" y="92"/>
                  <a:pt x="482" y="278"/>
                  <a:pt x="445" y="445"/>
                </a:cubicBezTo>
                <a:cubicBezTo>
                  <a:pt x="389" y="593"/>
                  <a:pt x="222" y="834"/>
                  <a:pt x="222" y="834"/>
                </a:cubicBezTo>
                <a:cubicBezTo>
                  <a:pt x="111" y="1000"/>
                  <a:pt x="111" y="1000"/>
                  <a:pt x="111" y="1000"/>
                </a:cubicBezTo>
                <a:cubicBezTo>
                  <a:pt x="111" y="1000"/>
                  <a:pt x="92" y="1130"/>
                  <a:pt x="74" y="1149"/>
                </a:cubicBezTo>
                <a:cubicBezTo>
                  <a:pt x="55" y="1186"/>
                  <a:pt x="0" y="1371"/>
                  <a:pt x="37" y="1427"/>
                </a:cubicBezTo>
                <a:cubicBezTo>
                  <a:pt x="37" y="1427"/>
                  <a:pt x="74" y="1427"/>
                  <a:pt x="129" y="1390"/>
                </a:cubicBezTo>
                <a:cubicBezTo>
                  <a:pt x="185" y="1353"/>
                  <a:pt x="222" y="1316"/>
                  <a:pt x="259" y="1316"/>
                </a:cubicBezTo>
                <a:cubicBezTo>
                  <a:pt x="297" y="1297"/>
                  <a:pt x="408" y="1297"/>
                  <a:pt x="408" y="1334"/>
                </a:cubicBezTo>
                <a:cubicBezTo>
                  <a:pt x="500" y="1297"/>
                  <a:pt x="500" y="1297"/>
                  <a:pt x="500" y="1297"/>
                </a:cubicBezTo>
                <a:cubicBezTo>
                  <a:pt x="1131" y="1279"/>
                  <a:pt x="1131" y="1279"/>
                  <a:pt x="1131" y="1279"/>
                </a:cubicBezTo>
                <a:cubicBezTo>
                  <a:pt x="1131" y="1279"/>
                  <a:pt x="1187" y="1019"/>
                  <a:pt x="1205" y="964"/>
                </a:cubicBezTo>
                <a:cubicBezTo>
                  <a:pt x="1205" y="909"/>
                  <a:pt x="1298" y="742"/>
                  <a:pt x="1298" y="742"/>
                </a:cubicBezTo>
                <a:cubicBezTo>
                  <a:pt x="1298" y="742"/>
                  <a:pt x="1446" y="630"/>
                  <a:pt x="1410" y="482"/>
                </a:cubicBezTo>
                <a:cubicBezTo>
                  <a:pt x="1391" y="315"/>
                  <a:pt x="1354" y="166"/>
                  <a:pt x="1298" y="111"/>
                </a:cubicBezTo>
                <a:cubicBezTo>
                  <a:pt x="1261" y="74"/>
                  <a:pt x="1150" y="0"/>
                  <a:pt x="1150" y="0"/>
                </a:cubicBezTo>
                <a:cubicBezTo>
                  <a:pt x="1150" y="0"/>
                  <a:pt x="1113" y="18"/>
                  <a:pt x="927" y="55"/>
                </a:cubicBezTo>
                <a:cubicBezTo>
                  <a:pt x="742" y="92"/>
                  <a:pt x="482" y="111"/>
                  <a:pt x="371" y="92"/>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9" name="Freeform 39"/>
          <p:cNvSpPr>
            <a:spLocks noChangeArrowheads="1"/>
          </p:cNvSpPr>
          <p:nvPr/>
        </p:nvSpPr>
        <p:spPr bwMode="auto">
          <a:xfrm>
            <a:off x="9920953" y="3209714"/>
            <a:ext cx="662180" cy="783669"/>
          </a:xfrm>
          <a:custGeom>
            <a:avLst/>
            <a:gdLst>
              <a:gd name="T0" fmla="*/ 1855 w 2023"/>
              <a:gd name="T1" fmla="*/ 1706 h 2393"/>
              <a:gd name="T2" fmla="*/ 1855 w 2023"/>
              <a:gd name="T3" fmla="*/ 1706 h 2393"/>
              <a:gd name="T4" fmla="*/ 1763 w 2023"/>
              <a:gd name="T5" fmla="*/ 1724 h 2393"/>
              <a:gd name="T6" fmla="*/ 1614 w 2023"/>
              <a:gd name="T7" fmla="*/ 1873 h 2393"/>
              <a:gd name="T8" fmla="*/ 1577 w 2023"/>
              <a:gd name="T9" fmla="*/ 2021 h 2393"/>
              <a:gd name="T10" fmla="*/ 1503 w 2023"/>
              <a:gd name="T11" fmla="*/ 2058 h 2393"/>
              <a:gd name="T12" fmla="*/ 1466 w 2023"/>
              <a:gd name="T13" fmla="*/ 2281 h 2393"/>
              <a:gd name="T14" fmla="*/ 1354 w 2023"/>
              <a:gd name="T15" fmla="*/ 2392 h 2393"/>
              <a:gd name="T16" fmla="*/ 983 w 2023"/>
              <a:gd name="T17" fmla="*/ 2151 h 2393"/>
              <a:gd name="T18" fmla="*/ 965 w 2023"/>
              <a:gd name="T19" fmla="*/ 2039 h 2393"/>
              <a:gd name="T20" fmla="*/ 482 w 2023"/>
              <a:gd name="T21" fmla="*/ 1743 h 2393"/>
              <a:gd name="T22" fmla="*/ 0 w 2023"/>
              <a:gd name="T23" fmla="*/ 1502 h 2393"/>
              <a:gd name="T24" fmla="*/ 74 w 2023"/>
              <a:gd name="T25" fmla="*/ 1169 h 2393"/>
              <a:gd name="T26" fmla="*/ 167 w 2023"/>
              <a:gd name="T27" fmla="*/ 965 h 2393"/>
              <a:gd name="T28" fmla="*/ 297 w 2023"/>
              <a:gd name="T29" fmla="*/ 724 h 2393"/>
              <a:gd name="T30" fmla="*/ 167 w 2023"/>
              <a:gd name="T31" fmla="*/ 334 h 2393"/>
              <a:gd name="T32" fmla="*/ 19 w 2023"/>
              <a:gd name="T33" fmla="*/ 223 h 2393"/>
              <a:gd name="T34" fmla="*/ 130 w 2023"/>
              <a:gd name="T35" fmla="*/ 56 h 2393"/>
              <a:gd name="T36" fmla="*/ 408 w 2023"/>
              <a:gd name="T37" fmla="*/ 37 h 2393"/>
              <a:gd name="T38" fmla="*/ 650 w 2023"/>
              <a:gd name="T39" fmla="*/ 56 h 2393"/>
              <a:gd name="T40" fmla="*/ 1039 w 2023"/>
              <a:gd name="T41" fmla="*/ 315 h 2393"/>
              <a:gd name="T42" fmla="*/ 1410 w 2023"/>
              <a:gd name="T43" fmla="*/ 371 h 2393"/>
              <a:gd name="T44" fmla="*/ 1763 w 2023"/>
              <a:gd name="T45" fmla="*/ 278 h 2393"/>
              <a:gd name="T46" fmla="*/ 1985 w 2023"/>
              <a:gd name="T47" fmla="*/ 297 h 2393"/>
              <a:gd name="T48" fmla="*/ 1837 w 2023"/>
              <a:gd name="T49" fmla="*/ 501 h 2393"/>
              <a:gd name="T50" fmla="*/ 1725 w 2023"/>
              <a:gd name="T51" fmla="*/ 630 h 2393"/>
              <a:gd name="T52" fmla="*/ 1707 w 2023"/>
              <a:gd name="T53" fmla="*/ 1465 h 2393"/>
              <a:gd name="T54" fmla="*/ 1799 w 2023"/>
              <a:gd name="T55" fmla="*/ 1613 h 2393"/>
              <a:gd name="T56" fmla="*/ 1855 w 2023"/>
              <a:gd name="T57" fmla="*/ 1706 h 2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023" h="2393">
                <a:moveTo>
                  <a:pt x="1855" y="1706"/>
                </a:moveTo>
                <a:lnTo>
                  <a:pt x="1855" y="1706"/>
                </a:lnTo>
                <a:cubicBezTo>
                  <a:pt x="1855" y="1706"/>
                  <a:pt x="1781" y="1687"/>
                  <a:pt x="1763" y="1724"/>
                </a:cubicBezTo>
                <a:cubicBezTo>
                  <a:pt x="1744" y="1762"/>
                  <a:pt x="1651" y="1817"/>
                  <a:pt x="1614" y="1873"/>
                </a:cubicBezTo>
                <a:cubicBezTo>
                  <a:pt x="1577" y="1947"/>
                  <a:pt x="1614" y="1984"/>
                  <a:pt x="1577" y="2021"/>
                </a:cubicBezTo>
                <a:cubicBezTo>
                  <a:pt x="1558" y="2039"/>
                  <a:pt x="1503" y="1965"/>
                  <a:pt x="1503" y="2058"/>
                </a:cubicBezTo>
                <a:cubicBezTo>
                  <a:pt x="1503" y="2133"/>
                  <a:pt x="1503" y="2225"/>
                  <a:pt x="1466" y="2281"/>
                </a:cubicBezTo>
                <a:cubicBezTo>
                  <a:pt x="1410" y="2318"/>
                  <a:pt x="1354" y="2392"/>
                  <a:pt x="1354" y="2392"/>
                </a:cubicBezTo>
                <a:cubicBezTo>
                  <a:pt x="983" y="2151"/>
                  <a:pt x="983" y="2151"/>
                  <a:pt x="983" y="2151"/>
                </a:cubicBezTo>
                <a:cubicBezTo>
                  <a:pt x="965" y="2039"/>
                  <a:pt x="965" y="2039"/>
                  <a:pt x="965" y="2039"/>
                </a:cubicBezTo>
                <a:cubicBezTo>
                  <a:pt x="482" y="1743"/>
                  <a:pt x="482" y="1743"/>
                  <a:pt x="482" y="1743"/>
                </a:cubicBezTo>
                <a:cubicBezTo>
                  <a:pt x="0" y="1502"/>
                  <a:pt x="0" y="1502"/>
                  <a:pt x="0" y="1502"/>
                </a:cubicBezTo>
                <a:cubicBezTo>
                  <a:pt x="74" y="1169"/>
                  <a:pt x="74" y="1169"/>
                  <a:pt x="74" y="1169"/>
                </a:cubicBezTo>
                <a:cubicBezTo>
                  <a:pt x="167" y="965"/>
                  <a:pt x="167" y="965"/>
                  <a:pt x="167" y="965"/>
                </a:cubicBezTo>
                <a:cubicBezTo>
                  <a:pt x="167" y="965"/>
                  <a:pt x="297" y="853"/>
                  <a:pt x="297" y="724"/>
                </a:cubicBezTo>
                <a:cubicBezTo>
                  <a:pt x="279" y="594"/>
                  <a:pt x="204" y="353"/>
                  <a:pt x="167" y="334"/>
                </a:cubicBezTo>
                <a:cubicBezTo>
                  <a:pt x="149" y="315"/>
                  <a:pt x="19" y="223"/>
                  <a:pt x="19" y="223"/>
                </a:cubicBezTo>
                <a:cubicBezTo>
                  <a:pt x="19" y="223"/>
                  <a:pt x="0" y="56"/>
                  <a:pt x="130" y="56"/>
                </a:cubicBezTo>
                <a:cubicBezTo>
                  <a:pt x="279" y="37"/>
                  <a:pt x="353" y="37"/>
                  <a:pt x="408" y="37"/>
                </a:cubicBezTo>
                <a:cubicBezTo>
                  <a:pt x="445" y="37"/>
                  <a:pt x="575" y="0"/>
                  <a:pt x="650" y="56"/>
                </a:cubicBezTo>
                <a:cubicBezTo>
                  <a:pt x="724" y="111"/>
                  <a:pt x="946" y="297"/>
                  <a:pt x="1039" y="315"/>
                </a:cubicBezTo>
                <a:cubicBezTo>
                  <a:pt x="1132" y="353"/>
                  <a:pt x="1224" y="427"/>
                  <a:pt x="1410" y="371"/>
                </a:cubicBezTo>
                <a:cubicBezTo>
                  <a:pt x="1595" y="297"/>
                  <a:pt x="1725" y="278"/>
                  <a:pt x="1763" y="278"/>
                </a:cubicBezTo>
                <a:cubicBezTo>
                  <a:pt x="1818" y="278"/>
                  <a:pt x="2022" y="241"/>
                  <a:pt x="1985" y="297"/>
                </a:cubicBezTo>
                <a:cubicBezTo>
                  <a:pt x="1966" y="353"/>
                  <a:pt x="1892" y="464"/>
                  <a:pt x="1837" y="501"/>
                </a:cubicBezTo>
                <a:cubicBezTo>
                  <a:pt x="1781" y="556"/>
                  <a:pt x="1725" y="575"/>
                  <a:pt x="1725" y="630"/>
                </a:cubicBezTo>
                <a:cubicBezTo>
                  <a:pt x="1725" y="686"/>
                  <a:pt x="1651" y="1409"/>
                  <a:pt x="1707" y="1465"/>
                </a:cubicBezTo>
                <a:cubicBezTo>
                  <a:pt x="1744" y="1502"/>
                  <a:pt x="1744" y="1576"/>
                  <a:pt x="1799" y="1613"/>
                </a:cubicBezTo>
                <a:cubicBezTo>
                  <a:pt x="1837" y="1650"/>
                  <a:pt x="1874" y="1668"/>
                  <a:pt x="1855" y="1706"/>
                </a:cubicBezTo>
              </a:path>
            </a:pathLst>
          </a:custGeom>
          <a:solidFill>
            <a:srgbClr val="ABABA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0" name="Freeform 40"/>
          <p:cNvSpPr>
            <a:spLocks noChangeArrowheads="1"/>
          </p:cNvSpPr>
          <p:nvPr/>
        </p:nvSpPr>
        <p:spPr bwMode="auto">
          <a:xfrm>
            <a:off x="8367212" y="2717574"/>
            <a:ext cx="1044484" cy="704293"/>
          </a:xfrm>
          <a:custGeom>
            <a:avLst/>
            <a:gdLst>
              <a:gd name="T0" fmla="*/ 1984 w 3191"/>
              <a:gd name="T1" fmla="*/ 0 h 2152"/>
              <a:gd name="T2" fmla="*/ 1984 w 3191"/>
              <a:gd name="T3" fmla="*/ 0 h 2152"/>
              <a:gd name="T4" fmla="*/ 1891 w 3191"/>
              <a:gd name="T5" fmla="*/ 18 h 2152"/>
              <a:gd name="T6" fmla="*/ 1762 w 3191"/>
              <a:gd name="T7" fmla="*/ 36 h 2152"/>
              <a:gd name="T8" fmla="*/ 1613 w 3191"/>
              <a:gd name="T9" fmla="*/ 259 h 2152"/>
              <a:gd name="T10" fmla="*/ 1446 w 3191"/>
              <a:gd name="T11" fmla="*/ 426 h 2152"/>
              <a:gd name="T12" fmla="*/ 1094 w 3191"/>
              <a:gd name="T13" fmla="*/ 556 h 2152"/>
              <a:gd name="T14" fmla="*/ 1020 w 3191"/>
              <a:gd name="T15" fmla="*/ 612 h 2152"/>
              <a:gd name="T16" fmla="*/ 834 w 3191"/>
              <a:gd name="T17" fmla="*/ 760 h 2152"/>
              <a:gd name="T18" fmla="*/ 279 w 3191"/>
              <a:gd name="T19" fmla="*/ 890 h 2152"/>
              <a:gd name="T20" fmla="*/ 167 w 3191"/>
              <a:gd name="T21" fmla="*/ 1113 h 2152"/>
              <a:gd name="T22" fmla="*/ 37 w 3191"/>
              <a:gd name="T23" fmla="*/ 1279 h 2152"/>
              <a:gd name="T24" fmla="*/ 56 w 3191"/>
              <a:gd name="T25" fmla="*/ 1465 h 2152"/>
              <a:gd name="T26" fmla="*/ 130 w 3191"/>
              <a:gd name="T27" fmla="*/ 1687 h 2152"/>
              <a:gd name="T28" fmla="*/ 167 w 3191"/>
              <a:gd name="T29" fmla="*/ 1799 h 2152"/>
              <a:gd name="T30" fmla="*/ 445 w 3191"/>
              <a:gd name="T31" fmla="*/ 2151 h 2152"/>
              <a:gd name="T32" fmla="*/ 501 w 3191"/>
              <a:gd name="T33" fmla="*/ 2058 h 2152"/>
              <a:gd name="T34" fmla="*/ 612 w 3191"/>
              <a:gd name="T35" fmla="*/ 1891 h 2152"/>
              <a:gd name="T36" fmla="*/ 778 w 3191"/>
              <a:gd name="T37" fmla="*/ 1873 h 2152"/>
              <a:gd name="T38" fmla="*/ 946 w 3191"/>
              <a:gd name="T39" fmla="*/ 1929 h 2152"/>
              <a:gd name="T40" fmla="*/ 908 w 3191"/>
              <a:gd name="T41" fmla="*/ 1761 h 2152"/>
              <a:gd name="T42" fmla="*/ 982 w 3191"/>
              <a:gd name="T43" fmla="*/ 1650 h 2152"/>
              <a:gd name="T44" fmla="*/ 1094 w 3191"/>
              <a:gd name="T45" fmla="*/ 1539 h 2152"/>
              <a:gd name="T46" fmla="*/ 1279 w 3191"/>
              <a:gd name="T47" fmla="*/ 1520 h 2152"/>
              <a:gd name="T48" fmla="*/ 1391 w 3191"/>
              <a:gd name="T49" fmla="*/ 1613 h 2152"/>
              <a:gd name="T50" fmla="*/ 1502 w 3191"/>
              <a:gd name="T51" fmla="*/ 1669 h 2152"/>
              <a:gd name="T52" fmla="*/ 1669 w 3191"/>
              <a:gd name="T53" fmla="*/ 1706 h 2152"/>
              <a:gd name="T54" fmla="*/ 1836 w 3191"/>
              <a:gd name="T55" fmla="*/ 1743 h 2152"/>
              <a:gd name="T56" fmla="*/ 1984 w 3191"/>
              <a:gd name="T57" fmla="*/ 1669 h 2152"/>
              <a:gd name="T58" fmla="*/ 2170 w 3191"/>
              <a:gd name="T59" fmla="*/ 1502 h 2152"/>
              <a:gd name="T60" fmla="*/ 3190 w 3191"/>
              <a:gd name="T61" fmla="*/ 1446 h 2152"/>
              <a:gd name="T62" fmla="*/ 3078 w 3191"/>
              <a:gd name="T63" fmla="*/ 1298 h 2152"/>
              <a:gd name="T64" fmla="*/ 2949 w 3191"/>
              <a:gd name="T65" fmla="*/ 1149 h 2152"/>
              <a:gd name="T66" fmla="*/ 2837 w 3191"/>
              <a:gd name="T67" fmla="*/ 1019 h 2152"/>
              <a:gd name="T68" fmla="*/ 2578 w 3191"/>
              <a:gd name="T69" fmla="*/ 760 h 2152"/>
              <a:gd name="T70" fmla="*/ 2262 w 3191"/>
              <a:gd name="T71" fmla="*/ 556 h 2152"/>
              <a:gd name="T72" fmla="*/ 2207 w 3191"/>
              <a:gd name="T73" fmla="*/ 445 h 2152"/>
              <a:gd name="T74" fmla="*/ 2262 w 3191"/>
              <a:gd name="T75" fmla="*/ 277 h 2152"/>
              <a:gd name="T76" fmla="*/ 1984 w 3191"/>
              <a:gd name="T77" fmla="*/ 0 h 2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191" h="2152">
                <a:moveTo>
                  <a:pt x="1984" y="0"/>
                </a:moveTo>
                <a:lnTo>
                  <a:pt x="1984" y="0"/>
                </a:lnTo>
                <a:cubicBezTo>
                  <a:pt x="1984" y="0"/>
                  <a:pt x="1965" y="18"/>
                  <a:pt x="1891" y="18"/>
                </a:cubicBezTo>
                <a:cubicBezTo>
                  <a:pt x="1817" y="18"/>
                  <a:pt x="1799" y="0"/>
                  <a:pt x="1762" y="36"/>
                </a:cubicBezTo>
                <a:cubicBezTo>
                  <a:pt x="1724" y="92"/>
                  <a:pt x="1613" y="259"/>
                  <a:pt x="1613" y="259"/>
                </a:cubicBezTo>
                <a:cubicBezTo>
                  <a:pt x="1613" y="259"/>
                  <a:pt x="1483" y="407"/>
                  <a:pt x="1446" y="426"/>
                </a:cubicBezTo>
                <a:cubicBezTo>
                  <a:pt x="1409" y="445"/>
                  <a:pt x="1261" y="556"/>
                  <a:pt x="1094" y="556"/>
                </a:cubicBezTo>
                <a:cubicBezTo>
                  <a:pt x="1094" y="556"/>
                  <a:pt x="1057" y="537"/>
                  <a:pt x="1020" y="612"/>
                </a:cubicBezTo>
                <a:cubicBezTo>
                  <a:pt x="982" y="686"/>
                  <a:pt x="852" y="760"/>
                  <a:pt x="834" y="760"/>
                </a:cubicBezTo>
                <a:cubicBezTo>
                  <a:pt x="797" y="778"/>
                  <a:pt x="594" y="871"/>
                  <a:pt x="279" y="890"/>
                </a:cubicBezTo>
                <a:cubicBezTo>
                  <a:pt x="279" y="890"/>
                  <a:pt x="204" y="1075"/>
                  <a:pt x="167" y="1113"/>
                </a:cubicBezTo>
                <a:cubicBezTo>
                  <a:pt x="130" y="1168"/>
                  <a:pt x="56" y="1261"/>
                  <a:pt x="37" y="1279"/>
                </a:cubicBezTo>
                <a:cubicBezTo>
                  <a:pt x="37" y="1316"/>
                  <a:pt x="0" y="1354"/>
                  <a:pt x="56" y="1465"/>
                </a:cubicBezTo>
                <a:cubicBezTo>
                  <a:pt x="111" y="1576"/>
                  <a:pt x="130" y="1595"/>
                  <a:pt x="130" y="1687"/>
                </a:cubicBezTo>
                <a:cubicBezTo>
                  <a:pt x="130" y="1687"/>
                  <a:pt x="74" y="1706"/>
                  <a:pt x="167" y="1799"/>
                </a:cubicBezTo>
                <a:cubicBezTo>
                  <a:pt x="260" y="1891"/>
                  <a:pt x="445" y="2021"/>
                  <a:pt x="445" y="2151"/>
                </a:cubicBezTo>
                <a:cubicBezTo>
                  <a:pt x="445" y="2151"/>
                  <a:pt x="482" y="2077"/>
                  <a:pt x="501" y="2058"/>
                </a:cubicBezTo>
                <a:cubicBezTo>
                  <a:pt x="538" y="2021"/>
                  <a:pt x="594" y="1891"/>
                  <a:pt x="612" y="1891"/>
                </a:cubicBezTo>
                <a:cubicBezTo>
                  <a:pt x="650" y="1873"/>
                  <a:pt x="668" y="1855"/>
                  <a:pt x="778" y="1873"/>
                </a:cubicBezTo>
                <a:cubicBezTo>
                  <a:pt x="871" y="1891"/>
                  <a:pt x="946" y="1929"/>
                  <a:pt x="946" y="1929"/>
                </a:cubicBezTo>
                <a:cubicBezTo>
                  <a:pt x="946" y="1929"/>
                  <a:pt x="908" y="1799"/>
                  <a:pt x="908" y="1761"/>
                </a:cubicBezTo>
                <a:cubicBezTo>
                  <a:pt x="908" y="1725"/>
                  <a:pt x="890" y="1687"/>
                  <a:pt x="982" y="1650"/>
                </a:cubicBezTo>
                <a:cubicBezTo>
                  <a:pt x="1057" y="1613"/>
                  <a:pt x="1094" y="1558"/>
                  <a:pt x="1094" y="1539"/>
                </a:cubicBezTo>
                <a:cubicBezTo>
                  <a:pt x="1112" y="1520"/>
                  <a:pt x="1187" y="1484"/>
                  <a:pt x="1279" y="1520"/>
                </a:cubicBezTo>
                <a:cubicBezTo>
                  <a:pt x="1279" y="1520"/>
                  <a:pt x="1353" y="1576"/>
                  <a:pt x="1391" y="1613"/>
                </a:cubicBezTo>
                <a:cubicBezTo>
                  <a:pt x="1428" y="1669"/>
                  <a:pt x="1409" y="1669"/>
                  <a:pt x="1502" y="1669"/>
                </a:cubicBezTo>
                <a:cubicBezTo>
                  <a:pt x="1594" y="1687"/>
                  <a:pt x="1650" y="1687"/>
                  <a:pt x="1669" y="1706"/>
                </a:cubicBezTo>
                <a:cubicBezTo>
                  <a:pt x="1688" y="1725"/>
                  <a:pt x="1743" y="1761"/>
                  <a:pt x="1836" y="1743"/>
                </a:cubicBezTo>
                <a:cubicBezTo>
                  <a:pt x="1947" y="1743"/>
                  <a:pt x="1965" y="1706"/>
                  <a:pt x="1984" y="1669"/>
                </a:cubicBezTo>
                <a:cubicBezTo>
                  <a:pt x="2003" y="1613"/>
                  <a:pt x="2021" y="1502"/>
                  <a:pt x="2170" y="1502"/>
                </a:cubicBezTo>
                <a:cubicBezTo>
                  <a:pt x="2336" y="1484"/>
                  <a:pt x="3190" y="1446"/>
                  <a:pt x="3190" y="1446"/>
                </a:cubicBezTo>
                <a:cubicBezTo>
                  <a:pt x="3190" y="1446"/>
                  <a:pt x="3134" y="1409"/>
                  <a:pt x="3078" y="1298"/>
                </a:cubicBezTo>
                <a:cubicBezTo>
                  <a:pt x="3004" y="1187"/>
                  <a:pt x="3004" y="1187"/>
                  <a:pt x="2949" y="1149"/>
                </a:cubicBezTo>
                <a:cubicBezTo>
                  <a:pt x="2893" y="1113"/>
                  <a:pt x="2875" y="1113"/>
                  <a:pt x="2837" y="1019"/>
                </a:cubicBezTo>
                <a:cubicBezTo>
                  <a:pt x="2801" y="945"/>
                  <a:pt x="2726" y="816"/>
                  <a:pt x="2578" y="760"/>
                </a:cubicBezTo>
                <a:cubicBezTo>
                  <a:pt x="2411" y="704"/>
                  <a:pt x="2300" y="593"/>
                  <a:pt x="2262" y="556"/>
                </a:cubicBezTo>
                <a:cubicBezTo>
                  <a:pt x="2225" y="519"/>
                  <a:pt x="2188" y="519"/>
                  <a:pt x="2207" y="445"/>
                </a:cubicBezTo>
                <a:cubicBezTo>
                  <a:pt x="2207" y="371"/>
                  <a:pt x="2300" y="315"/>
                  <a:pt x="2262" y="277"/>
                </a:cubicBezTo>
                <a:cubicBezTo>
                  <a:pt x="2244" y="222"/>
                  <a:pt x="2003" y="0"/>
                  <a:pt x="1984" y="0"/>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1" name="Freeform 41"/>
          <p:cNvSpPr>
            <a:spLocks noChangeArrowheads="1"/>
          </p:cNvSpPr>
          <p:nvPr/>
        </p:nvSpPr>
        <p:spPr bwMode="auto">
          <a:xfrm>
            <a:off x="9114509" y="945297"/>
            <a:ext cx="874250" cy="899128"/>
          </a:xfrm>
          <a:custGeom>
            <a:avLst/>
            <a:gdLst>
              <a:gd name="T0" fmla="*/ 0 w 2672"/>
              <a:gd name="T1" fmla="*/ 92 h 2746"/>
              <a:gd name="T2" fmla="*/ 0 w 2672"/>
              <a:gd name="T3" fmla="*/ 92 h 2746"/>
              <a:gd name="T4" fmla="*/ 93 w 2672"/>
              <a:gd name="T5" fmla="*/ 2615 h 2746"/>
              <a:gd name="T6" fmla="*/ 2022 w 2672"/>
              <a:gd name="T7" fmla="*/ 2578 h 2746"/>
              <a:gd name="T8" fmla="*/ 2207 w 2672"/>
              <a:gd name="T9" fmla="*/ 2652 h 2746"/>
              <a:gd name="T10" fmla="*/ 2245 w 2672"/>
              <a:gd name="T11" fmla="*/ 2671 h 2746"/>
              <a:gd name="T12" fmla="*/ 2337 w 2672"/>
              <a:gd name="T13" fmla="*/ 2504 h 2746"/>
              <a:gd name="T14" fmla="*/ 2671 w 2672"/>
              <a:gd name="T15" fmla="*/ 2300 h 2746"/>
              <a:gd name="T16" fmla="*/ 2560 w 2672"/>
              <a:gd name="T17" fmla="*/ 2133 h 2746"/>
              <a:gd name="T18" fmla="*/ 2652 w 2672"/>
              <a:gd name="T19" fmla="*/ 2040 h 2746"/>
              <a:gd name="T20" fmla="*/ 2356 w 2672"/>
              <a:gd name="T21" fmla="*/ 1725 h 2746"/>
              <a:gd name="T22" fmla="*/ 2133 w 2672"/>
              <a:gd name="T23" fmla="*/ 1484 h 2746"/>
              <a:gd name="T24" fmla="*/ 2059 w 2672"/>
              <a:gd name="T25" fmla="*/ 1261 h 2746"/>
              <a:gd name="T26" fmla="*/ 1929 w 2672"/>
              <a:gd name="T27" fmla="*/ 1131 h 2746"/>
              <a:gd name="T28" fmla="*/ 1818 w 2672"/>
              <a:gd name="T29" fmla="*/ 964 h 2746"/>
              <a:gd name="T30" fmla="*/ 1707 w 2672"/>
              <a:gd name="T31" fmla="*/ 704 h 2746"/>
              <a:gd name="T32" fmla="*/ 1633 w 2672"/>
              <a:gd name="T33" fmla="*/ 538 h 2746"/>
              <a:gd name="T34" fmla="*/ 1725 w 2672"/>
              <a:gd name="T35" fmla="*/ 463 h 2746"/>
              <a:gd name="T36" fmla="*/ 1874 w 2672"/>
              <a:gd name="T37" fmla="*/ 779 h 2746"/>
              <a:gd name="T38" fmla="*/ 1985 w 2672"/>
              <a:gd name="T39" fmla="*/ 983 h 2746"/>
              <a:gd name="T40" fmla="*/ 2096 w 2672"/>
              <a:gd name="T41" fmla="*/ 1242 h 2746"/>
              <a:gd name="T42" fmla="*/ 2189 w 2672"/>
              <a:gd name="T43" fmla="*/ 1261 h 2746"/>
              <a:gd name="T44" fmla="*/ 2170 w 2672"/>
              <a:gd name="T45" fmla="*/ 1057 h 2746"/>
              <a:gd name="T46" fmla="*/ 2189 w 2672"/>
              <a:gd name="T47" fmla="*/ 834 h 2746"/>
              <a:gd name="T48" fmla="*/ 2281 w 2672"/>
              <a:gd name="T49" fmla="*/ 612 h 2746"/>
              <a:gd name="T50" fmla="*/ 2245 w 2672"/>
              <a:gd name="T51" fmla="*/ 408 h 2746"/>
              <a:gd name="T52" fmla="*/ 2133 w 2672"/>
              <a:gd name="T53" fmla="*/ 111 h 2746"/>
              <a:gd name="T54" fmla="*/ 2059 w 2672"/>
              <a:gd name="T55" fmla="*/ 74 h 2746"/>
              <a:gd name="T56" fmla="*/ 1855 w 2672"/>
              <a:gd name="T57" fmla="*/ 185 h 2746"/>
              <a:gd name="T58" fmla="*/ 1651 w 2672"/>
              <a:gd name="T59" fmla="*/ 148 h 2746"/>
              <a:gd name="T60" fmla="*/ 1447 w 2672"/>
              <a:gd name="T61" fmla="*/ 37 h 2746"/>
              <a:gd name="T62" fmla="*/ 1076 w 2672"/>
              <a:gd name="T63" fmla="*/ 92 h 2746"/>
              <a:gd name="T64" fmla="*/ 853 w 2672"/>
              <a:gd name="T65" fmla="*/ 222 h 2746"/>
              <a:gd name="T66" fmla="*/ 649 w 2672"/>
              <a:gd name="T67" fmla="*/ 203 h 2746"/>
              <a:gd name="T68" fmla="*/ 445 w 2672"/>
              <a:gd name="T69" fmla="*/ 148 h 2746"/>
              <a:gd name="T70" fmla="*/ 0 w 2672"/>
              <a:gd name="T71" fmla="*/ 92 h 2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72" h="2746">
                <a:moveTo>
                  <a:pt x="0" y="92"/>
                </a:moveTo>
                <a:lnTo>
                  <a:pt x="0" y="92"/>
                </a:lnTo>
                <a:cubicBezTo>
                  <a:pt x="93" y="2615"/>
                  <a:pt x="93" y="2615"/>
                  <a:pt x="93" y="2615"/>
                </a:cubicBezTo>
                <a:cubicBezTo>
                  <a:pt x="2022" y="2578"/>
                  <a:pt x="2022" y="2578"/>
                  <a:pt x="2022" y="2578"/>
                </a:cubicBezTo>
                <a:cubicBezTo>
                  <a:pt x="2207" y="2652"/>
                  <a:pt x="2207" y="2652"/>
                  <a:pt x="2207" y="2652"/>
                </a:cubicBezTo>
                <a:cubicBezTo>
                  <a:pt x="2207" y="2652"/>
                  <a:pt x="2189" y="2745"/>
                  <a:pt x="2245" y="2671"/>
                </a:cubicBezTo>
                <a:cubicBezTo>
                  <a:pt x="2300" y="2578"/>
                  <a:pt x="2263" y="2597"/>
                  <a:pt x="2337" y="2504"/>
                </a:cubicBezTo>
                <a:cubicBezTo>
                  <a:pt x="2411" y="2411"/>
                  <a:pt x="2504" y="2300"/>
                  <a:pt x="2671" y="2300"/>
                </a:cubicBezTo>
                <a:cubicBezTo>
                  <a:pt x="2671" y="2300"/>
                  <a:pt x="2560" y="2189"/>
                  <a:pt x="2560" y="2133"/>
                </a:cubicBezTo>
                <a:cubicBezTo>
                  <a:pt x="2560" y="2096"/>
                  <a:pt x="2597" y="2040"/>
                  <a:pt x="2652" y="2040"/>
                </a:cubicBezTo>
                <a:cubicBezTo>
                  <a:pt x="2652" y="2040"/>
                  <a:pt x="2375" y="1743"/>
                  <a:pt x="2356" y="1725"/>
                </a:cubicBezTo>
                <a:cubicBezTo>
                  <a:pt x="2337" y="1725"/>
                  <a:pt x="2170" y="1521"/>
                  <a:pt x="2133" y="1484"/>
                </a:cubicBezTo>
                <a:cubicBezTo>
                  <a:pt x="2115" y="1446"/>
                  <a:pt x="2078" y="1316"/>
                  <a:pt x="2059" y="1261"/>
                </a:cubicBezTo>
                <a:cubicBezTo>
                  <a:pt x="2022" y="1224"/>
                  <a:pt x="2004" y="1187"/>
                  <a:pt x="1929" y="1131"/>
                </a:cubicBezTo>
                <a:cubicBezTo>
                  <a:pt x="1855" y="1057"/>
                  <a:pt x="1855" y="1057"/>
                  <a:pt x="1818" y="964"/>
                </a:cubicBezTo>
                <a:cubicBezTo>
                  <a:pt x="1781" y="853"/>
                  <a:pt x="1762" y="816"/>
                  <a:pt x="1707" y="704"/>
                </a:cubicBezTo>
                <a:cubicBezTo>
                  <a:pt x="1651" y="593"/>
                  <a:pt x="1614" y="612"/>
                  <a:pt x="1633" y="538"/>
                </a:cubicBezTo>
                <a:cubicBezTo>
                  <a:pt x="1651" y="482"/>
                  <a:pt x="1688" y="408"/>
                  <a:pt x="1725" y="463"/>
                </a:cubicBezTo>
                <a:cubicBezTo>
                  <a:pt x="1762" y="519"/>
                  <a:pt x="1818" y="742"/>
                  <a:pt x="1874" y="779"/>
                </a:cubicBezTo>
                <a:cubicBezTo>
                  <a:pt x="1929" y="834"/>
                  <a:pt x="1966" y="909"/>
                  <a:pt x="1985" y="983"/>
                </a:cubicBezTo>
                <a:cubicBezTo>
                  <a:pt x="2004" y="1075"/>
                  <a:pt x="2078" y="1205"/>
                  <a:pt x="2096" y="1242"/>
                </a:cubicBezTo>
                <a:cubicBezTo>
                  <a:pt x="2133" y="1261"/>
                  <a:pt x="2189" y="1335"/>
                  <a:pt x="2189" y="1261"/>
                </a:cubicBezTo>
                <a:cubicBezTo>
                  <a:pt x="2189" y="1168"/>
                  <a:pt x="2170" y="1131"/>
                  <a:pt x="2170" y="1057"/>
                </a:cubicBezTo>
                <a:cubicBezTo>
                  <a:pt x="2170" y="983"/>
                  <a:pt x="2170" y="890"/>
                  <a:pt x="2189" y="834"/>
                </a:cubicBezTo>
                <a:cubicBezTo>
                  <a:pt x="2189" y="760"/>
                  <a:pt x="2281" y="649"/>
                  <a:pt x="2281" y="612"/>
                </a:cubicBezTo>
                <a:cubicBezTo>
                  <a:pt x="2300" y="574"/>
                  <a:pt x="2263" y="445"/>
                  <a:pt x="2245" y="408"/>
                </a:cubicBezTo>
                <a:cubicBezTo>
                  <a:pt x="2226" y="371"/>
                  <a:pt x="2133" y="111"/>
                  <a:pt x="2133" y="111"/>
                </a:cubicBezTo>
                <a:cubicBezTo>
                  <a:pt x="2133" y="111"/>
                  <a:pt x="2078" y="55"/>
                  <a:pt x="2059" y="74"/>
                </a:cubicBezTo>
                <a:cubicBezTo>
                  <a:pt x="2022" y="111"/>
                  <a:pt x="1948" y="185"/>
                  <a:pt x="1855" y="185"/>
                </a:cubicBezTo>
                <a:cubicBezTo>
                  <a:pt x="1781" y="185"/>
                  <a:pt x="1707" y="185"/>
                  <a:pt x="1651" y="148"/>
                </a:cubicBezTo>
                <a:cubicBezTo>
                  <a:pt x="1595" y="111"/>
                  <a:pt x="1577" y="74"/>
                  <a:pt x="1447" y="37"/>
                </a:cubicBezTo>
                <a:cubicBezTo>
                  <a:pt x="1317" y="0"/>
                  <a:pt x="1187" y="18"/>
                  <a:pt x="1076" y="92"/>
                </a:cubicBezTo>
                <a:cubicBezTo>
                  <a:pt x="965" y="167"/>
                  <a:pt x="946" y="241"/>
                  <a:pt x="853" y="222"/>
                </a:cubicBezTo>
                <a:cubicBezTo>
                  <a:pt x="779" y="203"/>
                  <a:pt x="705" y="185"/>
                  <a:pt x="649" y="203"/>
                </a:cubicBezTo>
                <a:cubicBezTo>
                  <a:pt x="594" y="203"/>
                  <a:pt x="556" y="185"/>
                  <a:pt x="445" y="148"/>
                </a:cubicBezTo>
                <a:cubicBezTo>
                  <a:pt x="352" y="129"/>
                  <a:pt x="111" y="148"/>
                  <a:pt x="0" y="92"/>
                </a:cubicBezTo>
              </a:path>
            </a:pathLst>
          </a:custGeom>
          <a:solidFill>
            <a:srgbClr val="B5B5B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2" name="Freeform 42"/>
          <p:cNvSpPr>
            <a:spLocks noChangeArrowheads="1"/>
          </p:cNvSpPr>
          <p:nvPr/>
        </p:nvSpPr>
        <p:spPr bwMode="auto">
          <a:xfrm>
            <a:off x="8974570" y="1698659"/>
            <a:ext cx="1250784" cy="1620739"/>
          </a:xfrm>
          <a:custGeom>
            <a:avLst/>
            <a:gdLst>
              <a:gd name="T0" fmla="*/ 3321 w 3822"/>
              <a:gd name="T1" fmla="*/ 4656 h 4954"/>
              <a:gd name="T2" fmla="*/ 3321 w 3822"/>
              <a:gd name="T3" fmla="*/ 4656 h 4954"/>
              <a:gd name="T4" fmla="*/ 3173 w 3822"/>
              <a:gd name="T5" fmla="*/ 4656 h 4954"/>
              <a:gd name="T6" fmla="*/ 2968 w 3822"/>
              <a:gd name="T7" fmla="*/ 4693 h 4954"/>
              <a:gd name="T8" fmla="*/ 2913 w 3822"/>
              <a:gd name="T9" fmla="*/ 4842 h 4954"/>
              <a:gd name="T10" fmla="*/ 2486 w 3822"/>
              <a:gd name="T11" fmla="*/ 4934 h 4954"/>
              <a:gd name="T12" fmla="*/ 2134 w 3822"/>
              <a:gd name="T13" fmla="*/ 4934 h 4954"/>
              <a:gd name="T14" fmla="*/ 1911 w 3822"/>
              <a:gd name="T15" fmla="*/ 4786 h 4954"/>
              <a:gd name="T16" fmla="*/ 1689 w 3822"/>
              <a:gd name="T17" fmla="*/ 4767 h 4954"/>
              <a:gd name="T18" fmla="*/ 1540 w 3822"/>
              <a:gd name="T19" fmla="*/ 4749 h 4954"/>
              <a:gd name="T20" fmla="*/ 1336 w 3822"/>
              <a:gd name="T21" fmla="*/ 4563 h 4954"/>
              <a:gd name="T22" fmla="*/ 1188 w 3822"/>
              <a:gd name="T23" fmla="*/ 4378 h 4954"/>
              <a:gd name="T24" fmla="*/ 1095 w 3822"/>
              <a:gd name="T25" fmla="*/ 4266 h 4954"/>
              <a:gd name="T26" fmla="*/ 1021 w 3822"/>
              <a:gd name="T27" fmla="*/ 4192 h 4954"/>
              <a:gd name="T28" fmla="*/ 891 w 3822"/>
              <a:gd name="T29" fmla="*/ 4007 h 4954"/>
              <a:gd name="T30" fmla="*/ 650 w 3822"/>
              <a:gd name="T31" fmla="*/ 3840 h 4954"/>
              <a:gd name="T32" fmla="*/ 427 w 3822"/>
              <a:gd name="T33" fmla="*/ 3691 h 4954"/>
              <a:gd name="T34" fmla="*/ 353 w 3822"/>
              <a:gd name="T35" fmla="*/ 3636 h 4954"/>
              <a:gd name="T36" fmla="*/ 353 w 3822"/>
              <a:gd name="T37" fmla="*/ 3524 h 4954"/>
              <a:gd name="T38" fmla="*/ 390 w 3822"/>
              <a:gd name="T39" fmla="*/ 3450 h 4954"/>
              <a:gd name="T40" fmla="*/ 390 w 3822"/>
              <a:gd name="T41" fmla="*/ 3339 h 4954"/>
              <a:gd name="T42" fmla="*/ 130 w 3822"/>
              <a:gd name="T43" fmla="*/ 3117 h 4954"/>
              <a:gd name="T44" fmla="*/ 149 w 3822"/>
              <a:gd name="T45" fmla="*/ 3042 h 4954"/>
              <a:gd name="T46" fmla="*/ 37 w 3822"/>
              <a:gd name="T47" fmla="*/ 2782 h 4954"/>
              <a:gd name="T48" fmla="*/ 0 w 3822"/>
              <a:gd name="T49" fmla="*/ 2560 h 4954"/>
              <a:gd name="T50" fmla="*/ 19 w 3822"/>
              <a:gd name="T51" fmla="*/ 2356 h 4954"/>
              <a:gd name="T52" fmla="*/ 130 w 3822"/>
              <a:gd name="T53" fmla="*/ 2115 h 4954"/>
              <a:gd name="T54" fmla="*/ 334 w 3822"/>
              <a:gd name="T55" fmla="*/ 1966 h 4954"/>
              <a:gd name="T56" fmla="*/ 316 w 3822"/>
              <a:gd name="T57" fmla="*/ 927 h 4954"/>
              <a:gd name="T58" fmla="*/ 482 w 3822"/>
              <a:gd name="T59" fmla="*/ 872 h 4954"/>
              <a:gd name="T60" fmla="*/ 538 w 3822"/>
              <a:gd name="T61" fmla="*/ 779 h 4954"/>
              <a:gd name="T62" fmla="*/ 520 w 3822"/>
              <a:gd name="T63" fmla="*/ 315 h 4954"/>
              <a:gd name="T64" fmla="*/ 2449 w 3822"/>
              <a:gd name="T65" fmla="*/ 278 h 4954"/>
              <a:gd name="T66" fmla="*/ 2634 w 3822"/>
              <a:gd name="T67" fmla="*/ 352 h 4954"/>
              <a:gd name="T68" fmla="*/ 2653 w 3822"/>
              <a:gd name="T69" fmla="*/ 390 h 4954"/>
              <a:gd name="T70" fmla="*/ 2746 w 3822"/>
              <a:gd name="T71" fmla="*/ 223 h 4954"/>
              <a:gd name="T72" fmla="*/ 3098 w 3822"/>
              <a:gd name="T73" fmla="*/ 0 h 4954"/>
              <a:gd name="T74" fmla="*/ 3209 w 3822"/>
              <a:gd name="T75" fmla="*/ 130 h 4954"/>
              <a:gd name="T76" fmla="*/ 3414 w 3822"/>
              <a:gd name="T77" fmla="*/ 334 h 4954"/>
              <a:gd name="T78" fmla="*/ 3450 w 3822"/>
              <a:gd name="T79" fmla="*/ 631 h 4954"/>
              <a:gd name="T80" fmla="*/ 3525 w 3822"/>
              <a:gd name="T81" fmla="*/ 835 h 4954"/>
              <a:gd name="T82" fmla="*/ 3580 w 3822"/>
              <a:gd name="T83" fmla="*/ 1039 h 4954"/>
              <a:gd name="T84" fmla="*/ 3580 w 3822"/>
              <a:gd name="T85" fmla="*/ 1150 h 4954"/>
              <a:gd name="T86" fmla="*/ 3821 w 3822"/>
              <a:gd name="T87" fmla="*/ 1298 h 4954"/>
              <a:gd name="T88" fmla="*/ 3766 w 3822"/>
              <a:gd name="T89" fmla="*/ 1354 h 4954"/>
              <a:gd name="T90" fmla="*/ 3544 w 3822"/>
              <a:gd name="T91" fmla="*/ 1595 h 4954"/>
              <a:gd name="T92" fmla="*/ 3506 w 3822"/>
              <a:gd name="T93" fmla="*/ 1707 h 4954"/>
              <a:gd name="T94" fmla="*/ 3432 w 3822"/>
              <a:gd name="T95" fmla="*/ 2059 h 4954"/>
              <a:gd name="T96" fmla="*/ 3450 w 3822"/>
              <a:gd name="T97" fmla="*/ 2226 h 4954"/>
              <a:gd name="T98" fmla="*/ 3395 w 3822"/>
              <a:gd name="T99" fmla="*/ 2486 h 4954"/>
              <a:gd name="T100" fmla="*/ 3173 w 3822"/>
              <a:gd name="T101" fmla="*/ 2801 h 4954"/>
              <a:gd name="T102" fmla="*/ 3098 w 3822"/>
              <a:gd name="T103" fmla="*/ 3079 h 4954"/>
              <a:gd name="T104" fmla="*/ 2931 w 3822"/>
              <a:gd name="T105" fmla="*/ 3209 h 4954"/>
              <a:gd name="T106" fmla="*/ 2931 w 3822"/>
              <a:gd name="T107" fmla="*/ 3636 h 4954"/>
              <a:gd name="T108" fmla="*/ 2727 w 3822"/>
              <a:gd name="T109" fmla="*/ 3784 h 4954"/>
              <a:gd name="T110" fmla="*/ 2820 w 3822"/>
              <a:gd name="T111" fmla="*/ 3970 h 4954"/>
              <a:gd name="T112" fmla="*/ 3191 w 3822"/>
              <a:gd name="T113" fmla="*/ 4415 h 4954"/>
              <a:gd name="T114" fmla="*/ 3321 w 3822"/>
              <a:gd name="T115" fmla="*/ 4656 h 4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822" h="4954">
                <a:moveTo>
                  <a:pt x="3321" y="4656"/>
                </a:moveTo>
                <a:lnTo>
                  <a:pt x="3321" y="4656"/>
                </a:lnTo>
                <a:cubicBezTo>
                  <a:pt x="3321" y="4656"/>
                  <a:pt x="3228" y="4656"/>
                  <a:pt x="3173" y="4656"/>
                </a:cubicBezTo>
                <a:cubicBezTo>
                  <a:pt x="3117" y="4656"/>
                  <a:pt x="2987" y="4656"/>
                  <a:pt x="2968" y="4693"/>
                </a:cubicBezTo>
                <a:cubicBezTo>
                  <a:pt x="2931" y="4730"/>
                  <a:pt x="2913" y="4786"/>
                  <a:pt x="2913" y="4842"/>
                </a:cubicBezTo>
                <a:cubicBezTo>
                  <a:pt x="2913" y="4842"/>
                  <a:pt x="2505" y="4934"/>
                  <a:pt x="2486" y="4934"/>
                </a:cubicBezTo>
                <a:cubicBezTo>
                  <a:pt x="2467" y="4934"/>
                  <a:pt x="2189" y="4953"/>
                  <a:pt x="2134" y="4934"/>
                </a:cubicBezTo>
                <a:cubicBezTo>
                  <a:pt x="2134" y="4934"/>
                  <a:pt x="2078" y="4823"/>
                  <a:pt x="1911" y="4786"/>
                </a:cubicBezTo>
                <a:cubicBezTo>
                  <a:pt x="1763" y="4730"/>
                  <a:pt x="1689" y="4767"/>
                  <a:pt x="1689" y="4767"/>
                </a:cubicBezTo>
                <a:cubicBezTo>
                  <a:pt x="1689" y="4767"/>
                  <a:pt x="1577" y="4786"/>
                  <a:pt x="1540" y="4749"/>
                </a:cubicBezTo>
                <a:cubicBezTo>
                  <a:pt x="1503" y="4712"/>
                  <a:pt x="1336" y="4563"/>
                  <a:pt x="1336" y="4563"/>
                </a:cubicBezTo>
                <a:cubicBezTo>
                  <a:pt x="1336" y="4563"/>
                  <a:pt x="1224" y="4433"/>
                  <a:pt x="1188" y="4378"/>
                </a:cubicBezTo>
                <a:cubicBezTo>
                  <a:pt x="1150" y="4304"/>
                  <a:pt x="1132" y="4304"/>
                  <a:pt x="1095" y="4266"/>
                </a:cubicBezTo>
                <a:cubicBezTo>
                  <a:pt x="1076" y="4230"/>
                  <a:pt x="1021" y="4211"/>
                  <a:pt x="1021" y="4192"/>
                </a:cubicBezTo>
                <a:cubicBezTo>
                  <a:pt x="1002" y="4174"/>
                  <a:pt x="947" y="4062"/>
                  <a:pt x="891" y="4007"/>
                </a:cubicBezTo>
                <a:cubicBezTo>
                  <a:pt x="835" y="3933"/>
                  <a:pt x="742" y="3877"/>
                  <a:pt x="650" y="3840"/>
                </a:cubicBezTo>
                <a:cubicBezTo>
                  <a:pt x="557" y="3803"/>
                  <a:pt x="427" y="3691"/>
                  <a:pt x="427" y="3691"/>
                </a:cubicBezTo>
                <a:cubicBezTo>
                  <a:pt x="427" y="3691"/>
                  <a:pt x="371" y="3654"/>
                  <a:pt x="353" y="3636"/>
                </a:cubicBezTo>
                <a:cubicBezTo>
                  <a:pt x="334" y="3599"/>
                  <a:pt x="316" y="3562"/>
                  <a:pt x="353" y="3524"/>
                </a:cubicBezTo>
                <a:cubicBezTo>
                  <a:pt x="371" y="3506"/>
                  <a:pt x="390" y="3450"/>
                  <a:pt x="390" y="3450"/>
                </a:cubicBezTo>
                <a:cubicBezTo>
                  <a:pt x="390" y="3450"/>
                  <a:pt x="446" y="3413"/>
                  <a:pt x="390" y="3339"/>
                </a:cubicBezTo>
                <a:cubicBezTo>
                  <a:pt x="316" y="3283"/>
                  <a:pt x="130" y="3117"/>
                  <a:pt x="130" y="3117"/>
                </a:cubicBezTo>
                <a:cubicBezTo>
                  <a:pt x="130" y="3117"/>
                  <a:pt x="167" y="3098"/>
                  <a:pt x="149" y="3042"/>
                </a:cubicBezTo>
                <a:cubicBezTo>
                  <a:pt x="130" y="2968"/>
                  <a:pt x="56" y="2857"/>
                  <a:pt x="37" y="2782"/>
                </a:cubicBezTo>
                <a:cubicBezTo>
                  <a:pt x="19" y="2727"/>
                  <a:pt x="0" y="2578"/>
                  <a:pt x="0" y="2560"/>
                </a:cubicBezTo>
                <a:cubicBezTo>
                  <a:pt x="0" y="2523"/>
                  <a:pt x="0" y="2430"/>
                  <a:pt x="19" y="2356"/>
                </a:cubicBezTo>
                <a:cubicBezTo>
                  <a:pt x="37" y="2281"/>
                  <a:pt x="111" y="2133"/>
                  <a:pt x="130" y="2115"/>
                </a:cubicBezTo>
                <a:cubicBezTo>
                  <a:pt x="149" y="2078"/>
                  <a:pt x="260" y="1985"/>
                  <a:pt x="334" y="1966"/>
                </a:cubicBezTo>
                <a:cubicBezTo>
                  <a:pt x="316" y="927"/>
                  <a:pt x="316" y="927"/>
                  <a:pt x="316" y="927"/>
                </a:cubicBezTo>
                <a:cubicBezTo>
                  <a:pt x="316" y="927"/>
                  <a:pt x="427" y="872"/>
                  <a:pt x="482" y="872"/>
                </a:cubicBezTo>
                <a:cubicBezTo>
                  <a:pt x="520" y="872"/>
                  <a:pt x="538" y="835"/>
                  <a:pt x="538" y="779"/>
                </a:cubicBezTo>
                <a:cubicBezTo>
                  <a:pt x="538" y="705"/>
                  <a:pt x="520" y="315"/>
                  <a:pt x="520" y="315"/>
                </a:cubicBezTo>
                <a:cubicBezTo>
                  <a:pt x="2449" y="278"/>
                  <a:pt x="2449" y="278"/>
                  <a:pt x="2449" y="278"/>
                </a:cubicBezTo>
                <a:cubicBezTo>
                  <a:pt x="2634" y="352"/>
                  <a:pt x="2634" y="352"/>
                  <a:pt x="2634" y="352"/>
                </a:cubicBezTo>
                <a:cubicBezTo>
                  <a:pt x="2634" y="352"/>
                  <a:pt x="2597" y="426"/>
                  <a:pt x="2653" y="390"/>
                </a:cubicBezTo>
                <a:cubicBezTo>
                  <a:pt x="2690" y="334"/>
                  <a:pt x="2708" y="260"/>
                  <a:pt x="2746" y="223"/>
                </a:cubicBezTo>
                <a:cubicBezTo>
                  <a:pt x="2764" y="204"/>
                  <a:pt x="2913" y="0"/>
                  <a:pt x="3098" y="0"/>
                </a:cubicBezTo>
                <a:cubicBezTo>
                  <a:pt x="3098" y="0"/>
                  <a:pt x="3154" y="93"/>
                  <a:pt x="3209" y="130"/>
                </a:cubicBezTo>
                <a:cubicBezTo>
                  <a:pt x="3265" y="167"/>
                  <a:pt x="3395" y="278"/>
                  <a:pt x="3414" y="334"/>
                </a:cubicBezTo>
                <a:cubicBezTo>
                  <a:pt x="3432" y="371"/>
                  <a:pt x="3414" y="538"/>
                  <a:pt x="3450" y="631"/>
                </a:cubicBezTo>
                <a:cubicBezTo>
                  <a:pt x="3506" y="705"/>
                  <a:pt x="3506" y="723"/>
                  <a:pt x="3525" y="835"/>
                </a:cubicBezTo>
                <a:cubicBezTo>
                  <a:pt x="3562" y="927"/>
                  <a:pt x="3580" y="983"/>
                  <a:pt x="3580" y="1039"/>
                </a:cubicBezTo>
                <a:cubicBezTo>
                  <a:pt x="3580" y="1113"/>
                  <a:pt x="3525" y="1132"/>
                  <a:pt x="3580" y="1150"/>
                </a:cubicBezTo>
                <a:cubicBezTo>
                  <a:pt x="3618" y="1150"/>
                  <a:pt x="3821" y="1298"/>
                  <a:pt x="3821" y="1298"/>
                </a:cubicBezTo>
                <a:cubicBezTo>
                  <a:pt x="3821" y="1298"/>
                  <a:pt x="3803" y="1298"/>
                  <a:pt x="3766" y="1354"/>
                </a:cubicBezTo>
                <a:cubicBezTo>
                  <a:pt x="3729" y="1410"/>
                  <a:pt x="3599" y="1558"/>
                  <a:pt x="3544" y="1595"/>
                </a:cubicBezTo>
                <a:cubicBezTo>
                  <a:pt x="3506" y="1614"/>
                  <a:pt x="3506" y="1633"/>
                  <a:pt x="3506" y="1707"/>
                </a:cubicBezTo>
                <a:cubicBezTo>
                  <a:pt x="3506" y="1799"/>
                  <a:pt x="3432" y="1966"/>
                  <a:pt x="3432" y="2059"/>
                </a:cubicBezTo>
                <a:cubicBezTo>
                  <a:pt x="3450" y="2152"/>
                  <a:pt x="3450" y="2170"/>
                  <a:pt x="3450" y="2226"/>
                </a:cubicBezTo>
                <a:cubicBezTo>
                  <a:pt x="3450" y="2281"/>
                  <a:pt x="3414" y="2375"/>
                  <a:pt x="3395" y="2486"/>
                </a:cubicBezTo>
                <a:cubicBezTo>
                  <a:pt x="3395" y="2578"/>
                  <a:pt x="3228" y="2671"/>
                  <a:pt x="3173" y="2801"/>
                </a:cubicBezTo>
                <a:cubicBezTo>
                  <a:pt x="3135" y="2931"/>
                  <a:pt x="3154" y="3005"/>
                  <a:pt x="3098" y="3079"/>
                </a:cubicBezTo>
                <a:cubicBezTo>
                  <a:pt x="3061" y="3153"/>
                  <a:pt x="2950" y="3117"/>
                  <a:pt x="2931" y="3209"/>
                </a:cubicBezTo>
                <a:cubicBezTo>
                  <a:pt x="2931" y="3320"/>
                  <a:pt x="2950" y="3562"/>
                  <a:pt x="2931" y="3636"/>
                </a:cubicBezTo>
                <a:cubicBezTo>
                  <a:pt x="2913" y="3710"/>
                  <a:pt x="2802" y="3747"/>
                  <a:pt x="2727" y="3784"/>
                </a:cubicBezTo>
                <a:cubicBezTo>
                  <a:pt x="2653" y="3803"/>
                  <a:pt x="2634" y="3895"/>
                  <a:pt x="2820" y="3970"/>
                </a:cubicBezTo>
                <a:cubicBezTo>
                  <a:pt x="3005" y="4062"/>
                  <a:pt x="3079" y="4322"/>
                  <a:pt x="3191" y="4415"/>
                </a:cubicBezTo>
                <a:cubicBezTo>
                  <a:pt x="3302" y="4507"/>
                  <a:pt x="3321" y="4619"/>
                  <a:pt x="3321" y="4656"/>
                </a:cubicBezTo>
              </a:path>
            </a:pathLst>
          </a:custGeom>
          <a:solidFill>
            <a:srgbClr val="B3B3B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3" name="Freeform 43"/>
          <p:cNvSpPr>
            <a:spLocks noChangeArrowheads="1"/>
          </p:cNvSpPr>
          <p:nvPr/>
        </p:nvSpPr>
        <p:spPr bwMode="auto">
          <a:xfrm>
            <a:off x="10467721" y="2602117"/>
            <a:ext cx="813658" cy="1166124"/>
          </a:xfrm>
          <a:custGeom>
            <a:avLst/>
            <a:gdLst>
              <a:gd name="T0" fmla="*/ 186 w 2488"/>
              <a:gd name="T1" fmla="*/ 3561 h 3562"/>
              <a:gd name="T2" fmla="*/ 186 w 2488"/>
              <a:gd name="T3" fmla="*/ 3561 h 3562"/>
              <a:gd name="T4" fmla="*/ 149 w 2488"/>
              <a:gd name="T5" fmla="*/ 3487 h 3562"/>
              <a:gd name="T6" fmla="*/ 75 w 2488"/>
              <a:gd name="T7" fmla="*/ 3412 h 3562"/>
              <a:gd name="T8" fmla="*/ 38 w 2488"/>
              <a:gd name="T9" fmla="*/ 3320 h 3562"/>
              <a:gd name="T10" fmla="*/ 19 w 2488"/>
              <a:gd name="T11" fmla="*/ 2801 h 3562"/>
              <a:gd name="T12" fmla="*/ 56 w 2488"/>
              <a:gd name="T13" fmla="*/ 2467 h 3562"/>
              <a:gd name="T14" fmla="*/ 112 w 2488"/>
              <a:gd name="T15" fmla="*/ 2393 h 3562"/>
              <a:gd name="T16" fmla="*/ 260 w 2488"/>
              <a:gd name="T17" fmla="*/ 2244 h 3562"/>
              <a:gd name="T18" fmla="*/ 335 w 2488"/>
              <a:gd name="T19" fmla="*/ 2133 h 3562"/>
              <a:gd name="T20" fmla="*/ 520 w 2488"/>
              <a:gd name="T21" fmla="*/ 2078 h 3562"/>
              <a:gd name="T22" fmla="*/ 594 w 2488"/>
              <a:gd name="T23" fmla="*/ 1948 h 3562"/>
              <a:gd name="T24" fmla="*/ 873 w 2488"/>
              <a:gd name="T25" fmla="*/ 1873 h 3562"/>
              <a:gd name="T26" fmla="*/ 1355 w 2488"/>
              <a:gd name="T27" fmla="*/ 1410 h 3562"/>
              <a:gd name="T28" fmla="*/ 1559 w 2488"/>
              <a:gd name="T29" fmla="*/ 1187 h 3562"/>
              <a:gd name="T30" fmla="*/ 1652 w 2488"/>
              <a:gd name="T31" fmla="*/ 1095 h 3562"/>
              <a:gd name="T32" fmla="*/ 1578 w 2488"/>
              <a:gd name="T33" fmla="*/ 1039 h 3562"/>
              <a:gd name="T34" fmla="*/ 1188 w 2488"/>
              <a:gd name="T35" fmla="*/ 965 h 3562"/>
              <a:gd name="T36" fmla="*/ 798 w 2488"/>
              <a:gd name="T37" fmla="*/ 779 h 3562"/>
              <a:gd name="T38" fmla="*/ 594 w 2488"/>
              <a:gd name="T39" fmla="*/ 575 h 3562"/>
              <a:gd name="T40" fmla="*/ 501 w 2488"/>
              <a:gd name="T41" fmla="*/ 464 h 3562"/>
              <a:gd name="T42" fmla="*/ 483 w 2488"/>
              <a:gd name="T43" fmla="*/ 315 h 3562"/>
              <a:gd name="T44" fmla="*/ 539 w 2488"/>
              <a:gd name="T45" fmla="*/ 278 h 3562"/>
              <a:gd name="T46" fmla="*/ 724 w 2488"/>
              <a:gd name="T47" fmla="*/ 445 h 3562"/>
              <a:gd name="T48" fmla="*/ 910 w 2488"/>
              <a:gd name="T49" fmla="*/ 501 h 3562"/>
              <a:gd name="T50" fmla="*/ 1169 w 2488"/>
              <a:gd name="T51" fmla="*/ 371 h 3562"/>
              <a:gd name="T52" fmla="*/ 1410 w 2488"/>
              <a:gd name="T53" fmla="*/ 353 h 3562"/>
              <a:gd name="T54" fmla="*/ 1578 w 2488"/>
              <a:gd name="T55" fmla="*/ 241 h 3562"/>
              <a:gd name="T56" fmla="*/ 1949 w 2488"/>
              <a:gd name="T57" fmla="*/ 185 h 3562"/>
              <a:gd name="T58" fmla="*/ 2227 w 2488"/>
              <a:gd name="T59" fmla="*/ 111 h 3562"/>
              <a:gd name="T60" fmla="*/ 2338 w 2488"/>
              <a:gd name="T61" fmla="*/ 37 h 3562"/>
              <a:gd name="T62" fmla="*/ 2449 w 2488"/>
              <a:gd name="T63" fmla="*/ 148 h 3562"/>
              <a:gd name="T64" fmla="*/ 2449 w 2488"/>
              <a:gd name="T65" fmla="*/ 371 h 3562"/>
              <a:gd name="T66" fmla="*/ 2468 w 2488"/>
              <a:gd name="T67" fmla="*/ 427 h 3562"/>
              <a:gd name="T68" fmla="*/ 2412 w 2488"/>
              <a:gd name="T69" fmla="*/ 464 h 3562"/>
              <a:gd name="T70" fmla="*/ 2320 w 2488"/>
              <a:gd name="T71" fmla="*/ 760 h 3562"/>
              <a:gd name="T72" fmla="*/ 2227 w 2488"/>
              <a:gd name="T73" fmla="*/ 1001 h 3562"/>
              <a:gd name="T74" fmla="*/ 2152 w 2488"/>
              <a:gd name="T75" fmla="*/ 1150 h 3562"/>
              <a:gd name="T76" fmla="*/ 2097 w 2488"/>
              <a:gd name="T77" fmla="*/ 1410 h 3562"/>
              <a:gd name="T78" fmla="*/ 1707 w 2488"/>
              <a:gd name="T79" fmla="*/ 2003 h 3562"/>
              <a:gd name="T80" fmla="*/ 1188 w 2488"/>
              <a:gd name="T81" fmla="*/ 2560 h 3562"/>
              <a:gd name="T82" fmla="*/ 501 w 2488"/>
              <a:gd name="T83" fmla="*/ 3152 h 3562"/>
              <a:gd name="T84" fmla="*/ 390 w 2488"/>
              <a:gd name="T85" fmla="*/ 3301 h 3562"/>
              <a:gd name="T86" fmla="*/ 186 w 2488"/>
              <a:gd name="T87" fmla="*/ 3561 h 3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88" h="3562">
                <a:moveTo>
                  <a:pt x="186" y="3561"/>
                </a:moveTo>
                <a:lnTo>
                  <a:pt x="186" y="3561"/>
                </a:lnTo>
                <a:cubicBezTo>
                  <a:pt x="186" y="3561"/>
                  <a:pt x="186" y="3505"/>
                  <a:pt x="149" y="3487"/>
                </a:cubicBezTo>
                <a:cubicBezTo>
                  <a:pt x="130" y="3468"/>
                  <a:pt x="112" y="3431"/>
                  <a:pt x="75" y="3412"/>
                </a:cubicBezTo>
                <a:cubicBezTo>
                  <a:pt x="56" y="3375"/>
                  <a:pt x="56" y="3357"/>
                  <a:pt x="38" y="3320"/>
                </a:cubicBezTo>
                <a:cubicBezTo>
                  <a:pt x="0" y="3282"/>
                  <a:pt x="19" y="2801"/>
                  <a:pt x="19" y="2801"/>
                </a:cubicBezTo>
                <a:cubicBezTo>
                  <a:pt x="56" y="2467"/>
                  <a:pt x="56" y="2467"/>
                  <a:pt x="56" y="2467"/>
                </a:cubicBezTo>
                <a:cubicBezTo>
                  <a:pt x="56" y="2467"/>
                  <a:pt x="56" y="2411"/>
                  <a:pt x="112" y="2393"/>
                </a:cubicBezTo>
                <a:cubicBezTo>
                  <a:pt x="168" y="2356"/>
                  <a:pt x="242" y="2263"/>
                  <a:pt x="260" y="2244"/>
                </a:cubicBezTo>
                <a:cubicBezTo>
                  <a:pt x="279" y="2244"/>
                  <a:pt x="335" y="2133"/>
                  <a:pt x="335" y="2133"/>
                </a:cubicBezTo>
                <a:cubicBezTo>
                  <a:pt x="335" y="2133"/>
                  <a:pt x="465" y="2152"/>
                  <a:pt x="520" y="2078"/>
                </a:cubicBezTo>
                <a:cubicBezTo>
                  <a:pt x="557" y="2003"/>
                  <a:pt x="539" y="1985"/>
                  <a:pt x="594" y="1948"/>
                </a:cubicBezTo>
                <a:cubicBezTo>
                  <a:pt x="668" y="1911"/>
                  <a:pt x="817" y="1911"/>
                  <a:pt x="873" y="1873"/>
                </a:cubicBezTo>
                <a:cubicBezTo>
                  <a:pt x="947" y="1837"/>
                  <a:pt x="1355" y="1410"/>
                  <a:pt x="1355" y="1410"/>
                </a:cubicBezTo>
                <a:cubicBezTo>
                  <a:pt x="1355" y="1410"/>
                  <a:pt x="1540" y="1224"/>
                  <a:pt x="1559" y="1187"/>
                </a:cubicBezTo>
                <a:cubicBezTo>
                  <a:pt x="1578" y="1169"/>
                  <a:pt x="1652" y="1095"/>
                  <a:pt x="1652" y="1095"/>
                </a:cubicBezTo>
                <a:cubicBezTo>
                  <a:pt x="1652" y="1095"/>
                  <a:pt x="1707" y="1020"/>
                  <a:pt x="1578" y="1039"/>
                </a:cubicBezTo>
                <a:cubicBezTo>
                  <a:pt x="1466" y="1057"/>
                  <a:pt x="1299" y="1001"/>
                  <a:pt x="1188" y="965"/>
                </a:cubicBezTo>
                <a:cubicBezTo>
                  <a:pt x="1095" y="927"/>
                  <a:pt x="873" y="835"/>
                  <a:pt x="798" y="779"/>
                </a:cubicBezTo>
                <a:cubicBezTo>
                  <a:pt x="724" y="742"/>
                  <a:pt x="650" y="630"/>
                  <a:pt x="594" y="575"/>
                </a:cubicBezTo>
                <a:cubicBezTo>
                  <a:pt x="557" y="519"/>
                  <a:pt x="539" y="538"/>
                  <a:pt x="501" y="464"/>
                </a:cubicBezTo>
                <a:cubicBezTo>
                  <a:pt x="483" y="389"/>
                  <a:pt x="483" y="334"/>
                  <a:pt x="483" y="315"/>
                </a:cubicBezTo>
                <a:cubicBezTo>
                  <a:pt x="501" y="315"/>
                  <a:pt x="539" y="278"/>
                  <a:pt x="539" y="278"/>
                </a:cubicBezTo>
                <a:cubicBezTo>
                  <a:pt x="539" y="278"/>
                  <a:pt x="650" y="389"/>
                  <a:pt x="724" y="445"/>
                </a:cubicBezTo>
                <a:cubicBezTo>
                  <a:pt x="798" y="501"/>
                  <a:pt x="817" y="538"/>
                  <a:pt x="910" y="501"/>
                </a:cubicBezTo>
                <a:cubicBezTo>
                  <a:pt x="1021" y="482"/>
                  <a:pt x="1077" y="371"/>
                  <a:pt x="1169" y="371"/>
                </a:cubicBezTo>
                <a:cubicBezTo>
                  <a:pt x="1262" y="353"/>
                  <a:pt x="1318" y="389"/>
                  <a:pt x="1410" y="353"/>
                </a:cubicBezTo>
                <a:cubicBezTo>
                  <a:pt x="1522" y="297"/>
                  <a:pt x="1522" y="259"/>
                  <a:pt x="1578" y="241"/>
                </a:cubicBezTo>
                <a:cubicBezTo>
                  <a:pt x="1633" y="204"/>
                  <a:pt x="1819" y="223"/>
                  <a:pt x="1949" y="185"/>
                </a:cubicBezTo>
                <a:cubicBezTo>
                  <a:pt x="2078" y="148"/>
                  <a:pt x="2208" y="130"/>
                  <a:pt x="2227" y="111"/>
                </a:cubicBezTo>
                <a:cubicBezTo>
                  <a:pt x="2246" y="93"/>
                  <a:pt x="2320" y="37"/>
                  <a:pt x="2338" y="37"/>
                </a:cubicBezTo>
                <a:cubicBezTo>
                  <a:pt x="2357" y="37"/>
                  <a:pt x="2449" y="0"/>
                  <a:pt x="2449" y="148"/>
                </a:cubicBezTo>
                <a:cubicBezTo>
                  <a:pt x="2449" y="297"/>
                  <a:pt x="2431" y="371"/>
                  <a:pt x="2449" y="371"/>
                </a:cubicBezTo>
                <a:cubicBezTo>
                  <a:pt x="2449" y="389"/>
                  <a:pt x="2487" y="408"/>
                  <a:pt x="2468" y="427"/>
                </a:cubicBezTo>
                <a:cubicBezTo>
                  <a:pt x="2431" y="445"/>
                  <a:pt x="2412" y="371"/>
                  <a:pt x="2412" y="464"/>
                </a:cubicBezTo>
                <a:cubicBezTo>
                  <a:pt x="2394" y="538"/>
                  <a:pt x="2357" y="686"/>
                  <a:pt x="2320" y="760"/>
                </a:cubicBezTo>
                <a:cubicBezTo>
                  <a:pt x="2282" y="835"/>
                  <a:pt x="2246" y="965"/>
                  <a:pt x="2227" y="1001"/>
                </a:cubicBezTo>
                <a:cubicBezTo>
                  <a:pt x="2208" y="1039"/>
                  <a:pt x="2152" y="1057"/>
                  <a:pt x="2152" y="1150"/>
                </a:cubicBezTo>
                <a:cubicBezTo>
                  <a:pt x="2152" y="1243"/>
                  <a:pt x="2152" y="1317"/>
                  <a:pt x="2097" y="1410"/>
                </a:cubicBezTo>
                <a:cubicBezTo>
                  <a:pt x="2041" y="1502"/>
                  <a:pt x="1707" y="2003"/>
                  <a:pt x="1707" y="2003"/>
                </a:cubicBezTo>
                <a:cubicBezTo>
                  <a:pt x="1188" y="2560"/>
                  <a:pt x="1188" y="2560"/>
                  <a:pt x="1188" y="2560"/>
                </a:cubicBezTo>
                <a:cubicBezTo>
                  <a:pt x="501" y="3152"/>
                  <a:pt x="501" y="3152"/>
                  <a:pt x="501" y="3152"/>
                </a:cubicBezTo>
                <a:cubicBezTo>
                  <a:pt x="501" y="3152"/>
                  <a:pt x="409" y="3264"/>
                  <a:pt x="390" y="3301"/>
                </a:cubicBezTo>
                <a:cubicBezTo>
                  <a:pt x="390" y="3320"/>
                  <a:pt x="260" y="3542"/>
                  <a:pt x="186" y="3561"/>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4" name="Freeform 44"/>
          <p:cNvSpPr>
            <a:spLocks noChangeArrowheads="1"/>
          </p:cNvSpPr>
          <p:nvPr/>
        </p:nvSpPr>
        <p:spPr bwMode="auto">
          <a:xfrm>
            <a:off x="9843050" y="2414498"/>
            <a:ext cx="1177208" cy="922220"/>
          </a:xfrm>
          <a:custGeom>
            <a:avLst/>
            <a:gdLst>
              <a:gd name="T0" fmla="*/ 797 w 3600"/>
              <a:gd name="T1" fmla="*/ 18 h 2820"/>
              <a:gd name="T2" fmla="*/ 797 w 3600"/>
              <a:gd name="T3" fmla="*/ 18 h 2820"/>
              <a:gd name="T4" fmla="*/ 761 w 3600"/>
              <a:gd name="T5" fmla="*/ 204 h 2820"/>
              <a:gd name="T6" fmla="*/ 742 w 3600"/>
              <a:gd name="T7" fmla="*/ 334 h 2820"/>
              <a:gd name="T8" fmla="*/ 612 w 3600"/>
              <a:gd name="T9" fmla="*/ 482 h 2820"/>
              <a:gd name="T10" fmla="*/ 501 w 3600"/>
              <a:gd name="T11" fmla="*/ 686 h 2820"/>
              <a:gd name="T12" fmla="*/ 445 w 3600"/>
              <a:gd name="T13" fmla="*/ 909 h 2820"/>
              <a:gd name="T14" fmla="*/ 297 w 3600"/>
              <a:gd name="T15" fmla="*/ 983 h 2820"/>
              <a:gd name="T16" fmla="*/ 278 w 3600"/>
              <a:gd name="T17" fmla="*/ 1150 h 2820"/>
              <a:gd name="T18" fmla="*/ 278 w 3600"/>
              <a:gd name="T19" fmla="*/ 1447 h 2820"/>
              <a:gd name="T20" fmla="*/ 149 w 3600"/>
              <a:gd name="T21" fmla="*/ 1558 h 2820"/>
              <a:gd name="T22" fmla="*/ 19 w 3600"/>
              <a:gd name="T23" fmla="*/ 1688 h 2820"/>
              <a:gd name="T24" fmla="*/ 223 w 3600"/>
              <a:gd name="T25" fmla="*/ 1836 h 2820"/>
              <a:gd name="T26" fmla="*/ 390 w 3600"/>
              <a:gd name="T27" fmla="*/ 2022 h 2820"/>
              <a:gd name="T28" fmla="*/ 538 w 3600"/>
              <a:gd name="T29" fmla="*/ 2226 h 2820"/>
              <a:gd name="T30" fmla="*/ 668 w 3600"/>
              <a:gd name="T31" fmla="*/ 2467 h 2820"/>
              <a:gd name="T32" fmla="*/ 853 w 3600"/>
              <a:gd name="T33" fmla="*/ 2467 h 2820"/>
              <a:gd name="T34" fmla="*/ 1094 w 3600"/>
              <a:gd name="T35" fmla="*/ 2634 h 2820"/>
              <a:gd name="T36" fmla="*/ 1336 w 3600"/>
              <a:gd name="T37" fmla="*/ 2764 h 2820"/>
              <a:gd name="T38" fmla="*/ 1503 w 3600"/>
              <a:gd name="T39" fmla="*/ 2819 h 2820"/>
              <a:gd name="T40" fmla="*/ 1781 w 3600"/>
              <a:gd name="T41" fmla="*/ 2745 h 2820"/>
              <a:gd name="T42" fmla="*/ 2078 w 3600"/>
              <a:gd name="T43" fmla="*/ 2708 h 2820"/>
              <a:gd name="T44" fmla="*/ 2245 w 3600"/>
              <a:gd name="T45" fmla="*/ 2708 h 2820"/>
              <a:gd name="T46" fmla="*/ 2393 w 3600"/>
              <a:gd name="T47" fmla="*/ 2671 h 2820"/>
              <a:gd name="T48" fmla="*/ 2504 w 3600"/>
              <a:gd name="T49" fmla="*/ 2523 h 2820"/>
              <a:gd name="T50" fmla="*/ 2764 w 3600"/>
              <a:gd name="T51" fmla="*/ 2448 h 2820"/>
              <a:gd name="T52" fmla="*/ 3191 w 3600"/>
              <a:gd name="T53" fmla="*/ 2059 h 2820"/>
              <a:gd name="T54" fmla="*/ 3469 w 3600"/>
              <a:gd name="T55" fmla="*/ 1762 h 2820"/>
              <a:gd name="T56" fmla="*/ 3562 w 3600"/>
              <a:gd name="T57" fmla="*/ 1651 h 2820"/>
              <a:gd name="T58" fmla="*/ 3506 w 3600"/>
              <a:gd name="T59" fmla="*/ 1614 h 2820"/>
              <a:gd name="T60" fmla="*/ 3061 w 3600"/>
              <a:gd name="T61" fmla="*/ 1521 h 2820"/>
              <a:gd name="T62" fmla="*/ 2708 w 3600"/>
              <a:gd name="T63" fmla="*/ 1354 h 2820"/>
              <a:gd name="T64" fmla="*/ 2560 w 3600"/>
              <a:gd name="T65" fmla="*/ 1205 h 2820"/>
              <a:gd name="T66" fmla="*/ 2430 w 3600"/>
              <a:gd name="T67" fmla="*/ 1076 h 2820"/>
              <a:gd name="T68" fmla="*/ 2393 w 3600"/>
              <a:gd name="T69" fmla="*/ 890 h 2820"/>
              <a:gd name="T70" fmla="*/ 2449 w 3600"/>
              <a:gd name="T71" fmla="*/ 853 h 2820"/>
              <a:gd name="T72" fmla="*/ 2300 w 3600"/>
              <a:gd name="T73" fmla="*/ 909 h 2820"/>
              <a:gd name="T74" fmla="*/ 2078 w 3600"/>
              <a:gd name="T75" fmla="*/ 872 h 2820"/>
              <a:gd name="T76" fmla="*/ 2096 w 3600"/>
              <a:gd name="T77" fmla="*/ 649 h 2820"/>
              <a:gd name="T78" fmla="*/ 2152 w 3600"/>
              <a:gd name="T79" fmla="*/ 538 h 2820"/>
              <a:gd name="T80" fmla="*/ 1929 w 3600"/>
              <a:gd name="T81" fmla="*/ 389 h 2820"/>
              <a:gd name="T82" fmla="*/ 1818 w 3600"/>
              <a:gd name="T83" fmla="*/ 241 h 2820"/>
              <a:gd name="T84" fmla="*/ 1558 w 3600"/>
              <a:gd name="T85" fmla="*/ 148 h 2820"/>
              <a:gd name="T86" fmla="*/ 1298 w 3600"/>
              <a:gd name="T87" fmla="*/ 18 h 2820"/>
              <a:gd name="T88" fmla="*/ 1039 w 3600"/>
              <a:gd name="T89" fmla="*/ 18 h 2820"/>
              <a:gd name="T90" fmla="*/ 797 w 3600"/>
              <a:gd name="T91" fmla="*/ 18 h 2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600" h="2820">
                <a:moveTo>
                  <a:pt x="797" y="18"/>
                </a:moveTo>
                <a:lnTo>
                  <a:pt x="797" y="18"/>
                </a:lnTo>
                <a:cubicBezTo>
                  <a:pt x="797" y="18"/>
                  <a:pt x="779" y="148"/>
                  <a:pt x="761" y="204"/>
                </a:cubicBezTo>
                <a:cubicBezTo>
                  <a:pt x="742" y="241"/>
                  <a:pt x="761" y="315"/>
                  <a:pt x="742" y="334"/>
                </a:cubicBezTo>
                <a:cubicBezTo>
                  <a:pt x="723" y="352"/>
                  <a:pt x="668" y="427"/>
                  <a:pt x="612" y="482"/>
                </a:cubicBezTo>
                <a:cubicBezTo>
                  <a:pt x="556" y="538"/>
                  <a:pt x="520" y="593"/>
                  <a:pt x="501" y="686"/>
                </a:cubicBezTo>
                <a:cubicBezTo>
                  <a:pt x="482" y="760"/>
                  <a:pt x="482" y="890"/>
                  <a:pt x="445" y="909"/>
                </a:cubicBezTo>
                <a:cubicBezTo>
                  <a:pt x="408" y="928"/>
                  <a:pt x="297" y="964"/>
                  <a:pt x="297" y="983"/>
                </a:cubicBezTo>
                <a:cubicBezTo>
                  <a:pt x="297" y="983"/>
                  <a:pt x="278" y="1020"/>
                  <a:pt x="278" y="1150"/>
                </a:cubicBezTo>
                <a:cubicBezTo>
                  <a:pt x="297" y="1299"/>
                  <a:pt x="297" y="1410"/>
                  <a:pt x="278" y="1447"/>
                </a:cubicBezTo>
                <a:cubicBezTo>
                  <a:pt x="260" y="1484"/>
                  <a:pt x="223" y="1521"/>
                  <a:pt x="149" y="1558"/>
                </a:cubicBezTo>
                <a:cubicBezTo>
                  <a:pt x="55" y="1576"/>
                  <a:pt x="0" y="1614"/>
                  <a:pt x="19" y="1688"/>
                </a:cubicBezTo>
                <a:cubicBezTo>
                  <a:pt x="55" y="1744"/>
                  <a:pt x="204" y="1818"/>
                  <a:pt x="223" y="1836"/>
                </a:cubicBezTo>
                <a:cubicBezTo>
                  <a:pt x="241" y="1836"/>
                  <a:pt x="334" y="1929"/>
                  <a:pt x="390" y="2022"/>
                </a:cubicBezTo>
                <a:cubicBezTo>
                  <a:pt x="426" y="2115"/>
                  <a:pt x="501" y="2189"/>
                  <a:pt x="538" y="2226"/>
                </a:cubicBezTo>
                <a:cubicBezTo>
                  <a:pt x="575" y="2263"/>
                  <a:pt x="686" y="2337"/>
                  <a:pt x="668" y="2467"/>
                </a:cubicBezTo>
                <a:cubicBezTo>
                  <a:pt x="668" y="2467"/>
                  <a:pt x="797" y="2430"/>
                  <a:pt x="853" y="2467"/>
                </a:cubicBezTo>
                <a:cubicBezTo>
                  <a:pt x="927" y="2504"/>
                  <a:pt x="1039" y="2597"/>
                  <a:pt x="1094" y="2634"/>
                </a:cubicBezTo>
                <a:cubicBezTo>
                  <a:pt x="1150" y="2671"/>
                  <a:pt x="1224" y="2727"/>
                  <a:pt x="1336" y="2764"/>
                </a:cubicBezTo>
                <a:cubicBezTo>
                  <a:pt x="1447" y="2801"/>
                  <a:pt x="1447" y="2819"/>
                  <a:pt x="1503" y="2819"/>
                </a:cubicBezTo>
                <a:cubicBezTo>
                  <a:pt x="1577" y="2819"/>
                  <a:pt x="1744" y="2745"/>
                  <a:pt x="1781" y="2745"/>
                </a:cubicBezTo>
                <a:cubicBezTo>
                  <a:pt x="1818" y="2745"/>
                  <a:pt x="1966" y="2689"/>
                  <a:pt x="2078" y="2708"/>
                </a:cubicBezTo>
                <a:cubicBezTo>
                  <a:pt x="2189" y="2708"/>
                  <a:pt x="2207" y="2689"/>
                  <a:pt x="2245" y="2708"/>
                </a:cubicBezTo>
                <a:cubicBezTo>
                  <a:pt x="2245" y="2708"/>
                  <a:pt x="2356" y="2708"/>
                  <a:pt x="2393" y="2671"/>
                </a:cubicBezTo>
                <a:cubicBezTo>
                  <a:pt x="2449" y="2634"/>
                  <a:pt x="2467" y="2560"/>
                  <a:pt x="2504" y="2523"/>
                </a:cubicBezTo>
                <a:cubicBezTo>
                  <a:pt x="2560" y="2486"/>
                  <a:pt x="2727" y="2486"/>
                  <a:pt x="2764" y="2448"/>
                </a:cubicBezTo>
                <a:cubicBezTo>
                  <a:pt x="2820" y="2430"/>
                  <a:pt x="3191" y="2059"/>
                  <a:pt x="3191" y="2059"/>
                </a:cubicBezTo>
                <a:cubicBezTo>
                  <a:pt x="3469" y="1762"/>
                  <a:pt x="3469" y="1762"/>
                  <a:pt x="3469" y="1762"/>
                </a:cubicBezTo>
                <a:cubicBezTo>
                  <a:pt x="3562" y="1651"/>
                  <a:pt x="3562" y="1651"/>
                  <a:pt x="3562" y="1651"/>
                </a:cubicBezTo>
                <a:cubicBezTo>
                  <a:pt x="3562" y="1651"/>
                  <a:pt x="3599" y="1614"/>
                  <a:pt x="3506" y="1614"/>
                </a:cubicBezTo>
                <a:cubicBezTo>
                  <a:pt x="3432" y="1614"/>
                  <a:pt x="3265" y="1614"/>
                  <a:pt x="3061" y="1521"/>
                </a:cubicBezTo>
                <a:cubicBezTo>
                  <a:pt x="2875" y="1447"/>
                  <a:pt x="2764" y="1391"/>
                  <a:pt x="2708" y="1354"/>
                </a:cubicBezTo>
                <a:cubicBezTo>
                  <a:pt x="2653" y="1317"/>
                  <a:pt x="2578" y="1224"/>
                  <a:pt x="2560" y="1205"/>
                </a:cubicBezTo>
                <a:cubicBezTo>
                  <a:pt x="2541" y="1187"/>
                  <a:pt x="2467" y="1113"/>
                  <a:pt x="2430" y="1076"/>
                </a:cubicBezTo>
                <a:cubicBezTo>
                  <a:pt x="2411" y="1039"/>
                  <a:pt x="2393" y="890"/>
                  <a:pt x="2393" y="890"/>
                </a:cubicBezTo>
                <a:cubicBezTo>
                  <a:pt x="2449" y="853"/>
                  <a:pt x="2449" y="853"/>
                  <a:pt x="2449" y="853"/>
                </a:cubicBezTo>
                <a:cubicBezTo>
                  <a:pt x="2449" y="853"/>
                  <a:pt x="2375" y="909"/>
                  <a:pt x="2300" y="909"/>
                </a:cubicBezTo>
                <a:cubicBezTo>
                  <a:pt x="2245" y="909"/>
                  <a:pt x="2096" y="964"/>
                  <a:pt x="2078" y="872"/>
                </a:cubicBezTo>
                <a:cubicBezTo>
                  <a:pt x="2040" y="779"/>
                  <a:pt x="2059" y="705"/>
                  <a:pt x="2096" y="649"/>
                </a:cubicBezTo>
                <a:cubicBezTo>
                  <a:pt x="2115" y="593"/>
                  <a:pt x="2152" y="557"/>
                  <a:pt x="2152" y="538"/>
                </a:cubicBezTo>
                <a:cubicBezTo>
                  <a:pt x="2152" y="519"/>
                  <a:pt x="1985" y="427"/>
                  <a:pt x="1929" y="389"/>
                </a:cubicBezTo>
                <a:cubicBezTo>
                  <a:pt x="1892" y="334"/>
                  <a:pt x="1910" y="278"/>
                  <a:pt x="1818" y="241"/>
                </a:cubicBezTo>
                <a:cubicBezTo>
                  <a:pt x="1707" y="186"/>
                  <a:pt x="1669" y="222"/>
                  <a:pt x="1558" y="148"/>
                </a:cubicBezTo>
                <a:cubicBezTo>
                  <a:pt x="1447" y="74"/>
                  <a:pt x="1391" y="18"/>
                  <a:pt x="1298" y="18"/>
                </a:cubicBezTo>
                <a:cubicBezTo>
                  <a:pt x="1187" y="18"/>
                  <a:pt x="1094" y="0"/>
                  <a:pt x="1039" y="18"/>
                </a:cubicBezTo>
                <a:cubicBezTo>
                  <a:pt x="1002" y="37"/>
                  <a:pt x="853" y="74"/>
                  <a:pt x="797" y="18"/>
                </a:cubicBezTo>
              </a:path>
            </a:pathLst>
          </a:custGeom>
          <a:solidFill>
            <a:srgbClr val="AFAFA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5" name="Freeform 45"/>
          <p:cNvSpPr>
            <a:spLocks noChangeArrowheads="1"/>
          </p:cNvSpPr>
          <p:nvPr/>
        </p:nvSpPr>
        <p:spPr bwMode="auto">
          <a:xfrm>
            <a:off x="10091187" y="2122967"/>
            <a:ext cx="510701" cy="467604"/>
          </a:xfrm>
          <a:custGeom>
            <a:avLst/>
            <a:gdLst>
              <a:gd name="T0" fmla="*/ 407 w 1559"/>
              <a:gd name="T1" fmla="*/ 0 h 1430"/>
              <a:gd name="T2" fmla="*/ 407 w 1559"/>
              <a:gd name="T3" fmla="*/ 0 h 1430"/>
              <a:gd name="T4" fmla="*/ 352 w 1559"/>
              <a:gd name="T5" fmla="*/ 56 h 1430"/>
              <a:gd name="T6" fmla="*/ 222 w 1559"/>
              <a:gd name="T7" fmla="*/ 223 h 1430"/>
              <a:gd name="T8" fmla="*/ 111 w 1559"/>
              <a:gd name="T9" fmla="*/ 316 h 1430"/>
              <a:gd name="T10" fmla="*/ 92 w 1559"/>
              <a:gd name="T11" fmla="*/ 409 h 1430"/>
              <a:gd name="T12" fmla="*/ 55 w 1559"/>
              <a:gd name="T13" fmla="*/ 594 h 1430"/>
              <a:gd name="T14" fmla="*/ 36 w 1559"/>
              <a:gd name="T15" fmla="*/ 872 h 1430"/>
              <a:gd name="T16" fmla="*/ 36 w 1559"/>
              <a:gd name="T17" fmla="*/ 928 h 1430"/>
              <a:gd name="T18" fmla="*/ 241 w 1559"/>
              <a:gd name="T19" fmla="*/ 928 h 1430"/>
              <a:gd name="T20" fmla="*/ 537 w 1559"/>
              <a:gd name="T21" fmla="*/ 909 h 1430"/>
              <a:gd name="T22" fmla="*/ 742 w 1559"/>
              <a:gd name="T23" fmla="*/ 1002 h 1430"/>
              <a:gd name="T24" fmla="*/ 946 w 1559"/>
              <a:gd name="T25" fmla="*/ 1095 h 1430"/>
              <a:gd name="T26" fmla="*/ 1149 w 1559"/>
              <a:gd name="T27" fmla="*/ 1206 h 1430"/>
              <a:gd name="T28" fmla="*/ 1205 w 1559"/>
              <a:gd name="T29" fmla="*/ 1280 h 1430"/>
              <a:gd name="T30" fmla="*/ 1391 w 1559"/>
              <a:gd name="T31" fmla="*/ 1429 h 1430"/>
              <a:gd name="T32" fmla="*/ 1465 w 1559"/>
              <a:gd name="T33" fmla="*/ 1392 h 1430"/>
              <a:gd name="T34" fmla="*/ 1539 w 1559"/>
              <a:gd name="T35" fmla="*/ 1280 h 1430"/>
              <a:gd name="T36" fmla="*/ 1446 w 1559"/>
              <a:gd name="T37" fmla="*/ 1225 h 1430"/>
              <a:gd name="T38" fmla="*/ 1243 w 1559"/>
              <a:gd name="T39" fmla="*/ 1077 h 1430"/>
              <a:gd name="T40" fmla="*/ 1131 w 1559"/>
              <a:gd name="T41" fmla="*/ 928 h 1430"/>
              <a:gd name="T42" fmla="*/ 983 w 1559"/>
              <a:gd name="T43" fmla="*/ 872 h 1430"/>
              <a:gd name="T44" fmla="*/ 908 w 1559"/>
              <a:gd name="T45" fmla="*/ 761 h 1430"/>
              <a:gd name="T46" fmla="*/ 816 w 1559"/>
              <a:gd name="T47" fmla="*/ 687 h 1430"/>
              <a:gd name="T48" fmla="*/ 778 w 1559"/>
              <a:gd name="T49" fmla="*/ 706 h 1430"/>
              <a:gd name="T50" fmla="*/ 686 w 1559"/>
              <a:gd name="T51" fmla="*/ 668 h 1430"/>
              <a:gd name="T52" fmla="*/ 612 w 1559"/>
              <a:gd name="T53" fmla="*/ 390 h 1430"/>
              <a:gd name="T54" fmla="*/ 482 w 1559"/>
              <a:gd name="T55" fmla="*/ 112 h 1430"/>
              <a:gd name="T56" fmla="*/ 407 w 1559"/>
              <a:gd name="T57" fmla="*/ 0 h 1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59" h="1430">
                <a:moveTo>
                  <a:pt x="407" y="0"/>
                </a:moveTo>
                <a:lnTo>
                  <a:pt x="407" y="0"/>
                </a:lnTo>
                <a:cubicBezTo>
                  <a:pt x="407" y="0"/>
                  <a:pt x="389" y="0"/>
                  <a:pt x="352" y="56"/>
                </a:cubicBezTo>
                <a:cubicBezTo>
                  <a:pt x="315" y="112"/>
                  <a:pt x="259" y="186"/>
                  <a:pt x="222" y="223"/>
                </a:cubicBezTo>
                <a:cubicBezTo>
                  <a:pt x="166" y="260"/>
                  <a:pt x="111" y="297"/>
                  <a:pt x="111" y="316"/>
                </a:cubicBezTo>
                <a:cubicBezTo>
                  <a:pt x="92" y="335"/>
                  <a:pt x="92" y="371"/>
                  <a:pt x="92" y="409"/>
                </a:cubicBezTo>
                <a:cubicBezTo>
                  <a:pt x="92" y="464"/>
                  <a:pt x="55" y="557"/>
                  <a:pt x="55" y="594"/>
                </a:cubicBezTo>
                <a:cubicBezTo>
                  <a:pt x="55" y="650"/>
                  <a:pt x="0" y="761"/>
                  <a:pt x="36" y="872"/>
                </a:cubicBezTo>
                <a:cubicBezTo>
                  <a:pt x="36" y="928"/>
                  <a:pt x="36" y="928"/>
                  <a:pt x="36" y="928"/>
                </a:cubicBezTo>
                <a:cubicBezTo>
                  <a:pt x="36" y="928"/>
                  <a:pt x="148" y="947"/>
                  <a:pt x="241" y="928"/>
                </a:cubicBezTo>
                <a:cubicBezTo>
                  <a:pt x="315" y="909"/>
                  <a:pt x="482" y="909"/>
                  <a:pt x="537" y="909"/>
                </a:cubicBezTo>
                <a:cubicBezTo>
                  <a:pt x="575" y="909"/>
                  <a:pt x="649" y="928"/>
                  <a:pt x="742" y="1002"/>
                </a:cubicBezTo>
                <a:cubicBezTo>
                  <a:pt x="834" y="1058"/>
                  <a:pt x="890" y="1077"/>
                  <a:pt x="946" y="1095"/>
                </a:cubicBezTo>
                <a:cubicBezTo>
                  <a:pt x="1001" y="1113"/>
                  <a:pt x="1038" y="1077"/>
                  <a:pt x="1149" y="1206"/>
                </a:cubicBezTo>
                <a:cubicBezTo>
                  <a:pt x="1149" y="1206"/>
                  <a:pt x="1131" y="1243"/>
                  <a:pt x="1205" y="1280"/>
                </a:cubicBezTo>
                <a:cubicBezTo>
                  <a:pt x="1261" y="1336"/>
                  <a:pt x="1391" y="1429"/>
                  <a:pt x="1391" y="1429"/>
                </a:cubicBezTo>
                <a:cubicBezTo>
                  <a:pt x="1391" y="1429"/>
                  <a:pt x="1465" y="1429"/>
                  <a:pt x="1465" y="1392"/>
                </a:cubicBezTo>
                <a:cubicBezTo>
                  <a:pt x="1484" y="1354"/>
                  <a:pt x="1558" y="1299"/>
                  <a:pt x="1539" y="1280"/>
                </a:cubicBezTo>
                <a:cubicBezTo>
                  <a:pt x="1520" y="1243"/>
                  <a:pt x="1539" y="1243"/>
                  <a:pt x="1446" y="1225"/>
                </a:cubicBezTo>
                <a:cubicBezTo>
                  <a:pt x="1354" y="1188"/>
                  <a:pt x="1279" y="1151"/>
                  <a:pt x="1243" y="1077"/>
                </a:cubicBezTo>
                <a:cubicBezTo>
                  <a:pt x="1205" y="1002"/>
                  <a:pt x="1205" y="965"/>
                  <a:pt x="1131" y="928"/>
                </a:cubicBezTo>
                <a:cubicBezTo>
                  <a:pt x="1075" y="872"/>
                  <a:pt x="1020" y="928"/>
                  <a:pt x="983" y="872"/>
                </a:cubicBezTo>
                <a:cubicBezTo>
                  <a:pt x="946" y="817"/>
                  <a:pt x="946" y="780"/>
                  <a:pt x="908" y="761"/>
                </a:cubicBezTo>
                <a:cubicBezTo>
                  <a:pt x="853" y="724"/>
                  <a:pt x="816" y="687"/>
                  <a:pt x="816" y="687"/>
                </a:cubicBezTo>
                <a:cubicBezTo>
                  <a:pt x="816" y="687"/>
                  <a:pt x="797" y="668"/>
                  <a:pt x="778" y="706"/>
                </a:cubicBezTo>
                <a:cubicBezTo>
                  <a:pt x="760" y="724"/>
                  <a:pt x="723" y="761"/>
                  <a:pt x="686" y="668"/>
                </a:cubicBezTo>
                <a:cubicBezTo>
                  <a:pt x="630" y="594"/>
                  <a:pt x="630" y="483"/>
                  <a:pt x="612" y="390"/>
                </a:cubicBezTo>
                <a:cubicBezTo>
                  <a:pt x="575" y="297"/>
                  <a:pt x="537" y="167"/>
                  <a:pt x="482" y="112"/>
                </a:cubicBezTo>
                <a:cubicBezTo>
                  <a:pt x="445" y="38"/>
                  <a:pt x="407" y="0"/>
                  <a:pt x="407" y="0"/>
                </a:cubicBezTo>
              </a:path>
            </a:pathLst>
          </a:custGeom>
          <a:solidFill>
            <a:srgbClr val="B1B1B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6" name="Freeform 46"/>
          <p:cNvSpPr>
            <a:spLocks noChangeArrowheads="1"/>
          </p:cNvSpPr>
          <p:nvPr/>
        </p:nvSpPr>
        <p:spPr bwMode="auto">
          <a:xfrm>
            <a:off x="10363850" y="2312029"/>
            <a:ext cx="43280" cy="30307"/>
          </a:xfrm>
          <a:custGeom>
            <a:avLst/>
            <a:gdLst>
              <a:gd name="T0" fmla="*/ 38 w 131"/>
              <a:gd name="T1" fmla="*/ 18 h 93"/>
              <a:gd name="T2" fmla="*/ 38 w 131"/>
              <a:gd name="T3" fmla="*/ 18 h 93"/>
              <a:gd name="T4" fmla="*/ 19 w 131"/>
              <a:gd name="T5" fmla="*/ 36 h 93"/>
              <a:gd name="T6" fmla="*/ 93 w 131"/>
              <a:gd name="T7" fmla="*/ 74 h 93"/>
              <a:gd name="T8" fmla="*/ 38 w 131"/>
              <a:gd name="T9" fmla="*/ 18 h 93"/>
            </a:gdLst>
            <a:ahLst/>
            <a:cxnLst>
              <a:cxn ang="0">
                <a:pos x="T0" y="T1"/>
              </a:cxn>
              <a:cxn ang="0">
                <a:pos x="T2" y="T3"/>
              </a:cxn>
              <a:cxn ang="0">
                <a:pos x="T4" y="T5"/>
              </a:cxn>
              <a:cxn ang="0">
                <a:pos x="T6" y="T7"/>
              </a:cxn>
              <a:cxn ang="0">
                <a:pos x="T8" y="T9"/>
              </a:cxn>
            </a:cxnLst>
            <a:rect l="0" t="0" r="r" b="b"/>
            <a:pathLst>
              <a:path w="131" h="93">
                <a:moveTo>
                  <a:pt x="38" y="18"/>
                </a:moveTo>
                <a:lnTo>
                  <a:pt x="38" y="18"/>
                </a:lnTo>
                <a:cubicBezTo>
                  <a:pt x="38" y="0"/>
                  <a:pt x="0" y="18"/>
                  <a:pt x="19" y="36"/>
                </a:cubicBezTo>
                <a:cubicBezTo>
                  <a:pt x="56" y="55"/>
                  <a:pt x="74" y="92"/>
                  <a:pt x="93" y="74"/>
                </a:cubicBezTo>
                <a:cubicBezTo>
                  <a:pt x="112" y="55"/>
                  <a:pt x="130" y="74"/>
                  <a:pt x="38" y="18"/>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7" name="Freeform 47"/>
          <p:cNvSpPr>
            <a:spLocks noChangeArrowheads="1"/>
          </p:cNvSpPr>
          <p:nvPr/>
        </p:nvSpPr>
        <p:spPr bwMode="auto">
          <a:xfrm>
            <a:off x="10509557" y="2541501"/>
            <a:ext cx="139938" cy="183290"/>
          </a:xfrm>
          <a:custGeom>
            <a:avLst/>
            <a:gdLst>
              <a:gd name="T0" fmla="*/ 260 w 428"/>
              <a:gd name="T1" fmla="*/ 0 h 558"/>
              <a:gd name="T2" fmla="*/ 260 w 428"/>
              <a:gd name="T3" fmla="*/ 0 h 558"/>
              <a:gd name="T4" fmla="*/ 409 w 428"/>
              <a:gd name="T5" fmla="*/ 112 h 558"/>
              <a:gd name="T6" fmla="*/ 371 w 428"/>
              <a:gd name="T7" fmla="*/ 242 h 558"/>
              <a:gd name="T8" fmla="*/ 335 w 428"/>
              <a:gd name="T9" fmla="*/ 334 h 558"/>
              <a:gd name="T10" fmla="*/ 409 w 428"/>
              <a:gd name="T11" fmla="*/ 464 h 558"/>
              <a:gd name="T12" fmla="*/ 335 w 428"/>
              <a:gd name="T13" fmla="*/ 501 h 558"/>
              <a:gd name="T14" fmla="*/ 205 w 428"/>
              <a:gd name="T15" fmla="*/ 520 h 558"/>
              <a:gd name="T16" fmla="*/ 38 w 428"/>
              <a:gd name="T17" fmla="*/ 520 h 558"/>
              <a:gd name="T18" fmla="*/ 19 w 428"/>
              <a:gd name="T19" fmla="*/ 316 h 558"/>
              <a:gd name="T20" fmla="*/ 112 w 428"/>
              <a:gd name="T21" fmla="*/ 149 h 558"/>
              <a:gd name="T22" fmla="*/ 186 w 428"/>
              <a:gd name="T23" fmla="*/ 112 h 558"/>
              <a:gd name="T24" fmla="*/ 260 w 428"/>
              <a:gd name="T25" fmla="*/ 0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8" h="558">
                <a:moveTo>
                  <a:pt x="260" y="0"/>
                </a:moveTo>
                <a:lnTo>
                  <a:pt x="260" y="0"/>
                </a:lnTo>
                <a:cubicBezTo>
                  <a:pt x="260" y="0"/>
                  <a:pt x="409" y="19"/>
                  <a:pt x="409" y="112"/>
                </a:cubicBezTo>
                <a:cubicBezTo>
                  <a:pt x="427" y="186"/>
                  <a:pt x="409" y="204"/>
                  <a:pt x="371" y="242"/>
                </a:cubicBezTo>
                <a:cubicBezTo>
                  <a:pt x="335" y="279"/>
                  <a:pt x="316" y="279"/>
                  <a:pt x="335" y="334"/>
                </a:cubicBezTo>
                <a:cubicBezTo>
                  <a:pt x="371" y="390"/>
                  <a:pt x="409" y="464"/>
                  <a:pt x="409" y="464"/>
                </a:cubicBezTo>
                <a:cubicBezTo>
                  <a:pt x="409" y="464"/>
                  <a:pt x="371" y="483"/>
                  <a:pt x="335" y="501"/>
                </a:cubicBezTo>
                <a:cubicBezTo>
                  <a:pt x="279" y="520"/>
                  <a:pt x="260" y="520"/>
                  <a:pt x="205" y="520"/>
                </a:cubicBezTo>
                <a:cubicBezTo>
                  <a:pt x="167" y="539"/>
                  <a:pt x="56" y="557"/>
                  <a:pt x="38" y="520"/>
                </a:cubicBezTo>
                <a:cubicBezTo>
                  <a:pt x="38" y="483"/>
                  <a:pt x="0" y="390"/>
                  <a:pt x="19" y="316"/>
                </a:cubicBezTo>
                <a:cubicBezTo>
                  <a:pt x="38" y="260"/>
                  <a:pt x="112" y="149"/>
                  <a:pt x="112" y="149"/>
                </a:cubicBezTo>
                <a:cubicBezTo>
                  <a:pt x="112" y="149"/>
                  <a:pt x="167" y="130"/>
                  <a:pt x="186" y="112"/>
                </a:cubicBezTo>
                <a:cubicBezTo>
                  <a:pt x="223" y="93"/>
                  <a:pt x="260" y="19"/>
                  <a:pt x="260" y="0"/>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8" name="Freeform 48"/>
          <p:cNvSpPr>
            <a:spLocks noChangeArrowheads="1"/>
          </p:cNvSpPr>
          <p:nvPr/>
        </p:nvSpPr>
        <p:spPr bwMode="auto">
          <a:xfrm>
            <a:off x="10588904" y="4605309"/>
            <a:ext cx="643425" cy="1171897"/>
          </a:xfrm>
          <a:custGeom>
            <a:avLst/>
            <a:gdLst>
              <a:gd name="T0" fmla="*/ 1596 w 1968"/>
              <a:gd name="T1" fmla="*/ 75 h 3582"/>
              <a:gd name="T2" fmla="*/ 1596 w 1968"/>
              <a:gd name="T3" fmla="*/ 75 h 3582"/>
              <a:gd name="T4" fmla="*/ 1504 w 1968"/>
              <a:gd name="T5" fmla="*/ 186 h 3582"/>
              <a:gd name="T6" fmla="*/ 1466 w 1968"/>
              <a:gd name="T7" fmla="*/ 446 h 3582"/>
              <a:gd name="T8" fmla="*/ 1318 w 1968"/>
              <a:gd name="T9" fmla="*/ 465 h 3582"/>
              <a:gd name="T10" fmla="*/ 1262 w 1968"/>
              <a:gd name="T11" fmla="*/ 706 h 3582"/>
              <a:gd name="T12" fmla="*/ 1188 w 1968"/>
              <a:gd name="T13" fmla="*/ 650 h 3582"/>
              <a:gd name="T14" fmla="*/ 1133 w 1968"/>
              <a:gd name="T15" fmla="*/ 854 h 3582"/>
              <a:gd name="T16" fmla="*/ 1077 w 1968"/>
              <a:gd name="T17" fmla="*/ 836 h 3582"/>
              <a:gd name="T18" fmla="*/ 1039 w 1968"/>
              <a:gd name="T19" fmla="*/ 910 h 3582"/>
              <a:gd name="T20" fmla="*/ 743 w 1968"/>
              <a:gd name="T21" fmla="*/ 928 h 3582"/>
              <a:gd name="T22" fmla="*/ 502 w 1968"/>
              <a:gd name="T23" fmla="*/ 1077 h 3582"/>
              <a:gd name="T24" fmla="*/ 390 w 1968"/>
              <a:gd name="T25" fmla="*/ 1225 h 3582"/>
              <a:gd name="T26" fmla="*/ 297 w 1968"/>
              <a:gd name="T27" fmla="*/ 1652 h 3582"/>
              <a:gd name="T28" fmla="*/ 372 w 1968"/>
              <a:gd name="T29" fmla="*/ 2152 h 3582"/>
              <a:gd name="T30" fmla="*/ 56 w 1968"/>
              <a:gd name="T31" fmla="*/ 2486 h 3582"/>
              <a:gd name="T32" fmla="*/ 94 w 1968"/>
              <a:gd name="T33" fmla="*/ 3117 h 3582"/>
              <a:gd name="T34" fmla="*/ 186 w 1968"/>
              <a:gd name="T35" fmla="*/ 3284 h 3582"/>
              <a:gd name="T36" fmla="*/ 316 w 1968"/>
              <a:gd name="T37" fmla="*/ 3525 h 3582"/>
              <a:gd name="T38" fmla="*/ 594 w 1968"/>
              <a:gd name="T39" fmla="*/ 3525 h 3582"/>
              <a:gd name="T40" fmla="*/ 854 w 1968"/>
              <a:gd name="T41" fmla="*/ 3395 h 3582"/>
              <a:gd name="T42" fmla="*/ 1021 w 1968"/>
              <a:gd name="T43" fmla="*/ 2968 h 3582"/>
              <a:gd name="T44" fmla="*/ 1374 w 1968"/>
              <a:gd name="T45" fmla="*/ 2264 h 3582"/>
              <a:gd name="T46" fmla="*/ 1633 w 1968"/>
              <a:gd name="T47" fmla="*/ 1522 h 3582"/>
              <a:gd name="T48" fmla="*/ 1596 w 1968"/>
              <a:gd name="T49" fmla="*/ 1336 h 3582"/>
              <a:gd name="T50" fmla="*/ 1745 w 1968"/>
              <a:gd name="T51" fmla="*/ 1132 h 3582"/>
              <a:gd name="T52" fmla="*/ 1930 w 1968"/>
              <a:gd name="T53" fmla="*/ 1039 h 3582"/>
              <a:gd name="T54" fmla="*/ 1893 w 1968"/>
              <a:gd name="T55" fmla="*/ 761 h 3582"/>
              <a:gd name="T56" fmla="*/ 1819 w 1968"/>
              <a:gd name="T57" fmla="*/ 371 h 3582"/>
              <a:gd name="T58" fmla="*/ 1596 w 1968"/>
              <a:gd name="T59" fmla="*/ 75 h 3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968" h="3582">
                <a:moveTo>
                  <a:pt x="1596" y="75"/>
                </a:moveTo>
                <a:lnTo>
                  <a:pt x="1596" y="75"/>
                </a:lnTo>
                <a:cubicBezTo>
                  <a:pt x="1596" y="75"/>
                  <a:pt x="1504" y="75"/>
                  <a:pt x="1504" y="186"/>
                </a:cubicBezTo>
                <a:cubicBezTo>
                  <a:pt x="1504" y="279"/>
                  <a:pt x="1522" y="390"/>
                  <a:pt x="1466" y="446"/>
                </a:cubicBezTo>
                <a:cubicBezTo>
                  <a:pt x="1410" y="483"/>
                  <a:pt x="1318" y="353"/>
                  <a:pt x="1318" y="465"/>
                </a:cubicBezTo>
                <a:cubicBezTo>
                  <a:pt x="1318" y="576"/>
                  <a:pt x="1299" y="706"/>
                  <a:pt x="1262" y="706"/>
                </a:cubicBezTo>
                <a:cubicBezTo>
                  <a:pt x="1225" y="706"/>
                  <a:pt x="1207" y="594"/>
                  <a:pt x="1188" y="650"/>
                </a:cubicBezTo>
                <a:cubicBezTo>
                  <a:pt x="1151" y="706"/>
                  <a:pt x="1133" y="854"/>
                  <a:pt x="1133" y="854"/>
                </a:cubicBezTo>
                <a:cubicBezTo>
                  <a:pt x="1077" y="836"/>
                  <a:pt x="1077" y="836"/>
                  <a:pt x="1077" y="836"/>
                </a:cubicBezTo>
                <a:cubicBezTo>
                  <a:pt x="1077" y="836"/>
                  <a:pt x="1095" y="891"/>
                  <a:pt x="1039" y="910"/>
                </a:cubicBezTo>
                <a:cubicBezTo>
                  <a:pt x="965" y="928"/>
                  <a:pt x="854" y="910"/>
                  <a:pt x="743" y="928"/>
                </a:cubicBezTo>
                <a:cubicBezTo>
                  <a:pt x="613" y="965"/>
                  <a:pt x="502" y="1077"/>
                  <a:pt x="502" y="1077"/>
                </a:cubicBezTo>
                <a:cubicBezTo>
                  <a:pt x="502" y="1077"/>
                  <a:pt x="409" y="1132"/>
                  <a:pt x="390" y="1225"/>
                </a:cubicBezTo>
                <a:cubicBezTo>
                  <a:pt x="372" y="1336"/>
                  <a:pt x="297" y="1466"/>
                  <a:pt x="297" y="1652"/>
                </a:cubicBezTo>
                <a:cubicBezTo>
                  <a:pt x="297" y="1837"/>
                  <a:pt x="446" y="2078"/>
                  <a:pt x="372" y="2152"/>
                </a:cubicBezTo>
                <a:cubicBezTo>
                  <a:pt x="279" y="2245"/>
                  <a:pt x="112" y="2301"/>
                  <a:pt x="56" y="2486"/>
                </a:cubicBezTo>
                <a:cubicBezTo>
                  <a:pt x="0" y="2691"/>
                  <a:pt x="38" y="3006"/>
                  <a:pt x="94" y="3117"/>
                </a:cubicBezTo>
                <a:cubicBezTo>
                  <a:pt x="149" y="3228"/>
                  <a:pt x="205" y="3228"/>
                  <a:pt x="186" y="3284"/>
                </a:cubicBezTo>
                <a:cubicBezTo>
                  <a:pt x="149" y="3340"/>
                  <a:pt x="168" y="3488"/>
                  <a:pt x="316" y="3525"/>
                </a:cubicBezTo>
                <a:cubicBezTo>
                  <a:pt x="465" y="3581"/>
                  <a:pt x="465" y="3525"/>
                  <a:pt x="594" y="3525"/>
                </a:cubicBezTo>
                <a:cubicBezTo>
                  <a:pt x="706" y="3525"/>
                  <a:pt x="780" y="3544"/>
                  <a:pt x="854" y="3395"/>
                </a:cubicBezTo>
                <a:cubicBezTo>
                  <a:pt x="928" y="3247"/>
                  <a:pt x="1003" y="3080"/>
                  <a:pt x="1021" y="2968"/>
                </a:cubicBezTo>
                <a:cubicBezTo>
                  <a:pt x="1039" y="2839"/>
                  <a:pt x="1299" y="2412"/>
                  <a:pt x="1374" y="2264"/>
                </a:cubicBezTo>
                <a:cubicBezTo>
                  <a:pt x="1448" y="2097"/>
                  <a:pt x="1633" y="1633"/>
                  <a:pt x="1633" y="1522"/>
                </a:cubicBezTo>
                <a:cubicBezTo>
                  <a:pt x="1633" y="1410"/>
                  <a:pt x="1596" y="1410"/>
                  <a:pt x="1596" y="1336"/>
                </a:cubicBezTo>
                <a:cubicBezTo>
                  <a:pt x="1615" y="1262"/>
                  <a:pt x="1689" y="1169"/>
                  <a:pt x="1745" y="1132"/>
                </a:cubicBezTo>
                <a:cubicBezTo>
                  <a:pt x="1819" y="1095"/>
                  <a:pt x="1875" y="1039"/>
                  <a:pt x="1930" y="1039"/>
                </a:cubicBezTo>
                <a:cubicBezTo>
                  <a:pt x="1967" y="1039"/>
                  <a:pt x="1893" y="854"/>
                  <a:pt x="1893" y="761"/>
                </a:cubicBezTo>
                <a:cubicBezTo>
                  <a:pt x="1893" y="668"/>
                  <a:pt x="1911" y="501"/>
                  <a:pt x="1819" y="371"/>
                </a:cubicBezTo>
                <a:cubicBezTo>
                  <a:pt x="1745" y="223"/>
                  <a:pt x="1745" y="0"/>
                  <a:pt x="1596" y="75"/>
                </a:cubicBezTo>
              </a:path>
            </a:pathLst>
          </a:custGeom>
          <a:solidFill>
            <a:srgbClr val="9D9D9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8" name="Freeform 65"/>
          <p:cNvSpPr>
            <a:spLocks noChangeArrowheads="1"/>
          </p:cNvSpPr>
          <p:nvPr/>
        </p:nvSpPr>
        <p:spPr bwMode="auto">
          <a:xfrm>
            <a:off x="5874301" y="2499648"/>
            <a:ext cx="236596" cy="73604"/>
          </a:xfrm>
          <a:custGeom>
            <a:avLst/>
            <a:gdLst>
              <a:gd name="T0" fmla="*/ 74 w 724"/>
              <a:gd name="T1" fmla="*/ 37 h 223"/>
              <a:gd name="T2" fmla="*/ 74 w 724"/>
              <a:gd name="T3" fmla="*/ 37 h 223"/>
              <a:gd name="T4" fmla="*/ 241 w 724"/>
              <a:gd name="T5" fmla="*/ 37 h 223"/>
              <a:gd name="T6" fmla="*/ 501 w 724"/>
              <a:gd name="T7" fmla="*/ 37 h 223"/>
              <a:gd name="T8" fmla="*/ 686 w 724"/>
              <a:gd name="T9" fmla="*/ 92 h 223"/>
              <a:gd name="T10" fmla="*/ 575 w 724"/>
              <a:gd name="T11" fmla="*/ 203 h 223"/>
              <a:gd name="T12" fmla="*/ 482 w 724"/>
              <a:gd name="T13" fmla="*/ 167 h 223"/>
              <a:gd name="T14" fmla="*/ 278 w 724"/>
              <a:gd name="T15" fmla="*/ 167 h 223"/>
              <a:gd name="T16" fmla="*/ 92 w 724"/>
              <a:gd name="T17" fmla="*/ 203 h 223"/>
              <a:gd name="T18" fmla="*/ 0 w 724"/>
              <a:gd name="T19" fmla="*/ 222 h 223"/>
              <a:gd name="T20" fmla="*/ 74 w 724"/>
              <a:gd name="T21" fmla="*/ 111 h 223"/>
              <a:gd name="T22" fmla="*/ 74 w 724"/>
              <a:gd name="T23" fmla="*/ 37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24" h="223">
                <a:moveTo>
                  <a:pt x="74" y="37"/>
                </a:moveTo>
                <a:lnTo>
                  <a:pt x="74" y="37"/>
                </a:lnTo>
                <a:cubicBezTo>
                  <a:pt x="74" y="37"/>
                  <a:pt x="111" y="0"/>
                  <a:pt x="241" y="37"/>
                </a:cubicBezTo>
                <a:cubicBezTo>
                  <a:pt x="371" y="55"/>
                  <a:pt x="389" y="37"/>
                  <a:pt x="501" y="37"/>
                </a:cubicBezTo>
                <a:cubicBezTo>
                  <a:pt x="593" y="55"/>
                  <a:pt x="723" y="18"/>
                  <a:pt x="686" y="92"/>
                </a:cubicBezTo>
                <a:cubicBezTo>
                  <a:pt x="649" y="167"/>
                  <a:pt x="668" y="185"/>
                  <a:pt x="575" y="203"/>
                </a:cubicBezTo>
                <a:cubicBezTo>
                  <a:pt x="482" y="222"/>
                  <a:pt x="519" y="167"/>
                  <a:pt x="482" y="167"/>
                </a:cubicBezTo>
                <a:cubicBezTo>
                  <a:pt x="427" y="167"/>
                  <a:pt x="334" y="129"/>
                  <a:pt x="278" y="167"/>
                </a:cubicBezTo>
                <a:cubicBezTo>
                  <a:pt x="204" y="203"/>
                  <a:pt x="148" y="203"/>
                  <a:pt x="92" y="203"/>
                </a:cubicBezTo>
                <a:cubicBezTo>
                  <a:pt x="56" y="203"/>
                  <a:pt x="0" y="222"/>
                  <a:pt x="0" y="222"/>
                </a:cubicBezTo>
                <a:cubicBezTo>
                  <a:pt x="0" y="222"/>
                  <a:pt x="74" y="129"/>
                  <a:pt x="74" y="111"/>
                </a:cubicBezTo>
                <a:cubicBezTo>
                  <a:pt x="74" y="74"/>
                  <a:pt x="148" y="55"/>
                  <a:pt x="74" y="37"/>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2" name="Freeform 69"/>
          <p:cNvSpPr>
            <a:spLocks noChangeArrowheads="1"/>
          </p:cNvSpPr>
          <p:nvPr/>
        </p:nvSpPr>
        <p:spPr bwMode="auto">
          <a:xfrm>
            <a:off x="5849776" y="1346513"/>
            <a:ext cx="698246" cy="558528"/>
          </a:xfrm>
          <a:custGeom>
            <a:avLst/>
            <a:gdLst>
              <a:gd name="T0" fmla="*/ 964 w 2134"/>
              <a:gd name="T1" fmla="*/ 37 h 1708"/>
              <a:gd name="T2" fmla="*/ 964 w 2134"/>
              <a:gd name="T3" fmla="*/ 37 h 1708"/>
              <a:gd name="T4" fmla="*/ 2133 w 2134"/>
              <a:gd name="T5" fmla="*/ 0 h 1708"/>
              <a:gd name="T6" fmla="*/ 2133 w 2134"/>
              <a:gd name="T7" fmla="*/ 519 h 1708"/>
              <a:gd name="T8" fmla="*/ 1279 w 2134"/>
              <a:gd name="T9" fmla="*/ 538 h 1708"/>
              <a:gd name="T10" fmla="*/ 1261 w 2134"/>
              <a:gd name="T11" fmla="*/ 890 h 1708"/>
              <a:gd name="T12" fmla="*/ 1243 w 2134"/>
              <a:gd name="T13" fmla="*/ 1131 h 1708"/>
              <a:gd name="T14" fmla="*/ 1057 w 2134"/>
              <a:gd name="T15" fmla="*/ 1280 h 1708"/>
              <a:gd name="T16" fmla="*/ 1020 w 2134"/>
              <a:gd name="T17" fmla="*/ 1410 h 1708"/>
              <a:gd name="T18" fmla="*/ 1020 w 2134"/>
              <a:gd name="T19" fmla="*/ 1596 h 1708"/>
              <a:gd name="T20" fmla="*/ 964 w 2134"/>
              <a:gd name="T21" fmla="*/ 1707 h 1708"/>
              <a:gd name="T22" fmla="*/ 0 w 2134"/>
              <a:gd name="T23" fmla="*/ 1632 h 1708"/>
              <a:gd name="T24" fmla="*/ 55 w 2134"/>
              <a:gd name="T25" fmla="*/ 1502 h 1708"/>
              <a:gd name="T26" fmla="*/ 92 w 2134"/>
              <a:gd name="T27" fmla="*/ 1447 h 1708"/>
              <a:gd name="T28" fmla="*/ 148 w 2134"/>
              <a:gd name="T29" fmla="*/ 1336 h 1708"/>
              <a:gd name="T30" fmla="*/ 296 w 2134"/>
              <a:gd name="T31" fmla="*/ 1095 h 1708"/>
              <a:gd name="T32" fmla="*/ 426 w 2134"/>
              <a:gd name="T33" fmla="*/ 854 h 1708"/>
              <a:gd name="T34" fmla="*/ 575 w 2134"/>
              <a:gd name="T35" fmla="*/ 760 h 1708"/>
              <a:gd name="T36" fmla="*/ 612 w 2134"/>
              <a:gd name="T37" fmla="*/ 649 h 1708"/>
              <a:gd name="T38" fmla="*/ 649 w 2134"/>
              <a:gd name="T39" fmla="*/ 464 h 1708"/>
              <a:gd name="T40" fmla="*/ 908 w 2134"/>
              <a:gd name="T41" fmla="*/ 186 h 1708"/>
              <a:gd name="T42" fmla="*/ 964 w 2134"/>
              <a:gd name="T43" fmla="*/ 37 h 1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34" h="1708">
                <a:moveTo>
                  <a:pt x="964" y="37"/>
                </a:moveTo>
                <a:lnTo>
                  <a:pt x="964" y="37"/>
                </a:lnTo>
                <a:cubicBezTo>
                  <a:pt x="2133" y="0"/>
                  <a:pt x="2133" y="0"/>
                  <a:pt x="2133" y="0"/>
                </a:cubicBezTo>
                <a:cubicBezTo>
                  <a:pt x="2133" y="519"/>
                  <a:pt x="2133" y="519"/>
                  <a:pt x="2133" y="519"/>
                </a:cubicBezTo>
                <a:cubicBezTo>
                  <a:pt x="1279" y="538"/>
                  <a:pt x="1279" y="538"/>
                  <a:pt x="1279" y="538"/>
                </a:cubicBezTo>
                <a:cubicBezTo>
                  <a:pt x="1279" y="538"/>
                  <a:pt x="1261" y="872"/>
                  <a:pt x="1261" y="890"/>
                </a:cubicBezTo>
                <a:cubicBezTo>
                  <a:pt x="1261" y="928"/>
                  <a:pt x="1279" y="1076"/>
                  <a:pt x="1243" y="1131"/>
                </a:cubicBezTo>
                <a:cubicBezTo>
                  <a:pt x="1205" y="1169"/>
                  <a:pt x="1057" y="1243"/>
                  <a:pt x="1057" y="1280"/>
                </a:cubicBezTo>
                <a:cubicBezTo>
                  <a:pt x="1038" y="1299"/>
                  <a:pt x="1020" y="1373"/>
                  <a:pt x="1020" y="1410"/>
                </a:cubicBezTo>
                <a:cubicBezTo>
                  <a:pt x="1020" y="1447"/>
                  <a:pt x="1038" y="1558"/>
                  <a:pt x="1020" y="1596"/>
                </a:cubicBezTo>
                <a:cubicBezTo>
                  <a:pt x="1020" y="1614"/>
                  <a:pt x="983" y="1707"/>
                  <a:pt x="964" y="1707"/>
                </a:cubicBezTo>
                <a:cubicBezTo>
                  <a:pt x="0" y="1632"/>
                  <a:pt x="0" y="1632"/>
                  <a:pt x="0" y="1632"/>
                </a:cubicBezTo>
                <a:cubicBezTo>
                  <a:pt x="0" y="1632"/>
                  <a:pt x="18" y="1540"/>
                  <a:pt x="55" y="1502"/>
                </a:cubicBezTo>
                <a:cubicBezTo>
                  <a:pt x="55" y="1502"/>
                  <a:pt x="92" y="1484"/>
                  <a:pt x="92" y="1447"/>
                </a:cubicBezTo>
                <a:cubicBezTo>
                  <a:pt x="92" y="1447"/>
                  <a:pt x="92" y="1373"/>
                  <a:pt x="148" y="1336"/>
                </a:cubicBezTo>
                <a:cubicBezTo>
                  <a:pt x="222" y="1280"/>
                  <a:pt x="296" y="1095"/>
                  <a:pt x="296" y="1095"/>
                </a:cubicBezTo>
                <a:cubicBezTo>
                  <a:pt x="296" y="1095"/>
                  <a:pt x="389" y="872"/>
                  <a:pt x="426" y="854"/>
                </a:cubicBezTo>
                <a:cubicBezTo>
                  <a:pt x="445" y="835"/>
                  <a:pt x="501" y="779"/>
                  <a:pt x="575" y="760"/>
                </a:cubicBezTo>
                <a:cubicBezTo>
                  <a:pt x="575" y="760"/>
                  <a:pt x="612" y="760"/>
                  <a:pt x="612" y="649"/>
                </a:cubicBezTo>
                <a:cubicBezTo>
                  <a:pt x="612" y="649"/>
                  <a:pt x="593" y="519"/>
                  <a:pt x="649" y="464"/>
                </a:cubicBezTo>
                <a:cubicBezTo>
                  <a:pt x="723" y="389"/>
                  <a:pt x="890" y="222"/>
                  <a:pt x="908" y="186"/>
                </a:cubicBezTo>
                <a:cubicBezTo>
                  <a:pt x="927" y="167"/>
                  <a:pt x="983" y="56"/>
                  <a:pt x="964" y="37"/>
                </a:cubicBezTo>
              </a:path>
            </a:pathLst>
          </a:custGeom>
          <a:solidFill>
            <a:srgbClr val="D6D6D6"/>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3" name="Freeform 70"/>
          <p:cNvSpPr>
            <a:spLocks noChangeArrowheads="1"/>
          </p:cNvSpPr>
          <p:nvPr/>
        </p:nvSpPr>
        <p:spPr bwMode="auto">
          <a:xfrm>
            <a:off x="9902199" y="4387383"/>
            <a:ext cx="115413" cy="443069"/>
          </a:xfrm>
          <a:custGeom>
            <a:avLst/>
            <a:gdLst>
              <a:gd name="T0" fmla="*/ 38 w 354"/>
              <a:gd name="T1" fmla="*/ 55 h 1355"/>
              <a:gd name="T2" fmla="*/ 38 w 354"/>
              <a:gd name="T3" fmla="*/ 55 h 1355"/>
              <a:gd name="T4" fmla="*/ 38 w 354"/>
              <a:gd name="T5" fmla="*/ 204 h 1355"/>
              <a:gd name="T6" fmla="*/ 38 w 354"/>
              <a:gd name="T7" fmla="*/ 371 h 1355"/>
              <a:gd name="T8" fmla="*/ 19 w 354"/>
              <a:gd name="T9" fmla="*/ 464 h 1355"/>
              <a:gd name="T10" fmla="*/ 56 w 354"/>
              <a:gd name="T11" fmla="*/ 538 h 1355"/>
              <a:gd name="T12" fmla="*/ 19 w 354"/>
              <a:gd name="T13" fmla="*/ 686 h 1355"/>
              <a:gd name="T14" fmla="*/ 19 w 354"/>
              <a:gd name="T15" fmla="*/ 816 h 1355"/>
              <a:gd name="T16" fmla="*/ 75 w 354"/>
              <a:gd name="T17" fmla="*/ 1002 h 1355"/>
              <a:gd name="T18" fmla="*/ 112 w 354"/>
              <a:gd name="T19" fmla="*/ 1076 h 1355"/>
              <a:gd name="T20" fmla="*/ 130 w 354"/>
              <a:gd name="T21" fmla="*/ 1187 h 1355"/>
              <a:gd name="T22" fmla="*/ 241 w 354"/>
              <a:gd name="T23" fmla="*/ 1243 h 1355"/>
              <a:gd name="T24" fmla="*/ 335 w 354"/>
              <a:gd name="T25" fmla="*/ 1280 h 1355"/>
              <a:gd name="T26" fmla="*/ 297 w 354"/>
              <a:gd name="T27" fmla="*/ 1094 h 1355"/>
              <a:gd name="T28" fmla="*/ 223 w 354"/>
              <a:gd name="T29" fmla="*/ 983 h 1355"/>
              <a:gd name="T30" fmla="*/ 205 w 354"/>
              <a:gd name="T31" fmla="*/ 761 h 1355"/>
              <a:gd name="T32" fmla="*/ 241 w 354"/>
              <a:gd name="T33" fmla="*/ 649 h 1355"/>
              <a:gd name="T34" fmla="*/ 260 w 354"/>
              <a:gd name="T35" fmla="*/ 464 h 1355"/>
              <a:gd name="T36" fmla="*/ 149 w 354"/>
              <a:gd name="T37" fmla="*/ 260 h 1355"/>
              <a:gd name="T38" fmla="*/ 112 w 354"/>
              <a:gd name="T39" fmla="*/ 93 h 1355"/>
              <a:gd name="T40" fmla="*/ 38 w 354"/>
              <a:gd name="T41" fmla="*/ 55 h 1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54" h="1355">
                <a:moveTo>
                  <a:pt x="38" y="55"/>
                </a:moveTo>
                <a:lnTo>
                  <a:pt x="38" y="55"/>
                </a:lnTo>
                <a:cubicBezTo>
                  <a:pt x="19" y="93"/>
                  <a:pt x="38" y="148"/>
                  <a:pt x="38" y="204"/>
                </a:cubicBezTo>
                <a:cubicBezTo>
                  <a:pt x="38" y="241"/>
                  <a:pt x="19" y="334"/>
                  <a:pt x="38" y="371"/>
                </a:cubicBezTo>
                <a:cubicBezTo>
                  <a:pt x="56" y="408"/>
                  <a:pt x="19" y="464"/>
                  <a:pt x="19" y="464"/>
                </a:cubicBezTo>
                <a:cubicBezTo>
                  <a:pt x="19" y="482"/>
                  <a:pt x="56" y="501"/>
                  <a:pt x="56" y="538"/>
                </a:cubicBezTo>
                <a:cubicBezTo>
                  <a:pt x="56" y="556"/>
                  <a:pt x="38" y="667"/>
                  <a:pt x="19" y="686"/>
                </a:cubicBezTo>
                <a:cubicBezTo>
                  <a:pt x="0" y="723"/>
                  <a:pt x="19" y="742"/>
                  <a:pt x="19" y="816"/>
                </a:cubicBezTo>
                <a:cubicBezTo>
                  <a:pt x="19" y="909"/>
                  <a:pt x="75" y="946"/>
                  <a:pt x="75" y="1002"/>
                </a:cubicBezTo>
                <a:cubicBezTo>
                  <a:pt x="93" y="1057"/>
                  <a:pt x="112" y="1020"/>
                  <a:pt x="112" y="1076"/>
                </a:cubicBezTo>
                <a:cubicBezTo>
                  <a:pt x="112" y="1132"/>
                  <a:pt x="112" y="1187"/>
                  <a:pt x="130" y="1187"/>
                </a:cubicBezTo>
                <a:cubicBezTo>
                  <a:pt x="167" y="1187"/>
                  <a:pt x="223" y="1206"/>
                  <a:pt x="241" y="1243"/>
                </a:cubicBezTo>
                <a:cubicBezTo>
                  <a:pt x="260" y="1261"/>
                  <a:pt x="316" y="1354"/>
                  <a:pt x="335" y="1280"/>
                </a:cubicBezTo>
                <a:cubicBezTo>
                  <a:pt x="353" y="1224"/>
                  <a:pt x="353" y="1150"/>
                  <a:pt x="297" y="1094"/>
                </a:cubicBezTo>
                <a:cubicBezTo>
                  <a:pt x="260" y="1020"/>
                  <a:pt x="223" y="1020"/>
                  <a:pt x="223" y="983"/>
                </a:cubicBezTo>
                <a:cubicBezTo>
                  <a:pt x="205" y="946"/>
                  <a:pt x="186" y="797"/>
                  <a:pt x="205" y="761"/>
                </a:cubicBezTo>
                <a:cubicBezTo>
                  <a:pt x="205" y="705"/>
                  <a:pt x="205" y="705"/>
                  <a:pt x="241" y="649"/>
                </a:cubicBezTo>
                <a:cubicBezTo>
                  <a:pt x="279" y="593"/>
                  <a:pt x="260" y="464"/>
                  <a:pt x="260" y="464"/>
                </a:cubicBezTo>
                <a:cubicBezTo>
                  <a:pt x="260" y="464"/>
                  <a:pt x="167" y="278"/>
                  <a:pt x="149" y="260"/>
                </a:cubicBezTo>
                <a:cubicBezTo>
                  <a:pt x="130" y="222"/>
                  <a:pt x="130" y="167"/>
                  <a:pt x="112" y="93"/>
                </a:cubicBezTo>
                <a:cubicBezTo>
                  <a:pt x="93" y="37"/>
                  <a:pt x="38" y="0"/>
                  <a:pt x="38" y="55"/>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7" name="Freeform 74"/>
          <p:cNvSpPr>
            <a:spLocks noChangeArrowheads="1"/>
          </p:cNvSpPr>
          <p:nvPr/>
        </p:nvSpPr>
        <p:spPr bwMode="auto">
          <a:xfrm>
            <a:off x="9514124" y="3919779"/>
            <a:ext cx="194759" cy="443069"/>
          </a:xfrm>
          <a:custGeom>
            <a:avLst/>
            <a:gdLst>
              <a:gd name="T0" fmla="*/ 74 w 595"/>
              <a:gd name="T1" fmla="*/ 0 h 1355"/>
              <a:gd name="T2" fmla="*/ 74 w 595"/>
              <a:gd name="T3" fmla="*/ 0 h 1355"/>
              <a:gd name="T4" fmla="*/ 0 w 595"/>
              <a:gd name="T5" fmla="*/ 167 h 1355"/>
              <a:gd name="T6" fmla="*/ 56 w 595"/>
              <a:gd name="T7" fmla="*/ 446 h 1355"/>
              <a:gd name="T8" fmla="*/ 149 w 595"/>
              <a:gd name="T9" fmla="*/ 706 h 1355"/>
              <a:gd name="T10" fmla="*/ 223 w 595"/>
              <a:gd name="T11" fmla="*/ 965 h 1355"/>
              <a:gd name="T12" fmla="*/ 260 w 595"/>
              <a:gd name="T13" fmla="*/ 1151 h 1355"/>
              <a:gd name="T14" fmla="*/ 390 w 595"/>
              <a:gd name="T15" fmla="*/ 1188 h 1355"/>
              <a:gd name="T16" fmla="*/ 538 w 595"/>
              <a:gd name="T17" fmla="*/ 1318 h 1355"/>
              <a:gd name="T18" fmla="*/ 538 w 595"/>
              <a:gd name="T19" fmla="*/ 1169 h 1355"/>
              <a:gd name="T20" fmla="*/ 409 w 595"/>
              <a:gd name="T21" fmla="*/ 983 h 1355"/>
              <a:gd name="T22" fmla="*/ 353 w 595"/>
              <a:gd name="T23" fmla="*/ 798 h 1355"/>
              <a:gd name="T24" fmla="*/ 260 w 595"/>
              <a:gd name="T25" fmla="*/ 631 h 1355"/>
              <a:gd name="T26" fmla="*/ 204 w 595"/>
              <a:gd name="T27" fmla="*/ 409 h 1355"/>
              <a:gd name="T28" fmla="*/ 112 w 595"/>
              <a:gd name="T29" fmla="*/ 260 h 1355"/>
              <a:gd name="T30" fmla="*/ 74 w 595"/>
              <a:gd name="T31" fmla="*/ 0 h 1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95" h="1355">
                <a:moveTo>
                  <a:pt x="74" y="0"/>
                </a:moveTo>
                <a:lnTo>
                  <a:pt x="74" y="0"/>
                </a:lnTo>
                <a:cubicBezTo>
                  <a:pt x="56" y="0"/>
                  <a:pt x="0" y="112"/>
                  <a:pt x="0" y="167"/>
                </a:cubicBezTo>
                <a:cubicBezTo>
                  <a:pt x="0" y="223"/>
                  <a:pt x="0" y="353"/>
                  <a:pt x="56" y="446"/>
                </a:cubicBezTo>
                <a:cubicBezTo>
                  <a:pt x="93" y="520"/>
                  <a:pt x="112" y="650"/>
                  <a:pt x="149" y="706"/>
                </a:cubicBezTo>
                <a:cubicBezTo>
                  <a:pt x="167" y="780"/>
                  <a:pt x="223" y="854"/>
                  <a:pt x="223" y="965"/>
                </a:cubicBezTo>
                <a:cubicBezTo>
                  <a:pt x="223" y="1077"/>
                  <a:pt x="223" y="1132"/>
                  <a:pt x="260" y="1151"/>
                </a:cubicBezTo>
                <a:cubicBezTo>
                  <a:pt x="315" y="1151"/>
                  <a:pt x="334" y="1113"/>
                  <a:pt x="390" y="1188"/>
                </a:cubicBezTo>
                <a:cubicBezTo>
                  <a:pt x="427" y="1262"/>
                  <a:pt x="501" y="1354"/>
                  <a:pt x="538" y="1318"/>
                </a:cubicBezTo>
                <a:cubicBezTo>
                  <a:pt x="575" y="1280"/>
                  <a:pt x="594" y="1243"/>
                  <a:pt x="538" y="1169"/>
                </a:cubicBezTo>
                <a:cubicBezTo>
                  <a:pt x="483" y="1095"/>
                  <a:pt x="409" y="1058"/>
                  <a:pt x="409" y="983"/>
                </a:cubicBezTo>
                <a:cubicBezTo>
                  <a:pt x="409" y="909"/>
                  <a:pt x="371" y="854"/>
                  <a:pt x="353" y="798"/>
                </a:cubicBezTo>
                <a:cubicBezTo>
                  <a:pt x="315" y="724"/>
                  <a:pt x="279" y="706"/>
                  <a:pt x="260" y="631"/>
                </a:cubicBezTo>
                <a:cubicBezTo>
                  <a:pt x="223" y="557"/>
                  <a:pt x="260" y="483"/>
                  <a:pt x="204" y="409"/>
                </a:cubicBezTo>
                <a:cubicBezTo>
                  <a:pt x="149" y="335"/>
                  <a:pt x="130" y="353"/>
                  <a:pt x="112" y="260"/>
                </a:cubicBezTo>
                <a:cubicBezTo>
                  <a:pt x="93" y="167"/>
                  <a:pt x="167" y="0"/>
                  <a:pt x="74" y="0"/>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0" name="Freeform 77"/>
          <p:cNvSpPr>
            <a:spLocks noChangeArrowheads="1"/>
          </p:cNvSpPr>
          <p:nvPr/>
        </p:nvSpPr>
        <p:spPr bwMode="auto">
          <a:xfrm>
            <a:off x="10042137" y="3209714"/>
            <a:ext cx="103871" cy="236688"/>
          </a:xfrm>
          <a:custGeom>
            <a:avLst/>
            <a:gdLst>
              <a:gd name="T0" fmla="*/ 56 w 316"/>
              <a:gd name="T1" fmla="*/ 130 h 725"/>
              <a:gd name="T2" fmla="*/ 56 w 316"/>
              <a:gd name="T3" fmla="*/ 130 h 725"/>
              <a:gd name="T4" fmla="*/ 167 w 316"/>
              <a:gd name="T5" fmla="*/ 111 h 725"/>
              <a:gd name="T6" fmla="*/ 185 w 316"/>
              <a:gd name="T7" fmla="*/ 389 h 725"/>
              <a:gd name="T8" fmla="*/ 279 w 316"/>
              <a:gd name="T9" fmla="*/ 501 h 725"/>
              <a:gd name="T10" fmla="*/ 279 w 316"/>
              <a:gd name="T11" fmla="*/ 686 h 725"/>
              <a:gd name="T12" fmla="*/ 167 w 316"/>
              <a:gd name="T13" fmla="*/ 556 h 725"/>
              <a:gd name="T14" fmla="*/ 19 w 316"/>
              <a:gd name="T15" fmla="*/ 408 h 725"/>
              <a:gd name="T16" fmla="*/ 56 w 316"/>
              <a:gd name="T17" fmla="*/ 13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6" h="725">
                <a:moveTo>
                  <a:pt x="56" y="130"/>
                </a:moveTo>
                <a:lnTo>
                  <a:pt x="56" y="130"/>
                </a:lnTo>
                <a:cubicBezTo>
                  <a:pt x="56" y="111"/>
                  <a:pt x="93" y="0"/>
                  <a:pt x="167" y="111"/>
                </a:cubicBezTo>
                <a:cubicBezTo>
                  <a:pt x="241" y="223"/>
                  <a:pt x="167" y="315"/>
                  <a:pt x="185" y="389"/>
                </a:cubicBezTo>
                <a:cubicBezTo>
                  <a:pt x="185" y="445"/>
                  <a:pt x="241" y="408"/>
                  <a:pt x="279" y="501"/>
                </a:cubicBezTo>
                <a:cubicBezTo>
                  <a:pt x="315" y="575"/>
                  <a:pt x="315" y="724"/>
                  <a:pt x="279" y="686"/>
                </a:cubicBezTo>
                <a:cubicBezTo>
                  <a:pt x="260" y="649"/>
                  <a:pt x="241" y="630"/>
                  <a:pt x="167" y="556"/>
                </a:cubicBezTo>
                <a:cubicBezTo>
                  <a:pt x="74" y="464"/>
                  <a:pt x="37" y="464"/>
                  <a:pt x="19" y="408"/>
                </a:cubicBezTo>
                <a:cubicBezTo>
                  <a:pt x="0" y="353"/>
                  <a:pt x="56" y="130"/>
                  <a:pt x="56" y="130"/>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3" name="Freeform 80"/>
          <p:cNvSpPr>
            <a:spLocks noChangeArrowheads="1"/>
          </p:cNvSpPr>
          <p:nvPr/>
        </p:nvSpPr>
        <p:spPr bwMode="auto">
          <a:xfrm>
            <a:off x="9714654" y="3556087"/>
            <a:ext cx="279875" cy="291531"/>
          </a:xfrm>
          <a:custGeom>
            <a:avLst/>
            <a:gdLst>
              <a:gd name="T0" fmla="*/ 390 w 855"/>
              <a:gd name="T1" fmla="*/ 19 h 891"/>
              <a:gd name="T2" fmla="*/ 390 w 855"/>
              <a:gd name="T3" fmla="*/ 19 h 891"/>
              <a:gd name="T4" fmla="*/ 334 w 855"/>
              <a:gd name="T5" fmla="*/ 56 h 891"/>
              <a:gd name="T6" fmla="*/ 186 w 855"/>
              <a:gd name="T7" fmla="*/ 149 h 891"/>
              <a:gd name="T8" fmla="*/ 56 w 855"/>
              <a:gd name="T9" fmla="*/ 259 h 891"/>
              <a:gd name="T10" fmla="*/ 19 w 855"/>
              <a:gd name="T11" fmla="*/ 426 h 891"/>
              <a:gd name="T12" fmla="*/ 93 w 855"/>
              <a:gd name="T13" fmla="*/ 649 h 891"/>
              <a:gd name="T14" fmla="*/ 168 w 855"/>
              <a:gd name="T15" fmla="*/ 797 h 891"/>
              <a:gd name="T16" fmla="*/ 204 w 855"/>
              <a:gd name="T17" fmla="*/ 705 h 891"/>
              <a:gd name="T18" fmla="*/ 297 w 855"/>
              <a:gd name="T19" fmla="*/ 760 h 891"/>
              <a:gd name="T20" fmla="*/ 334 w 855"/>
              <a:gd name="T21" fmla="*/ 871 h 891"/>
              <a:gd name="T22" fmla="*/ 371 w 855"/>
              <a:gd name="T23" fmla="*/ 779 h 891"/>
              <a:gd name="T24" fmla="*/ 427 w 855"/>
              <a:gd name="T25" fmla="*/ 723 h 891"/>
              <a:gd name="T26" fmla="*/ 594 w 855"/>
              <a:gd name="T27" fmla="*/ 723 h 891"/>
              <a:gd name="T28" fmla="*/ 520 w 855"/>
              <a:gd name="T29" fmla="*/ 630 h 891"/>
              <a:gd name="T30" fmla="*/ 520 w 855"/>
              <a:gd name="T31" fmla="*/ 575 h 891"/>
              <a:gd name="T32" fmla="*/ 650 w 855"/>
              <a:gd name="T33" fmla="*/ 556 h 891"/>
              <a:gd name="T34" fmla="*/ 594 w 855"/>
              <a:gd name="T35" fmla="*/ 408 h 891"/>
              <a:gd name="T36" fmla="*/ 687 w 855"/>
              <a:gd name="T37" fmla="*/ 334 h 891"/>
              <a:gd name="T38" fmla="*/ 687 w 855"/>
              <a:gd name="T39" fmla="*/ 240 h 891"/>
              <a:gd name="T40" fmla="*/ 816 w 855"/>
              <a:gd name="T41" fmla="*/ 222 h 891"/>
              <a:gd name="T42" fmla="*/ 854 w 855"/>
              <a:gd name="T43" fmla="*/ 166 h 891"/>
              <a:gd name="T44" fmla="*/ 780 w 855"/>
              <a:gd name="T45" fmla="*/ 93 h 891"/>
              <a:gd name="T46" fmla="*/ 631 w 855"/>
              <a:gd name="T47" fmla="*/ 112 h 891"/>
              <a:gd name="T48" fmla="*/ 390 w 855"/>
              <a:gd name="T49" fmla="*/ 19 h 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55" h="891">
                <a:moveTo>
                  <a:pt x="390" y="19"/>
                </a:moveTo>
                <a:lnTo>
                  <a:pt x="390" y="19"/>
                </a:lnTo>
                <a:cubicBezTo>
                  <a:pt x="390" y="19"/>
                  <a:pt x="371" y="56"/>
                  <a:pt x="334" y="56"/>
                </a:cubicBezTo>
                <a:cubicBezTo>
                  <a:pt x="279" y="75"/>
                  <a:pt x="242" y="112"/>
                  <a:pt x="186" y="149"/>
                </a:cubicBezTo>
                <a:cubicBezTo>
                  <a:pt x="130" y="185"/>
                  <a:pt x="112" y="204"/>
                  <a:pt x="56" y="259"/>
                </a:cubicBezTo>
                <a:cubicBezTo>
                  <a:pt x="19" y="315"/>
                  <a:pt x="0" y="370"/>
                  <a:pt x="19" y="426"/>
                </a:cubicBezTo>
                <a:cubicBezTo>
                  <a:pt x="38" y="482"/>
                  <a:pt x="38" y="556"/>
                  <a:pt x="93" y="649"/>
                </a:cubicBezTo>
                <a:cubicBezTo>
                  <a:pt x="149" y="760"/>
                  <a:pt x="130" y="834"/>
                  <a:pt x="168" y="797"/>
                </a:cubicBezTo>
                <a:cubicBezTo>
                  <a:pt x="204" y="760"/>
                  <a:pt x="186" y="741"/>
                  <a:pt x="204" y="705"/>
                </a:cubicBezTo>
                <a:cubicBezTo>
                  <a:pt x="204" y="686"/>
                  <a:pt x="279" y="741"/>
                  <a:pt x="297" y="760"/>
                </a:cubicBezTo>
                <a:cubicBezTo>
                  <a:pt x="334" y="779"/>
                  <a:pt x="316" y="890"/>
                  <a:pt x="334" y="871"/>
                </a:cubicBezTo>
                <a:cubicBezTo>
                  <a:pt x="371" y="853"/>
                  <a:pt x="390" y="797"/>
                  <a:pt x="371" y="779"/>
                </a:cubicBezTo>
                <a:cubicBezTo>
                  <a:pt x="353" y="741"/>
                  <a:pt x="390" y="705"/>
                  <a:pt x="427" y="723"/>
                </a:cubicBezTo>
                <a:cubicBezTo>
                  <a:pt x="445" y="741"/>
                  <a:pt x="539" y="797"/>
                  <a:pt x="594" y="723"/>
                </a:cubicBezTo>
                <a:cubicBezTo>
                  <a:pt x="650" y="667"/>
                  <a:pt x="575" y="649"/>
                  <a:pt x="520" y="630"/>
                </a:cubicBezTo>
                <a:cubicBezTo>
                  <a:pt x="464" y="630"/>
                  <a:pt x="445" y="593"/>
                  <a:pt x="520" y="575"/>
                </a:cubicBezTo>
                <a:cubicBezTo>
                  <a:pt x="594" y="575"/>
                  <a:pt x="687" y="611"/>
                  <a:pt x="650" y="556"/>
                </a:cubicBezTo>
                <a:cubicBezTo>
                  <a:pt x="631" y="500"/>
                  <a:pt x="539" y="463"/>
                  <a:pt x="594" y="408"/>
                </a:cubicBezTo>
                <a:cubicBezTo>
                  <a:pt x="631" y="370"/>
                  <a:pt x="687" y="408"/>
                  <a:pt x="687" y="334"/>
                </a:cubicBezTo>
                <a:cubicBezTo>
                  <a:pt x="705" y="278"/>
                  <a:pt x="650" y="240"/>
                  <a:pt x="687" y="240"/>
                </a:cubicBezTo>
                <a:cubicBezTo>
                  <a:pt x="724" y="222"/>
                  <a:pt x="798" y="259"/>
                  <a:pt x="816" y="222"/>
                </a:cubicBezTo>
                <a:cubicBezTo>
                  <a:pt x="854" y="185"/>
                  <a:pt x="835" y="185"/>
                  <a:pt x="854" y="166"/>
                </a:cubicBezTo>
                <a:cubicBezTo>
                  <a:pt x="854" y="148"/>
                  <a:pt x="816" y="75"/>
                  <a:pt x="780" y="93"/>
                </a:cubicBezTo>
                <a:cubicBezTo>
                  <a:pt x="761" y="112"/>
                  <a:pt x="687" y="130"/>
                  <a:pt x="631" y="112"/>
                </a:cubicBezTo>
                <a:cubicBezTo>
                  <a:pt x="575" y="75"/>
                  <a:pt x="427" y="0"/>
                  <a:pt x="390" y="19"/>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4" name="Freeform 81"/>
          <p:cNvSpPr>
            <a:spLocks noChangeArrowheads="1"/>
          </p:cNvSpPr>
          <p:nvPr/>
        </p:nvSpPr>
        <p:spPr bwMode="auto">
          <a:xfrm>
            <a:off x="9581929" y="4891068"/>
            <a:ext cx="242366" cy="60615"/>
          </a:xfrm>
          <a:custGeom>
            <a:avLst/>
            <a:gdLst>
              <a:gd name="T0" fmla="*/ 0 w 743"/>
              <a:gd name="T1" fmla="*/ 38 h 187"/>
              <a:gd name="T2" fmla="*/ 0 w 743"/>
              <a:gd name="T3" fmla="*/ 38 h 187"/>
              <a:gd name="T4" fmla="*/ 75 w 743"/>
              <a:gd name="T5" fmla="*/ 130 h 187"/>
              <a:gd name="T6" fmla="*/ 241 w 743"/>
              <a:gd name="T7" fmla="*/ 130 h 187"/>
              <a:gd name="T8" fmla="*/ 501 w 743"/>
              <a:gd name="T9" fmla="*/ 149 h 187"/>
              <a:gd name="T10" fmla="*/ 687 w 743"/>
              <a:gd name="T11" fmla="*/ 186 h 187"/>
              <a:gd name="T12" fmla="*/ 631 w 743"/>
              <a:gd name="T13" fmla="*/ 112 h 187"/>
              <a:gd name="T14" fmla="*/ 408 w 743"/>
              <a:gd name="T15" fmla="*/ 56 h 187"/>
              <a:gd name="T16" fmla="*/ 241 w 743"/>
              <a:gd name="T17" fmla="*/ 19 h 187"/>
              <a:gd name="T18" fmla="*/ 0 w 743"/>
              <a:gd name="T19" fmla="*/ 38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43" h="187">
                <a:moveTo>
                  <a:pt x="0" y="38"/>
                </a:moveTo>
                <a:lnTo>
                  <a:pt x="0" y="38"/>
                </a:lnTo>
                <a:cubicBezTo>
                  <a:pt x="0" y="75"/>
                  <a:pt x="37" y="93"/>
                  <a:pt x="75" y="130"/>
                </a:cubicBezTo>
                <a:cubicBezTo>
                  <a:pt x="130" y="149"/>
                  <a:pt x="167" y="130"/>
                  <a:pt x="241" y="130"/>
                </a:cubicBezTo>
                <a:cubicBezTo>
                  <a:pt x="297" y="130"/>
                  <a:pt x="427" y="130"/>
                  <a:pt x="501" y="149"/>
                </a:cubicBezTo>
                <a:cubicBezTo>
                  <a:pt x="557" y="167"/>
                  <a:pt x="668" y="186"/>
                  <a:pt x="687" y="186"/>
                </a:cubicBezTo>
                <a:cubicBezTo>
                  <a:pt x="724" y="167"/>
                  <a:pt x="742" y="149"/>
                  <a:pt x="631" y="112"/>
                </a:cubicBezTo>
                <a:cubicBezTo>
                  <a:pt x="520" y="75"/>
                  <a:pt x="482" y="56"/>
                  <a:pt x="408" y="56"/>
                </a:cubicBezTo>
                <a:cubicBezTo>
                  <a:pt x="316" y="56"/>
                  <a:pt x="279" y="38"/>
                  <a:pt x="241" y="19"/>
                </a:cubicBezTo>
                <a:cubicBezTo>
                  <a:pt x="186" y="0"/>
                  <a:pt x="0" y="0"/>
                  <a:pt x="0" y="38"/>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6" name="Freeform 83"/>
          <p:cNvSpPr>
            <a:spLocks noChangeArrowheads="1"/>
          </p:cNvSpPr>
          <p:nvPr/>
        </p:nvSpPr>
        <p:spPr bwMode="auto">
          <a:xfrm>
            <a:off x="7112101" y="2936944"/>
            <a:ext cx="145708" cy="212154"/>
          </a:xfrm>
          <a:custGeom>
            <a:avLst/>
            <a:gdLst>
              <a:gd name="T0" fmla="*/ 427 w 446"/>
              <a:gd name="T1" fmla="*/ 649 h 650"/>
              <a:gd name="T2" fmla="*/ 427 w 446"/>
              <a:gd name="T3" fmla="*/ 649 h 650"/>
              <a:gd name="T4" fmla="*/ 353 w 446"/>
              <a:gd name="T5" fmla="*/ 575 h 650"/>
              <a:gd name="T6" fmla="*/ 186 w 446"/>
              <a:gd name="T7" fmla="*/ 501 h 650"/>
              <a:gd name="T8" fmla="*/ 74 w 446"/>
              <a:gd name="T9" fmla="*/ 390 h 650"/>
              <a:gd name="T10" fmla="*/ 186 w 446"/>
              <a:gd name="T11" fmla="*/ 352 h 650"/>
              <a:gd name="T12" fmla="*/ 112 w 446"/>
              <a:gd name="T13" fmla="*/ 204 h 650"/>
              <a:gd name="T14" fmla="*/ 130 w 446"/>
              <a:gd name="T15" fmla="*/ 167 h 650"/>
              <a:gd name="T16" fmla="*/ 38 w 446"/>
              <a:gd name="T17" fmla="*/ 56 h 650"/>
              <a:gd name="T18" fmla="*/ 130 w 446"/>
              <a:gd name="T19" fmla="*/ 56 h 650"/>
              <a:gd name="T20" fmla="*/ 260 w 446"/>
              <a:gd name="T21" fmla="*/ 149 h 650"/>
              <a:gd name="T22" fmla="*/ 334 w 446"/>
              <a:gd name="T23" fmla="*/ 93 h 650"/>
              <a:gd name="T24" fmla="*/ 297 w 446"/>
              <a:gd name="T25" fmla="*/ 260 h 650"/>
              <a:gd name="T26" fmla="*/ 334 w 446"/>
              <a:gd name="T27" fmla="*/ 371 h 650"/>
              <a:gd name="T28" fmla="*/ 334 w 446"/>
              <a:gd name="T29" fmla="*/ 520 h 650"/>
              <a:gd name="T30" fmla="*/ 427 w 446"/>
              <a:gd name="T31" fmla="*/ 649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6" h="650">
                <a:moveTo>
                  <a:pt x="427" y="649"/>
                </a:moveTo>
                <a:lnTo>
                  <a:pt x="427" y="649"/>
                </a:lnTo>
                <a:cubicBezTo>
                  <a:pt x="427" y="649"/>
                  <a:pt x="445" y="594"/>
                  <a:pt x="353" y="575"/>
                </a:cubicBezTo>
                <a:cubicBezTo>
                  <a:pt x="260" y="557"/>
                  <a:pt x="260" y="557"/>
                  <a:pt x="186" y="501"/>
                </a:cubicBezTo>
                <a:cubicBezTo>
                  <a:pt x="112" y="446"/>
                  <a:pt x="0" y="390"/>
                  <a:pt x="74" y="390"/>
                </a:cubicBezTo>
                <a:cubicBezTo>
                  <a:pt x="149" y="390"/>
                  <a:pt x="204" y="446"/>
                  <a:pt x="186" y="352"/>
                </a:cubicBezTo>
                <a:cubicBezTo>
                  <a:pt x="186" y="278"/>
                  <a:pt x="130" y="223"/>
                  <a:pt x="112" y="204"/>
                </a:cubicBezTo>
                <a:cubicBezTo>
                  <a:pt x="112" y="186"/>
                  <a:pt x="149" y="241"/>
                  <a:pt x="130" y="167"/>
                </a:cubicBezTo>
                <a:cubicBezTo>
                  <a:pt x="112" y="75"/>
                  <a:pt x="38" y="93"/>
                  <a:pt x="38" y="56"/>
                </a:cubicBezTo>
                <a:cubicBezTo>
                  <a:pt x="56" y="0"/>
                  <a:pt x="74" y="19"/>
                  <a:pt x="130" y="56"/>
                </a:cubicBezTo>
                <a:cubicBezTo>
                  <a:pt x="186" y="93"/>
                  <a:pt x="241" y="167"/>
                  <a:pt x="260" y="149"/>
                </a:cubicBezTo>
                <a:cubicBezTo>
                  <a:pt x="260" y="111"/>
                  <a:pt x="353" y="37"/>
                  <a:pt x="334" y="93"/>
                </a:cubicBezTo>
                <a:cubicBezTo>
                  <a:pt x="297" y="130"/>
                  <a:pt x="260" y="241"/>
                  <a:pt x="297" y="260"/>
                </a:cubicBezTo>
                <a:cubicBezTo>
                  <a:pt x="334" y="278"/>
                  <a:pt x="353" y="316"/>
                  <a:pt x="334" y="371"/>
                </a:cubicBezTo>
                <a:cubicBezTo>
                  <a:pt x="334" y="427"/>
                  <a:pt x="334" y="520"/>
                  <a:pt x="334" y="520"/>
                </a:cubicBezTo>
                <a:cubicBezTo>
                  <a:pt x="334" y="520"/>
                  <a:pt x="427" y="575"/>
                  <a:pt x="427" y="64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7" name="Freeform 84"/>
          <p:cNvSpPr>
            <a:spLocks noChangeArrowheads="1"/>
          </p:cNvSpPr>
          <p:nvPr/>
        </p:nvSpPr>
        <p:spPr bwMode="auto">
          <a:xfrm>
            <a:off x="7112101" y="2936944"/>
            <a:ext cx="145708" cy="212154"/>
          </a:xfrm>
          <a:custGeom>
            <a:avLst/>
            <a:gdLst>
              <a:gd name="T0" fmla="*/ 427 w 446"/>
              <a:gd name="T1" fmla="*/ 649 h 650"/>
              <a:gd name="T2" fmla="*/ 427 w 446"/>
              <a:gd name="T3" fmla="*/ 649 h 650"/>
              <a:gd name="T4" fmla="*/ 353 w 446"/>
              <a:gd name="T5" fmla="*/ 575 h 650"/>
              <a:gd name="T6" fmla="*/ 186 w 446"/>
              <a:gd name="T7" fmla="*/ 501 h 650"/>
              <a:gd name="T8" fmla="*/ 74 w 446"/>
              <a:gd name="T9" fmla="*/ 390 h 650"/>
              <a:gd name="T10" fmla="*/ 186 w 446"/>
              <a:gd name="T11" fmla="*/ 352 h 650"/>
              <a:gd name="T12" fmla="*/ 112 w 446"/>
              <a:gd name="T13" fmla="*/ 204 h 650"/>
              <a:gd name="T14" fmla="*/ 130 w 446"/>
              <a:gd name="T15" fmla="*/ 167 h 650"/>
              <a:gd name="T16" fmla="*/ 38 w 446"/>
              <a:gd name="T17" fmla="*/ 56 h 650"/>
              <a:gd name="T18" fmla="*/ 130 w 446"/>
              <a:gd name="T19" fmla="*/ 56 h 650"/>
              <a:gd name="T20" fmla="*/ 260 w 446"/>
              <a:gd name="T21" fmla="*/ 149 h 650"/>
              <a:gd name="T22" fmla="*/ 334 w 446"/>
              <a:gd name="T23" fmla="*/ 93 h 650"/>
              <a:gd name="T24" fmla="*/ 297 w 446"/>
              <a:gd name="T25" fmla="*/ 260 h 650"/>
              <a:gd name="T26" fmla="*/ 334 w 446"/>
              <a:gd name="T27" fmla="*/ 371 h 650"/>
              <a:gd name="T28" fmla="*/ 334 w 446"/>
              <a:gd name="T29" fmla="*/ 520 h 650"/>
              <a:gd name="T30" fmla="*/ 427 w 446"/>
              <a:gd name="T31" fmla="*/ 649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6" h="650">
                <a:moveTo>
                  <a:pt x="427" y="649"/>
                </a:moveTo>
                <a:lnTo>
                  <a:pt x="427" y="649"/>
                </a:lnTo>
                <a:cubicBezTo>
                  <a:pt x="427" y="649"/>
                  <a:pt x="445" y="594"/>
                  <a:pt x="353" y="575"/>
                </a:cubicBezTo>
                <a:cubicBezTo>
                  <a:pt x="260" y="557"/>
                  <a:pt x="260" y="557"/>
                  <a:pt x="186" y="501"/>
                </a:cubicBezTo>
                <a:cubicBezTo>
                  <a:pt x="112" y="446"/>
                  <a:pt x="0" y="390"/>
                  <a:pt x="74" y="390"/>
                </a:cubicBezTo>
                <a:cubicBezTo>
                  <a:pt x="149" y="390"/>
                  <a:pt x="204" y="446"/>
                  <a:pt x="186" y="352"/>
                </a:cubicBezTo>
                <a:cubicBezTo>
                  <a:pt x="186" y="278"/>
                  <a:pt x="130" y="223"/>
                  <a:pt x="112" y="204"/>
                </a:cubicBezTo>
                <a:cubicBezTo>
                  <a:pt x="112" y="186"/>
                  <a:pt x="149" y="241"/>
                  <a:pt x="130" y="167"/>
                </a:cubicBezTo>
                <a:cubicBezTo>
                  <a:pt x="112" y="75"/>
                  <a:pt x="38" y="93"/>
                  <a:pt x="38" y="56"/>
                </a:cubicBezTo>
                <a:cubicBezTo>
                  <a:pt x="56" y="0"/>
                  <a:pt x="74" y="19"/>
                  <a:pt x="130" y="56"/>
                </a:cubicBezTo>
                <a:cubicBezTo>
                  <a:pt x="186" y="93"/>
                  <a:pt x="241" y="167"/>
                  <a:pt x="260" y="149"/>
                </a:cubicBezTo>
                <a:cubicBezTo>
                  <a:pt x="260" y="111"/>
                  <a:pt x="353" y="37"/>
                  <a:pt x="334" y="93"/>
                </a:cubicBezTo>
                <a:cubicBezTo>
                  <a:pt x="297" y="130"/>
                  <a:pt x="260" y="241"/>
                  <a:pt x="297" y="260"/>
                </a:cubicBezTo>
                <a:cubicBezTo>
                  <a:pt x="334" y="278"/>
                  <a:pt x="353" y="316"/>
                  <a:pt x="334" y="371"/>
                </a:cubicBezTo>
                <a:cubicBezTo>
                  <a:pt x="334" y="427"/>
                  <a:pt x="334" y="520"/>
                  <a:pt x="334" y="520"/>
                </a:cubicBezTo>
                <a:cubicBezTo>
                  <a:pt x="334" y="520"/>
                  <a:pt x="427" y="575"/>
                  <a:pt x="427" y="649"/>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0" name="Freeform 90"/>
          <p:cNvSpPr>
            <a:spLocks noChangeArrowheads="1"/>
          </p:cNvSpPr>
          <p:nvPr/>
        </p:nvSpPr>
        <p:spPr bwMode="auto">
          <a:xfrm>
            <a:off x="9496812" y="956843"/>
            <a:ext cx="79347" cy="134220"/>
          </a:xfrm>
          <a:custGeom>
            <a:avLst/>
            <a:gdLst>
              <a:gd name="T0" fmla="*/ 19 w 243"/>
              <a:gd name="T1" fmla="*/ 0 h 409"/>
              <a:gd name="T2" fmla="*/ 19 w 243"/>
              <a:gd name="T3" fmla="*/ 0 h 409"/>
              <a:gd name="T4" fmla="*/ 38 w 243"/>
              <a:gd name="T5" fmla="*/ 148 h 409"/>
              <a:gd name="T6" fmla="*/ 94 w 243"/>
              <a:gd name="T7" fmla="*/ 241 h 409"/>
              <a:gd name="T8" fmla="*/ 242 w 243"/>
              <a:gd name="T9" fmla="*/ 408 h 409"/>
            </a:gdLst>
            <a:ahLst/>
            <a:cxnLst>
              <a:cxn ang="0">
                <a:pos x="T0" y="T1"/>
              </a:cxn>
              <a:cxn ang="0">
                <a:pos x="T2" y="T3"/>
              </a:cxn>
              <a:cxn ang="0">
                <a:pos x="T4" y="T5"/>
              </a:cxn>
              <a:cxn ang="0">
                <a:pos x="T6" y="T7"/>
              </a:cxn>
              <a:cxn ang="0">
                <a:pos x="T8" y="T9"/>
              </a:cxn>
            </a:cxnLst>
            <a:rect l="0" t="0" r="r" b="b"/>
            <a:pathLst>
              <a:path w="243" h="409">
                <a:moveTo>
                  <a:pt x="19" y="0"/>
                </a:moveTo>
                <a:lnTo>
                  <a:pt x="19" y="0"/>
                </a:lnTo>
                <a:cubicBezTo>
                  <a:pt x="19" y="0"/>
                  <a:pt x="0" y="92"/>
                  <a:pt x="38" y="148"/>
                </a:cubicBezTo>
                <a:cubicBezTo>
                  <a:pt x="75" y="204"/>
                  <a:pt x="75" y="185"/>
                  <a:pt x="94" y="241"/>
                </a:cubicBezTo>
                <a:cubicBezTo>
                  <a:pt x="130" y="296"/>
                  <a:pt x="186" y="389"/>
                  <a:pt x="242" y="408"/>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2437888">
              <a:defRPr/>
            </a:pPr>
            <a:endParaRPr lang="en-US" sz="1872"/>
          </a:p>
        </p:txBody>
      </p:sp>
      <p:sp>
        <p:nvSpPr>
          <p:cNvPr id="121" name="Freeform 91"/>
          <p:cNvSpPr>
            <a:spLocks noChangeArrowheads="1"/>
          </p:cNvSpPr>
          <p:nvPr/>
        </p:nvSpPr>
        <p:spPr bwMode="auto">
          <a:xfrm>
            <a:off x="9405925" y="1017458"/>
            <a:ext cx="126954" cy="30308"/>
          </a:xfrm>
          <a:custGeom>
            <a:avLst/>
            <a:gdLst>
              <a:gd name="T0" fmla="*/ 0 w 390"/>
              <a:gd name="T1" fmla="*/ 0 h 94"/>
              <a:gd name="T2" fmla="*/ 0 w 390"/>
              <a:gd name="T3" fmla="*/ 0 h 94"/>
              <a:gd name="T4" fmla="*/ 111 w 390"/>
              <a:gd name="T5" fmla="*/ 56 h 94"/>
              <a:gd name="T6" fmla="*/ 277 w 390"/>
              <a:gd name="T7" fmla="*/ 75 h 94"/>
              <a:gd name="T8" fmla="*/ 389 w 390"/>
              <a:gd name="T9" fmla="*/ 93 h 94"/>
            </a:gdLst>
            <a:ahLst/>
            <a:cxnLst>
              <a:cxn ang="0">
                <a:pos x="T0" y="T1"/>
              </a:cxn>
              <a:cxn ang="0">
                <a:pos x="T2" y="T3"/>
              </a:cxn>
              <a:cxn ang="0">
                <a:pos x="T4" y="T5"/>
              </a:cxn>
              <a:cxn ang="0">
                <a:pos x="T6" y="T7"/>
              </a:cxn>
              <a:cxn ang="0">
                <a:pos x="T8" y="T9"/>
              </a:cxn>
            </a:cxnLst>
            <a:rect l="0" t="0" r="r" b="b"/>
            <a:pathLst>
              <a:path w="390" h="94">
                <a:moveTo>
                  <a:pt x="0" y="0"/>
                </a:moveTo>
                <a:lnTo>
                  <a:pt x="0" y="0"/>
                </a:lnTo>
                <a:cubicBezTo>
                  <a:pt x="0" y="0"/>
                  <a:pt x="18" y="56"/>
                  <a:pt x="111" y="56"/>
                </a:cubicBezTo>
                <a:cubicBezTo>
                  <a:pt x="222" y="56"/>
                  <a:pt x="241" y="56"/>
                  <a:pt x="277" y="75"/>
                </a:cubicBezTo>
                <a:cubicBezTo>
                  <a:pt x="315" y="93"/>
                  <a:pt x="389" y="93"/>
                  <a:pt x="389" y="93"/>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2437888">
              <a:defRPr/>
            </a:pPr>
            <a:endParaRPr lang="en-US" sz="1872"/>
          </a:p>
        </p:txBody>
      </p:sp>
      <p:sp>
        <p:nvSpPr>
          <p:cNvPr id="122" name="Freeform 92"/>
          <p:cNvSpPr>
            <a:spLocks noChangeArrowheads="1"/>
          </p:cNvSpPr>
          <p:nvPr/>
        </p:nvSpPr>
        <p:spPr bwMode="auto">
          <a:xfrm>
            <a:off x="8228717" y="2439033"/>
            <a:ext cx="200529" cy="183289"/>
          </a:xfrm>
          <a:custGeom>
            <a:avLst/>
            <a:gdLst>
              <a:gd name="T0" fmla="*/ 0 w 613"/>
              <a:gd name="T1" fmla="*/ 37 h 558"/>
              <a:gd name="T2" fmla="*/ 0 w 613"/>
              <a:gd name="T3" fmla="*/ 37 h 558"/>
              <a:gd name="T4" fmla="*/ 0 w 613"/>
              <a:gd name="T5" fmla="*/ 148 h 558"/>
              <a:gd name="T6" fmla="*/ 38 w 613"/>
              <a:gd name="T7" fmla="*/ 315 h 558"/>
              <a:gd name="T8" fmla="*/ 167 w 613"/>
              <a:gd name="T9" fmla="*/ 408 h 558"/>
              <a:gd name="T10" fmla="*/ 223 w 613"/>
              <a:gd name="T11" fmla="*/ 538 h 558"/>
              <a:gd name="T12" fmla="*/ 316 w 613"/>
              <a:gd name="T13" fmla="*/ 427 h 558"/>
              <a:gd name="T14" fmla="*/ 520 w 613"/>
              <a:gd name="T15" fmla="*/ 371 h 558"/>
              <a:gd name="T16" fmla="*/ 538 w 613"/>
              <a:gd name="T17" fmla="*/ 315 h 558"/>
              <a:gd name="T18" fmla="*/ 297 w 613"/>
              <a:gd name="T19" fmla="*/ 186 h 558"/>
              <a:gd name="T20" fmla="*/ 205 w 613"/>
              <a:gd name="T21" fmla="*/ 74 h 558"/>
              <a:gd name="T22" fmla="*/ 0 w 613"/>
              <a:gd name="T23" fmla="*/ 37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13" h="558">
                <a:moveTo>
                  <a:pt x="0" y="37"/>
                </a:moveTo>
                <a:lnTo>
                  <a:pt x="0" y="37"/>
                </a:lnTo>
                <a:cubicBezTo>
                  <a:pt x="0" y="37"/>
                  <a:pt x="0" y="130"/>
                  <a:pt x="0" y="148"/>
                </a:cubicBezTo>
                <a:cubicBezTo>
                  <a:pt x="0" y="186"/>
                  <a:pt x="0" y="297"/>
                  <a:pt x="38" y="315"/>
                </a:cubicBezTo>
                <a:cubicBezTo>
                  <a:pt x="75" y="353"/>
                  <a:pt x="149" y="371"/>
                  <a:pt x="167" y="408"/>
                </a:cubicBezTo>
                <a:cubicBezTo>
                  <a:pt x="186" y="445"/>
                  <a:pt x="186" y="538"/>
                  <a:pt x="223" y="538"/>
                </a:cubicBezTo>
                <a:cubicBezTo>
                  <a:pt x="260" y="557"/>
                  <a:pt x="297" y="445"/>
                  <a:pt x="316" y="427"/>
                </a:cubicBezTo>
                <a:cubicBezTo>
                  <a:pt x="335" y="408"/>
                  <a:pt x="464" y="371"/>
                  <a:pt x="520" y="371"/>
                </a:cubicBezTo>
                <a:cubicBezTo>
                  <a:pt x="594" y="371"/>
                  <a:pt x="612" y="371"/>
                  <a:pt x="538" y="315"/>
                </a:cubicBezTo>
                <a:cubicBezTo>
                  <a:pt x="446" y="278"/>
                  <a:pt x="335" y="204"/>
                  <a:pt x="297" y="186"/>
                </a:cubicBezTo>
                <a:cubicBezTo>
                  <a:pt x="279" y="167"/>
                  <a:pt x="205" y="74"/>
                  <a:pt x="205" y="74"/>
                </a:cubicBezTo>
                <a:cubicBezTo>
                  <a:pt x="205" y="74"/>
                  <a:pt x="0" y="0"/>
                  <a:pt x="0" y="37"/>
                </a:cubicBezTo>
              </a:path>
            </a:pathLst>
          </a:custGeom>
          <a:solidFill>
            <a:srgbClr val="B7B7B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3" name="Freeform 93"/>
          <p:cNvSpPr>
            <a:spLocks noChangeArrowheads="1"/>
          </p:cNvSpPr>
          <p:nvPr/>
        </p:nvSpPr>
        <p:spPr bwMode="auto">
          <a:xfrm>
            <a:off x="9521338" y="3701852"/>
            <a:ext cx="170234" cy="151539"/>
          </a:xfrm>
          <a:custGeom>
            <a:avLst/>
            <a:gdLst>
              <a:gd name="T0" fmla="*/ 130 w 520"/>
              <a:gd name="T1" fmla="*/ 148 h 464"/>
              <a:gd name="T2" fmla="*/ 130 w 520"/>
              <a:gd name="T3" fmla="*/ 148 h 464"/>
              <a:gd name="T4" fmla="*/ 74 w 520"/>
              <a:gd name="T5" fmla="*/ 260 h 464"/>
              <a:gd name="T6" fmla="*/ 74 w 520"/>
              <a:gd name="T7" fmla="*/ 463 h 464"/>
              <a:gd name="T8" fmla="*/ 93 w 520"/>
              <a:gd name="T9" fmla="*/ 426 h 464"/>
              <a:gd name="T10" fmla="*/ 260 w 520"/>
              <a:gd name="T11" fmla="*/ 445 h 464"/>
              <a:gd name="T12" fmla="*/ 334 w 520"/>
              <a:gd name="T13" fmla="*/ 389 h 464"/>
              <a:gd name="T14" fmla="*/ 334 w 520"/>
              <a:gd name="T15" fmla="*/ 389 h 464"/>
              <a:gd name="T16" fmla="*/ 371 w 520"/>
              <a:gd name="T17" fmla="*/ 296 h 464"/>
              <a:gd name="T18" fmla="*/ 482 w 520"/>
              <a:gd name="T19" fmla="*/ 130 h 464"/>
              <a:gd name="T20" fmla="*/ 445 w 520"/>
              <a:gd name="T21" fmla="*/ 37 h 464"/>
              <a:gd name="T22" fmla="*/ 278 w 520"/>
              <a:gd name="T23" fmla="*/ 74 h 464"/>
              <a:gd name="T24" fmla="*/ 185 w 520"/>
              <a:gd name="T25" fmla="*/ 130 h 464"/>
              <a:gd name="T26" fmla="*/ 130 w 520"/>
              <a:gd name="T27" fmla="*/ 148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0" h="464">
                <a:moveTo>
                  <a:pt x="130" y="148"/>
                </a:moveTo>
                <a:lnTo>
                  <a:pt x="130" y="148"/>
                </a:lnTo>
                <a:cubicBezTo>
                  <a:pt x="130" y="148"/>
                  <a:pt x="111" y="204"/>
                  <a:pt x="74" y="260"/>
                </a:cubicBezTo>
                <a:cubicBezTo>
                  <a:pt x="19" y="334"/>
                  <a:pt x="0" y="371"/>
                  <a:pt x="74" y="463"/>
                </a:cubicBezTo>
                <a:cubicBezTo>
                  <a:pt x="74" y="463"/>
                  <a:pt x="55" y="408"/>
                  <a:pt x="93" y="426"/>
                </a:cubicBezTo>
                <a:cubicBezTo>
                  <a:pt x="130" y="426"/>
                  <a:pt x="222" y="463"/>
                  <a:pt x="260" y="445"/>
                </a:cubicBezTo>
                <a:cubicBezTo>
                  <a:pt x="296" y="408"/>
                  <a:pt x="278" y="334"/>
                  <a:pt x="334" y="389"/>
                </a:cubicBezTo>
                <a:cubicBezTo>
                  <a:pt x="390" y="426"/>
                  <a:pt x="334" y="389"/>
                  <a:pt x="334" y="389"/>
                </a:cubicBezTo>
                <a:cubicBezTo>
                  <a:pt x="334" y="389"/>
                  <a:pt x="352" y="315"/>
                  <a:pt x="371" y="296"/>
                </a:cubicBezTo>
                <a:cubicBezTo>
                  <a:pt x="408" y="260"/>
                  <a:pt x="464" y="148"/>
                  <a:pt x="482" y="130"/>
                </a:cubicBezTo>
                <a:cubicBezTo>
                  <a:pt x="519" y="92"/>
                  <a:pt x="501" y="18"/>
                  <a:pt x="445" y="37"/>
                </a:cubicBezTo>
                <a:cubicBezTo>
                  <a:pt x="390" y="37"/>
                  <a:pt x="371" y="0"/>
                  <a:pt x="278" y="74"/>
                </a:cubicBezTo>
                <a:cubicBezTo>
                  <a:pt x="185" y="130"/>
                  <a:pt x="185" y="130"/>
                  <a:pt x="185" y="130"/>
                </a:cubicBezTo>
                <a:cubicBezTo>
                  <a:pt x="185" y="130"/>
                  <a:pt x="148" y="166"/>
                  <a:pt x="130" y="148"/>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4" name="Freeform 94"/>
          <p:cNvSpPr>
            <a:spLocks noChangeArrowheads="1"/>
          </p:cNvSpPr>
          <p:nvPr/>
        </p:nvSpPr>
        <p:spPr bwMode="auto">
          <a:xfrm>
            <a:off x="9521338" y="3701852"/>
            <a:ext cx="170234" cy="151539"/>
          </a:xfrm>
          <a:custGeom>
            <a:avLst/>
            <a:gdLst>
              <a:gd name="T0" fmla="*/ 130 w 520"/>
              <a:gd name="T1" fmla="*/ 148 h 464"/>
              <a:gd name="T2" fmla="*/ 130 w 520"/>
              <a:gd name="T3" fmla="*/ 148 h 464"/>
              <a:gd name="T4" fmla="*/ 74 w 520"/>
              <a:gd name="T5" fmla="*/ 260 h 464"/>
              <a:gd name="T6" fmla="*/ 74 w 520"/>
              <a:gd name="T7" fmla="*/ 463 h 464"/>
              <a:gd name="T8" fmla="*/ 93 w 520"/>
              <a:gd name="T9" fmla="*/ 426 h 464"/>
              <a:gd name="T10" fmla="*/ 260 w 520"/>
              <a:gd name="T11" fmla="*/ 445 h 464"/>
              <a:gd name="T12" fmla="*/ 334 w 520"/>
              <a:gd name="T13" fmla="*/ 389 h 464"/>
              <a:gd name="T14" fmla="*/ 334 w 520"/>
              <a:gd name="T15" fmla="*/ 389 h 464"/>
              <a:gd name="T16" fmla="*/ 371 w 520"/>
              <a:gd name="T17" fmla="*/ 296 h 464"/>
              <a:gd name="T18" fmla="*/ 482 w 520"/>
              <a:gd name="T19" fmla="*/ 130 h 464"/>
              <a:gd name="T20" fmla="*/ 445 w 520"/>
              <a:gd name="T21" fmla="*/ 37 h 464"/>
              <a:gd name="T22" fmla="*/ 278 w 520"/>
              <a:gd name="T23" fmla="*/ 74 h 464"/>
              <a:gd name="T24" fmla="*/ 185 w 520"/>
              <a:gd name="T25" fmla="*/ 130 h 464"/>
              <a:gd name="T26" fmla="*/ 130 w 520"/>
              <a:gd name="T27" fmla="*/ 148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0" h="464">
                <a:moveTo>
                  <a:pt x="130" y="148"/>
                </a:moveTo>
                <a:lnTo>
                  <a:pt x="130" y="148"/>
                </a:lnTo>
                <a:cubicBezTo>
                  <a:pt x="130" y="148"/>
                  <a:pt x="111" y="204"/>
                  <a:pt x="74" y="260"/>
                </a:cubicBezTo>
                <a:cubicBezTo>
                  <a:pt x="19" y="334"/>
                  <a:pt x="0" y="371"/>
                  <a:pt x="74" y="463"/>
                </a:cubicBezTo>
                <a:cubicBezTo>
                  <a:pt x="74" y="463"/>
                  <a:pt x="55" y="408"/>
                  <a:pt x="93" y="426"/>
                </a:cubicBezTo>
                <a:cubicBezTo>
                  <a:pt x="130" y="426"/>
                  <a:pt x="222" y="463"/>
                  <a:pt x="260" y="445"/>
                </a:cubicBezTo>
                <a:cubicBezTo>
                  <a:pt x="296" y="408"/>
                  <a:pt x="278" y="334"/>
                  <a:pt x="334" y="389"/>
                </a:cubicBezTo>
                <a:cubicBezTo>
                  <a:pt x="390" y="426"/>
                  <a:pt x="334" y="389"/>
                  <a:pt x="334" y="389"/>
                </a:cubicBezTo>
                <a:cubicBezTo>
                  <a:pt x="334" y="389"/>
                  <a:pt x="352" y="315"/>
                  <a:pt x="371" y="296"/>
                </a:cubicBezTo>
                <a:cubicBezTo>
                  <a:pt x="408" y="260"/>
                  <a:pt x="464" y="148"/>
                  <a:pt x="482" y="130"/>
                </a:cubicBezTo>
                <a:cubicBezTo>
                  <a:pt x="519" y="92"/>
                  <a:pt x="501" y="18"/>
                  <a:pt x="445" y="37"/>
                </a:cubicBezTo>
                <a:cubicBezTo>
                  <a:pt x="390" y="37"/>
                  <a:pt x="371" y="0"/>
                  <a:pt x="278" y="74"/>
                </a:cubicBezTo>
                <a:cubicBezTo>
                  <a:pt x="185" y="130"/>
                  <a:pt x="185" y="130"/>
                  <a:pt x="185" y="130"/>
                </a:cubicBezTo>
                <a:cubicBezTo>
                  <a:pt x="185" y="130"/>
                  <a:pt x="148" y="166"/>
                  <a:pt x="130" y="148"/>
                </a:cubicBezTo>
              </a:path>
            </a:pathLst>
          </a:custGeom>
          <a:solidFill>
            <a:srgbClr val="BDBDBD"/>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EF3425"/>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6585068" y="799591"/>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6708388" y="9251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7098821" y="1957252"/>
            <a:ext cx="203200" cy="203200"/>
          </a:xfrm>
          <a:prstGeom prst="triangle">
            <a:avLst/>
          </a:prstGeom>
          <a:solidFill>
            <a:srgbClr val="8397B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288494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100" fill="hold"/>
                                        <p:tgtEl>
                                          <p:spTgt spid="23"/>
                                        </p:tgtEl>
                                        <p:attrNameLst>
                                          <p:attrName>ppt_x</p:attrName>
                                        </p:attrNameLst>
                                      </p:cBhvr>
                                      <p:tavLst>
                                        <p:tav tm="0">
                                          <p:val>
                                            <p:strVal val="#ppt_x"/>
                                          </p:val>
                                        </p:tav>
                                        <p:tav tm="100000">
                                          <p:val>
                                            <p:strVal val="#ppt_x"/>
                                          </p:val>
                                        </p:tav>
                                      </p:tavLst>
                                    </p:anim>
                                    <p:anim calcmode="lin" valueType="num">
                                      <p:cBhvr additive="base">
                                        <p:cTn id="12" dur="1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additive="base">
                                        <p:cTn id="16" dur="100" fill="hold"/>
                                        <p:tgtEl>
                                          <p:spTgt spid="24"/>
                                        </p:tgtEl>
                                        <p:attrNameLst>
                                          <p:attrName>ppt_x</p:attrName>
                                        </p:attrNameLst>
                                      </p:cBhvr>
                                      <p:tavLst>
                                        <p:tav tm="0">
                                          <p:val>
                                            <p:strVal val="#ppt_x"/>
                                          </p:val>
                                        </p:tav>
                                        <p:tav tm="100000">
                                          <p:val>
                                            <p:strVal val="#ppt_x"/>
                                          </p:val>
                                        </p:tav>
                                      </p:tavLst>
                                    </p:anim>
                                    <p:anim calcmode="lin" valueType="num">
                                      <p:cBhvr additive="base">
                                        <p:cTn id="17" dur="100" fill="hold"/>
                                        <p:tgtEl>
                                          <p:spTgt spid="24"/>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additive="base">
                                        <p:cTn id="21" dur="100" fill="hold"/>
                                        <p:tgtEl>
                                          <p:spTgt spid="25"/>
                                        </p:tgtEl>
                                        <p:attrNameLst>
                                          <p:attrName>ppt_x</p:attrName>
                                        </p:attrNameLst>
                                      </p:cBhvr>
                                      <p:tavLst>
                                        <p:tav tm="0">
                                          <p:val>
                                            <p:strVal val="#ppt_x"/>
                                          </p:val>
                                        </p:tav>
                                        <p:tav tm="100000">
                                          <p:val>
                                            <p:strVal val="#ppt_x"/>
                                          </p:val>
                                        </p:tav>
                                      </p:tavLst>
                                    </p:anim>
                                    <p:anim calcmode="lin" valueType="num">
                                      <p:cBhvr additive="base">
                                        <p:cTn id="22" dur="100" fill="hold"/>
                                        <p:tgtEl>
                                          <p:spTgt spid="25"/>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100" fill="hold"/>
                                        <p:tgtEl>
                                          <p:spTgt spid="26"/>
                                        </p:tgtEl>
                                        <p:attrNameLst>
                                          <p:attrName>ppt_x</p:attrName>
                                        </p:attrNameLst>
                                      </p:cBhvr>
                                      <p:tavLst>
                                        <p:tav tm="0">
                                          <p:val>
                                            <p:strVal val="#ppt_x"/>
                                          </p:val>
                                        </p:tav>
                                        <p:tav tm="100000">
                                          <p:val>
                                            <p:strVal val="#ppt_x"/>
                                          </p:val>
                                        </p:tav>
                                      </p:tavLst>
                                    </p:anim>
                                    <p:anim calcmode="lin" valueType="num">
                                      <p:cBhvr additive="base">
                                        <p:cTn id="27" dur="100" fill="hold"/>
                                        <p:tgtEl>
                                          <p:spTgt spid="26"/>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100" fill="hold"/>
                                        <p:tgtEl>
                                          <p:spTgt spid="27"/>
                                        </p:tgtEl>
                                        <p:attrNameLst>
                                          <p:attrName>ppt_x</p:attrName>
                                        </p:attrNameLst>
                                      </p:cBhvr>
                                      <p:tavLst>
                                        <p:tav tm="0">
                                          <p:val>
                                            <p:strVal val="#ppt_x"/>
                                          </p:val>
                                        </p:tav>
                                        <p:tav tm="100000">
                                          <p:val>
                                            <p:strVal val="#ppt_x"/>
                                          </p:val>
                                        </p:tav>
                                      </p:tavLst>
                                    </p:anim>
                                    <p:anim calcmode="lin" valueType="num">
                                      <p:cBhvr additive="base">
                                        <p:cTn id="32" dur="100" fill="hold"/>
                                        <p:tgtEl>
                                          <p:spTgt spid="27"/>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28"/>
                                        </p:tgtEl>
                                        <p:attrNameLst>
                                          <p:attrName>style.visibility</p:attrName>
                                        </p:attrNameLst>
                                      </p:cBhvr>
                                      <p:to>
                                        <p:strVal val="visible"/>
                                      </p:to>
                                    </p:set>
                                    <p:anim calcmode="lin" valueType="num">
                                      <p:cBhvr additive="base">
                                        <p:cTn id="36" dur="100" fill="hold"/>
                                        <p:tgtEl>
                                          <p:spTgt spid="28"/>
                                        </p:tgtEl>
                                        <p:attrNameLst>
                                          <p:attrName>ppt_x</p:attrName>
                                        </p:attrNameLst>
                                      </p:cBhvr>
                                      <p:tavLst>
                                        <p:tav tm="0">
                                          <p:val>
                                            <p:strVal val="#ppt_x"/>
                                          </p:val>
                                        </p:tav>
                                        <p:tav tm="100000">
                                          <p:val>
                                            <p:strVal val="#ppt_x"/>
                                          </p:val>
                                        </p:tav>
                                      </p:tavLst>
                                    </p:anim>
                                    <p:anim calcmode="lin" valueType="num">
                                      <p:cBhvr additive="base">
                                        <p:cTn id="37" dur="100" fill="hold"/>
                                        <p:tgtEl>
                                          <p:spTgt spid="28"/>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29"/>
                                        </p:tgtEl>
                                        <p:attrNameLst>
                                          <p:attrName>style.visibility</p:attrName>
                                        </p:attrNameLst>
                                      </p:cBhvr>
                                      <p:to>
                                        <p:strVal val="visible"/>
                                      </p:to>
                                    </p:set>
                                    <p:anim calcmode="lin" valueType="num">
                                      <p:cBhvr additive="base">
                                        <p:cTn id="41" dur="100" fill="hold"/>
                                        <p:tgtEl>
                                          <p:spTgt spid="29"/>
                                        </p:tgtEl>
                                        <p:attrNameLst>
                                          <p:attrName>ppt_x</p:attrName>
                                        </p:attrNameLst>
                                      </p:cBhvr>
                                      <p:tavLst>
                                        <p:tav tm="0">
                                          <p:val>
                                            <p:strVal val="#ppt_x"/>
                                          </p:val>
                                        </p:tav>
                                        <p:tav tm="100000">
                                          <p:val>
                                            <p:strVal val="#ppt_x"/>
                                          </p:val>
                                        </p:tav>
                                      </p:tavLst>
                                    </p:anim>
                                    <p:anim calcmode="lin" valueType="num">
                                      <p:cBhvr additive="base">
                                        <p:cTn id="42" dur="100" fill="hold"/>
                                        <p:tgtEl>
                                          <p:spTgt spid="29"/>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30"/>
                                        </p:tgtEl>
                                        <p:attrNameLst>
                                          <p:attrName>style.visibility</p:attrName>
                                        </p:attrNameLst>
                                      </p:cBhvr>
                                      <p:to>
                                        <p:strVal val="visible"/>
                                      </p:to>
                                    </p:set>
                                    <p:anim calcmode="lin" valueType="num">
                                      <p:cBhvr additive="base">
                                        <p:cTn id="46" dur="100" fill="hold"/>
                                        <p:tgtEl>
                                          <p:spTgt spid="30"/>
                                        </p:tgtEl>
                                        <p:attrNameLst>
                                          <p:attrName>ppt_x</p:attrName>
                                        </p:attrNameLst>
                                      </p:cBhvr>
                                      <p:tavLst>
                                        <p:tav tm="0">
                                          <p:val>
                                            <p:strVal val="#ppt_x"/>
                                          </p:val>
                                        </p:tav>
                                        <p:tav tm="100000">
                                          <p:val>
                                            <p:strVal val="#ppt_x"/>
                                          </p:val>
                                        </p:tav>
                                      </p:tavLst>
                                    </p:anim>
                                    <p:anim calcmode="lin" valueType="num">
                                      <p:cBhvr additive="base">
                                        <p:cTn id="47" dur="100" fill="hold"/>
                                        <p:tgtEl>
                                          <p:spTgt spid="30"/>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additive="base">
                                        <p:cTn id="51" dur="100" fill="hold"/>
                                        <p:tgtEl>
                                          <p:spTgt spid="31"/>
                                        </p:tgtEl>
                                        <p:attrNameLst>
                                          <p:attrName>ppt_x</p:attrName>
                                        </p:attrNameLst>
                                      </p:cBhvr>
                                      <p:tavLst>
                                        <p:tav tm="0">
                                          <p:val>
                                            <p:strVal val="#ppt_x"/>
                                          </p:val>
                                        </p:tav>
                                        <p:tav tm="100000">
                                          <p:val>
                                            <p:strVal val="#ppt_x"/>
                                          </p:val>
                                        </p:tav>
                                      </p:tavLst>
                                    </p:anim>
                                    <p:anim calcmode="lin" valueType="num">
                                      <p:cBhvr additive="base">
                                        <p:cTn id="52" dur="100" fill="hold"/>
                                        <p:tgtEl>
                                          <p:spTgt spid="31"/>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32"/>
                                        </p:tgtEl>
                                        <p:attrNameLst>
                                          <p:attrName>style.visibility</p:attrName>
                                        </p:attrNameLst>
                                      </p:cBhvr>
                                      <p:to>
                                        <p:strVal val="visible"/>
                                      </p:to>
                                    </p:set>
                                    <p:anim calcmode="lin" valueType="num">
                                      <p:cBhvr additive="base">
                                        <p:cTn id="56" dur="100" fill="hold"/>
                                        <p:tgtEl>
                                          <p:spTgt spid="32"/>
                                        </p:tgtEl>
                                        <p:attrNameLst>
                                          <p:attrName>ppt_x</p:attrName>
                                        </p:attrNameLst>
                                      </p:cBhvr>
                                      <p:tavLst>
                                        <p:tav tm="0">
                                          <p:val>
                                            <p:strVal val="#ppt_x"/>
                                          </p:val>
                                        </p:tav>
                                        <p:tav tm="100000">
                                          <p:val>
                                            <p:strVal val="#ppt_x"/>
                                          </p:val>
                                        </p:tav>
                                      </p:tavLst>
                                    </p:anim>
                                    <p:anim calcmode="lin" valueType="num">
                                      <p:cBhvr additive="base">
                                        <p:cTn id="57" dur="100" fill="hold"/>
                                        <p:tgtEl>
                                          <p:spTgt spid="32"/>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additive="base">
                                        <p:cTn id="61" dur="100" fill="hold"/>
                                        <p:tgtEl>
                                          <p:spTgt spid="33"/>
                                        </p:tgtEl>
                                        <p:attrNameLst>
                                          <p:attrName>ppt_x</p:attrName>
                                        </p:attrNameLst>
                                      </p:cBhvr>
                                      <p:tavLst>
                                        <p:tav tm="0">
                                          <p:val>
                                            <p:strVal val="#ppt_x"/>
                                          </p:val>
                                        </p:tav>
                                        <p:tav tm="100000">
                                          <p:val>
                                            <p:strVal val="#ppt_x"/>
                                          </p:val>
                                        </p:tav>
                                      </p:tavLst>
                                    </p:anim>
                                    <p:anim calcmode="lin" valueType="num">
                                      <p:cBhvr additive="base">
                                        <p:cTn id="62" dur="100" fill="hold"/>
                                        <p:tgtEl>
                                          <p:spTgt spid="33"/>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100" fill="hold"/>
                                        <p:tgtEl>
                                          <p:spTgt spid="34"/>
                                        </p:tgtEl>
                                        <p:attrNameLst>
                                          <p:attrName>ppt_x</p:attrName>
                                        </p:attrNameLst>
                                      </p:cBhvr>
                                      <p:tavLst>
                                        <p:tav tm="0">
                                          <p:val>
                                            <p:strVal val="#ppt_x"/>
                                          </p:val>
                                        </p:tav>
                                        <p:tav tm="100000">
                                          <p:val>
                                            <p:strVal val="#ppt_x"/>
                                          </p:val>
                                        </p:tav>
                                      </p:tavLst>
                                    </p:anim>
                                    <p:anim calcmode="lin" valueType="num">
                                      <p:cBhvr additive="base">
                                        <p:cTn id="67" dur="100" fill="hold"/>
                                        <p:tgtEl>
                                          <p:spTgt spid="34"/>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100" fill="hold"/>
                                        <p:tgtEl>
                                          <p:spTgt spid="35"/>
                                        </p:tgtEl>
                                        <p:attrNameLst>
                                          <p:attrName>ppt_x</p:attrName>
                                        </p:attrNameLst>
                                      </p:cBhvr>
                                      <p:tavLst>
                                        <p:tav tm="0">
                                          <p:val>
                                            <p:strVal val="#ppt_x"/>
                                          </p:val>
                                        </p:tav>
                                        <p:tav tm="100000">
                                          <p:val>
                                            <p:strVal val="#ppt_x"/>
                                          </p:val>
                                        </p:tav>
                                      </p:tavLst>
                                    </p:anim>
                                    <p:anim calcmode="lin" valueType="num">
                                      <p:cBhvr additive="base">
                                        <p:cTn id="72" dur="100" fill="hold"/>
                                        <p:tgtEl>
                                          <p:spTgt spid="35"/>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additive="base">
                                        <p:cTn id="76" dur="100" fill="hold"/>
                                        <p:tgtEl>
                                          <p:spTgt spid="36"/>
                                        </p:tgtEl>
                                        <p:attrNameLst>
                                          <p:attrName>ppt_x</p:attrName>
                                        </p:attrNameLst>
                                      </p:cBhvr>
                                      <p:tavLst>
                                        <p:tav tm="0">
                                          <p:val>
                                            <p:strVal val="#ppt_x"/>
                                          </p:val>
                                        </p:tav>
                                        <p:tav tm="100000">
                                          <p:val>
                                            <p:strVal val="#ppt_x"/>
                                          </p:val>
                                        </p:tav>
                                      </p:tavLst>
                                    </p:anim>
                                    <p:anim calcmode="lin" valueType="num">
                                      <p:cBhvr additive="base">
                                        <p:cTn id="77" dur="100" fill="hold"/>
                                        <p:tgtEl>
                                          <p:spTgt spid="36"/>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additive="base">
                                        <p:cTn id="81" dur="100" fill="hold"/>
                                        <p:tgtEl>
                                          <p:spTgt spid="37"/>
                                        </p:tgtEl>
                                        <p:attrNameLst>
                                          <p:attrName>ppt_x</p:attrName>
                                        </p:attrNameLst>
                                      </p:cBhvr>
                                      <p:tavLst>
                                        <p:tav tm="0">
                                          <p:val>
                                            <p:strVal val="#ppt_x"/>
                                          </p:val>
                                        </p:tav>
                                        <p:tav tm="100000">
                                          <p:val>
                                            <p:strVal val="#ppt_x"/>
                                          </p:val>
                                        </p:tav>
                                      </p:tavLst>
                                    </p:anim>
                                    <p:anim calcmode="lin" valueType="num">
                                      <p:cBhvr additive="base">
                                        <p:cTn id="82" dur="100" fill="hold"/>
                                        <p:tgtEl>
                                          <p:spTgt spid="37"/>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additive="base">
                                        <p:cTn id="86" dur="100" fill="hold"/>
                                        <p:tgtEl>
                                          <p:spTgt spid="38"/>
                                        </p:tgtEl>
                                        <p:attrNameLst>
                                          <p:attrName>ppt_x</p:attrName>
                                        </p:attrNameLst>
                                      </p:cBhvr>
                                      <p:tavLst>
                                        <p:tav tm="0">
                                          <p:val>
                                            <p:strVal val="#ppt_x"/>
                                          </p:val>
                                        </p:tav>
                                        <p:tav tm="100000">
                                          <p:val>
                                            <p:strVal val="#ppt_x"/>
                                          </p:val>
                                        </p:tav>
                                      </p:tavLst>
                                    </p:anim>
                                    <p:anim calcmode="lin" valueType="num">
                                      <p:cBhvr additive="base">
                                        <p:cTn id="87" dur="100" fill="hold"/>
                                        <p:tgtEl>
                                          <p:spTgt spid="38"/>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additive="base">
                                        <p:cTn id="91" dur="100" fill="hold"/>
                                        <p:tgtEl>
                                          <p:spTgt spid="39"/>
                                        </p:tgtEl>
                                        <p:attrNameLst>
                                          <p:attrName>ppt_x</p:attrName>
                                        </p:attrNameLst>
                                      </p:cBhvr>
                                      <p:tavLst>
                                        <p:tav tm="0">
                                          <p:val>
                                            <p:strVal val="#ppt_x"/>
                                          </p:val>
                                        </p:tav>
                                        <p:tav tm="100000">
                                          <p:val>
                                            <p:strVal val="#ppt_x"/>
                                          </p:val>
                                        </p:tav>
                                      </p:tavLst>
                                    </p:anim>
                                    <p:anim calcmode="lin" valueType="num">
                                      <p:cBhvr additive="base">
                                        <p:cTn id="92" dur="100" fill="hold"/>
                                        <p:tgtEl>
                                          <p:spTgt spid="39"/>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40"/>
                                        </p:tgtEl>
                                        <p:attrNameLst>
                                          <p:attrName>style.visibility</p:attrName>
                                        </p:attrNameLst>
                                      </p:cBhvr>
                                      <p:to>
                                        <p:strVal val="visible"/>
                                      </p:to>
                                    </p:set>
                                    <p:anim calcmode="lin" valueType="num">
                                      <p:cBhvr additive="base">
                                        <p:cTn id="96" dur="100" fill="hold"/>
                                        <p:tgtEl>
                                          <p:spTgt spid="40"/>
                                        </p:tgtEl>
                                        <p:attrNameLst>
                                          <p:attrName>ppt_x</p:attrName>
                                        </p:attrNameLst>
                                      </p:cBhvr>
                                      <p:tavLst>
                                        <p:tav tm="0">
                                          <p:val>
                                            <p:strVal val="#ppt_x"/>
                                          </p:val>
                                        </p:tav>
                                        <p:tav tm="100000">
                                          <p:val>
                                            <p:strVal val="#ppt_x"/>
                                          </p:val>
                                        </p:tav>
                                      </p:tavLst>
                                    </p:anim>
                                    <p:anim calcmode="lin" valueType="num">
                                      <p:cBhvr additive="base">
                                        <p:cTn id="97" dur="100" fill="hold"/>
                                        <p:tgtEl>
                                          <p:spTgt spid="40"/>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41"/>
                                        </p:tgtEl>
                                        <p:attrNameLst>
                                          <p:attrName>style.visibility</p:attrName>
                                        </p:attrNameLst>
                                      </p:cBhvr>
                                      <p:to>
                                        <p:strVal val="visible"/>
                                      </p:to>
                                    </p:set>
                                    <p:anim calcmode="lin" valueType="num">
                                      <p:cBhvr additive="base">
                                        <p:cTn id="101" dur="100" fill="hold"/>
                                        <p:tgtEl>
                                          <p:spTgt spid="41"/>
                                        </p:tgtEl>
                                        <p:attrNameLst>
                                          <p:attrName>ppt_x</p:attrName>
                                        </p:attrNameLst>
                                      </p:cBhvr>
                                      <p:tavLst>
                                        <p:tav tm="0">
                                          <p:val>
                                            <p:strVal val="#ppt_x"/>
                                          </p:val>
                                        </p:tav>
                                        <p:tav tm="100000">
                                          <p:val>
                                            <p:strVal val="#ppt_x"/>
                                          </p:val>
                                        </p:tav>
                                      </p:tavLst>
                                    </p:anim>
                                    <p:anim calcmode="lin" valueType="num">
                                      <p:cBhvr additive="base">
                                        <p:cTn id="102" dur="100" fill="hold"/>
                                        <p:tgtEl>
                                          <p:spTgt spid="41"/>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 calcmode="lin" valueType="num">
                                      <p:cBhvr additive="base">
                                        <p:cTn id="106" dur="100" fill="hold"/>
                                        <p:tgtEl>
                                          <p:spTgt spid="42"/>
                                        </p:tgtEl>
                                        <p:attrNameLst>
                                          <p:attrName>ppt_x</p:attrName>
                                        </p:attrNameLst>
                                      </p:cBhvr>
                                      <p:tavLst>
                                        <p:tav tm="0">
                                          <p:val>
                                            <p:strVal val="#ppt_x"/>
                                          </p:val>
                                        </p:tav>
                                        <p:tav tm="100000">
                                          <p:val>
                                            <p:strVal val="#ppt_x"/>
                                          </p:val>
                                        </p:tav>
                                      </p:tavLst>
                                    </p:anim>
                                    <p:anim calcmode="lin" valueType="num">
                                      <p:cBhvr additive="base">
                                        <p:cTn id="107" dur="100" fill="hold"/>
                                        <p:tgtEl>
                                          <p:spTgt spid="42"/>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 calcmode="lin" valueType="num">
                                      <p:cBhvr additive="base">
                                        <p:cTn id="111" dur="100" fill="hold"/>
                                        <p:tgtEl>
                                          <p:spTgt spid="43"/>
                                        </p:tgtEl>
                                        <p:attrNameLst>
                                          <p:attrName>ppt_x</p:attrName>
                                        </p:attrNameLst>
                                      </p:cBhvr>
                                      <p:tavLst>
                                        <p:tav tm="0">
                                          <p:val>
                                            <p:strVal val="#ppt_x"/>
                                          </p:val>
                                        </p:tav>
                                        <p:tav tm="100000">
                                          <p:val>
                                            <p:strVal val="#ppt_x"/>
                                          </p:val>
                                        </p:tav>
                                      </p:tavLst>
                                    </p:anim>
                                    <p:anim calcmode="lin" valueType="num">
                                      <p:cBhvr additive="base">
                                        <p:cTn id="112" dur="100" fill="hold"/>
                                        <p:tgtEl>
                                          <p:spTgt spid="43"/>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 calcmode="lin" valueType="num">
                                      <p:cBhvr additive="base">
                                        <p:cTn id="116" dur="100" fill="hold"/>
                                        <p:tgtEl>
                                          <p:spTgt spid="44"/>
                                        </p:tgtEl>
                                        <p:attrNameLst>
                                          <p:attrName>ppt_x</p:attrName>
                                        </p:attrNameLst>
                                      </p:cBhvr>
                                      <p:tavLst>
                                        <p:tav tm="0">
                                          <p:val>
                                            <p:strVal val="#ppt_x"/>
                                          </p:val>
                                        </p:tav>
                                        <p:tav tm="100000">
                                          <p:val>
                                            <p:strVal val="#ppt_x"/>
                                          </p:val>
                                        </p:tav>
                                      </p:tavLst>
                                    </p:anim>
                                    <p:anim calcmode="lin" valueType="num">
                                      <p:cBhvr additive="base">
                                        <p:cTn id="117" dur="100" fill="hold"/>
                                        <p:tgtEl>
                                          <p:spTgt spid="44"/>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100" fill="hold"/>
                                        <p:tgtEl>
                                          <p:spTgt spid="45"/>
                                        </p:tgtEl>
                                        <p:attrNameLst>
                                          <p:attrName>ppt_x</p:attrName>
                                        </p:attrNameLst>
                                      </p:cBhvr>
                                      <p:tavLst>
                                        <p:tav tm="0">
                                          <p:val>
                                            <p:strVal val="#ppt_x"/>
                                          </p:val>
                                        </p:tav>
                                        <p:tav tm="100000">
                                          <p:val>
                                            <p:strVal val="#ppt_x"/>
                                          </p:val>
                                        </p:tav>
                                      </p:tavLst>
                                    </p:anim>
                                    <p:anim calcmode="lin" valueType="num">
                                      <p:cBhvr additive="base">
                                        <p:cTn id="122" dur="10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64"/>
                                        </p:tgtEl>
                                        <p:attrNameLst>
                                          <p:attrName>style.visibility</p:attrName>
                                        </p:attrNameLst>
                                      </p:cBhvr>
                                      <p:to>
                                        <p:strVal val="visible"/>
                                      </p:to>
                                    </p:set>
                                    <p:anim calcmode="lin" valueType="num">
                                      <p:cBhvr additive="base">
                                        <p:cTn id="126" dur="100" fill="hold"/>
                                        <p:tgtEl>
                                          <p:spTgt spid="64"/>
                                        </p:tgtEl>
                                        <p:attrNameLst>
                                          <p:attrName>ppt_x</p:attrName>
                                        </p:attrNameLst>
                                      </p:cBhvr>
                                      <p:tavLst>
                                        <p:tav tm="0">
                                          <p:val>
                                            <p:strVal val="#ppt_x"/>
                                          </p:val>
                                        </p:tav>
                                        <p:tav tm="100000">
                                          <p:val>
                                            <p:strVal val="#ppt_x"/>
                                          </p:val>
                                        </p:tav>
                                      </p:tavLst>
                                    </p:anim>
                                    <p:anim calcmode="lin" valueType="num">
                                      <p:cBhvr additive="base">
                                        <p:cTn id="127" dur="100" fill="hold"/>
                                        <p:tgtEl>
                                          <p:spTgt spid="64"/>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65"/>
                                        </p:tgtEl>
                                        <p:attrNameLst>
                                          <p:attrName>style.visibility</p:attrName>
                                        </p:attrNameLst>
                                      </p:cBhvr>
                                      <p:to>
                                        <p:strVal val="visible"/>
                                      </p:to>
                                    </p:set>
                                    <p:anim calcmode="lin" valueType="num">
                                      <p:cBhvr additive="base">
                                        <p:cTn id="131" dur="100" fill="hold"/>
                                        <p:tgtEl>
                                          <p:spTgt spid="65"/>
                                        </p:tgtEl>
                                        <p:attrNameLst>
                                          <p:attrName>ppt_x</p:attrName>
                                        </p:attrNameLst>
                                      </p:cBhvr>
                                      <p:tavLst>
                                        <p:tav tm="0">
                                          <p:val>
                                            <p:strVal val="#ppt_x"/>
                                          </p:val>
                                        </p:tav>
                                        <p:tav tm="100000">
                                          <p:val>
                                            <p:strVal val="#ppt_x"/>
                                          </p:val>
                                        </p:tav>
                                      </p:tavLst>
                                    </p:anim>
                                    <p:anim calcmode="lin" valueType="num">
                                      <p:cBhvr additive="base">
                                        <p:cTn id="132" dur="100" fill="hold"/>
                                        <p:tgtEl>
                                          <p:spTgt spid="65"/>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66"/>
                                        </p:tgtEl>
                                        <p:attrNameLst>
                                          <p:attrName>style.visibility</p:attrName>
                                        </p:attrNameLst>
                                      </p:cBhvr>
                                      <p:to>
                                        <p:strVal val="visible"/>
                                      </p:to>
                                    </p:set>
                                    <p:anim calcmode="lin" valueType="num">
                                      <p:cBhvr additive="base">
                                        <p:cTn id="136" dur="100" fill="hold"/>
                                        <p:tgtEl>
                                          <p:spTgt spid="66"/>
                                        </p:tgtEl>
                                        <p:attrNameLst>
                                          <p:attrName>ppt_x</p:attrName>
                                        </p:attrNameLst>
                                      </p:cBhvr>
                                      <p:tavLst>
                                        <p:tav tm="0">
                                          <p:val>
                                            <p:strVal val="#ppt_x"/>
                                          </p:val>
                                        </p:tav>
                                        <p:tav tm="100000">
                                          <p:val>
                                            <p:strVal val="#ppt_x"/>
                                          </p:val>
                                        </p:tav>
                                      </p:tavLst>
                                    </p:anim>
                                    <p:anim calcmode="lin" valueType="num">
                                      <p:cBhvr additive="base">
                                        <p:cTn id="137" dur="100" fill="hold"/>
                                        <p:tgtEl>
                                          <p:spTgt spid="66"/>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67"/>
                                        </p:tgtEl>
                                        <p:attrNameLst>
                                          <p:attrName>style.visibility</p:attrName>
                                        </p:attrNameLst>
                                      </p:cBhvr>
                                      <p:to>
                                        <p:strVal val="visible"/>
                                      </p:to>
                                    </p:set>
                                    <p:anim calcmode="lin" valueType="num">
                                      <p:cBhvr additive="base">
                                        <p:cTn id="141" dur="100" fill="hold"/>
                                        <p:tgtEl>
                                          <p:spTgt spid="67"/>
                                        </p:tgtEl>
                                        <p:attrNameLst>
                                          <p:attrName>ppt_x</p:attrName>
                                        </p:attrNameLst>
                                      </p:cBhvr>
                                      <p:tavLst>
                                        <p:tav tm="0">
                                          <p:val>
                                            <p:strVal val="#ppt_x"/>
                                          </p:val>
                                        </p:tav>
                                        <p:tav tm="100000">
                                          <p:val>
                                            <p:strVal val="#ppt_x"/>
                                          </p:val>
                                        </p:tav>
                                      </p:tavLst>
                                    </p:anim>
                                    <p:anim calcmode="lin" valueType="num">
                                      <p:cBhvr additive="base">
                                        <p:cTn id="142" dur="100" fill="hold"/>
                                        <p:tgtEl>
                                          <p:spTgt spid="67"/>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68"/>
                                        </p:tgtEl>
                                        <p:attrNameLst>
                                          <p:attrName>style.visibility</p:attrName>
                                        </p:attrNameLst>
                                      </p:cBhvr>
                                      <p:to>
                                        <p:strVal val="visible"/>
                                      </p:to>
                                    </p:set>
                                    <p:anim calcmode="lin" valueType="num">
                                      <p:cBhvr additive="base">
                                        <p:cTn id="146" dur="100" fill="hold"/>
                                        <p:tgtEl>
                                          <p:spTgt spid="68"/>
                                        </p:tgtEl>
                                        <p:attrNameLst>
                                          <p:attrName>ppt_x</p:attrName>
                                        </p:attrNameLst>
                                      </p:cBhvr>
                                      <p:tavLst>
                                        <p:tav tm="0">
                                          <p:val>
                                            <p:strVal val="#ppt_x"/>
                                          </p:val>
                                        </p:tav>
                                        <p:tav tm="100000">
                                          <p:val>
                                            <p:strVal val="#ppt_x"/>
                                          </p:val>
                                        </p:tav>
                                      </p:tavLst>
                                    </p:anim>
                                    <p:anim calcmode="lin" valueType="num">
                                      <p:cBhvr additive="base">
                                        <p:cTn id="147" dur="100" fill="hold"/>
                                        <p:tgtEl>
                                          <p:spTgt spid="68"/>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69"/>
                                        </p:tgtEl>
                                        <p:attrNameLst>
                                          <p:attrName>style.visibility</p:attrName>
                                        </p:attrNameLst>
                                      </p:cBhvr>
                                      <p:to>
                                        <p:strVal val="visible"/>
                                      </p:to>
                                    </p:set>
                                    <p:anim calcmode="lin" valueType="num">
                                      <p:cBhvr additive="base">
                                        <p:cTn id="151" dur="100" fill="hold"/>
                                        <p:tgtEl>
                                          <p:spTgt spid="69"/>
                                        </p:tgtEl>
                                        <p:attrNameLst>
                                          <p:attrName>ppt_x</p:attrName>
                                        </p:attrNameLst>
                                      </p:cBhvr>
                                      <p:tavLst>
                                        <p:tav tm="0">
                                          <p:val>
                                            <p:strVal val="#ppt_x"/>
                                          </p:val>
                                        </p:tav>
                                        <p:tav tm="100000">
                                          <p:val>
                                            <p:strVal val="#ppt_x"/>
                                          </p:val>
                                        </p:tav>
                                      </p:tavLst>
                                    </p:anim>
                                    <p:anim calcmode="lin" valueType="num">
                                      <p:cBhvr additive="base">
                                        <p:cTn id="152" dur="100" fill="hold"/>
                                        <p:tgtEl>
                                          <p:spTgt spid="69"/>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72"/>
                                        </p:tgtEl>
                                        <p:attrNameLst>
                                          <p:attrName>style.visibility</p:attrName>
                                        </p:attrNameLst>
                                      </p:cBhvr>
                                      <p:to>
                                        <p:strVal val="visible"/>
                                      </p:to>
                                    </p:set>
                                    <p:anim calcmode="lin" valueType="num">
                                      <p:cBhvr additive="base">
                                        <p:cTn id="166" dur="100" fill="hold"/>
                                        <p:tgtEl>
                                          <p:spTgt spid="72"/>
                                        </p:tgtEl>
                                        <p:attrNameLst>
                                          <p:attrName>ppt_x</p:attrName>
                                        </p:attrNameLst>
                                      </p:cBhvr>
                                      <p:tavLst>
                                        <p:tav tm="0">
                                          <p:val>
                                            <p:strVal val="#ppt_x"/>
                                          </p:val>
                                        </p:tav>
                                        <p:tav tm="100000">
                                          <p:val>
                                            <p:strVal val="#ppt_x"/>
                                          </p:val>
                                        </p:tav>
                                      </p:tavLst>
                                    </p:anim>
                                    <p:anim calcmode="lin" valueType="num">
                                      <p:cBhvr additive="base">
                                        <p:cTn id="167" dur="100" fill="hold"/>
                                        <p:tgtEl>
                                          <p:spTgt spid="72"/>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73"/>
                                        </p:tgtEl>
                                        <p:attrNameLst>
                                          <p:attrName>style.visibility</p:attrName>
                                        </p:attrNameLst>
                                      </p:cBhvr>
                                      <p:to>
                                        <p:strVal val="visible"/>
                                      </p:to>
                                    </p:set>
                                    <p:anim calcmode="lin" valueType="num">
                                      <p:cBhvr additive="base">
                                        <p:cTn id="171" dur="100" fill="hold"/>
                                        <p:tgtEl>
                                          <p:spTgt spid="73"/>
                                        </p:tgtEl>
                                        <p:attrNameLst>
                                          <p:attrName>ppt_x</p:attrName>
                                        </p:attrNameLst>
                                      </p:cBhvr>
                                      <p:tavLst>
                                        <p:tav tm="0">
                                          <p:val>
                                            <p:strVal val="#ppt_x"/>
                                          </p:val>
                                        </p:tav>
                                        <p:tav tm="100000">
                                          <p:val>
                                            <p:strVal val="#ppt_x"/>
                                          </p:val>
                                        </p:tav>
                                      </p:tavLst>
                                    </p:anim>
                                    <p:anim calcmode="lin" valueType="num">
                                      <p:cBhvr additive="base">
                                        <p:cTn id="172" dur="100" fill="hold"/>
                                        <p:tgtEl>
                                          <p:spTgt spid="73"/>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74"/>
                                        </p:tgtEl>
                                        <p:attrNameLst>
                                          <p:attrName>style.visibility</p:attrName>
                                        </p:attrNameLst>
                                      </p:cBhvr>
                                      <p:to>
                                        <p:strVal val="visible"/>
                                      </p:to>
                                    </p:set>
                                    <p:anim calcmode="lin" valueType="num">
                                      <p:cBhvr additive="base">
                                        <p:cTn id="176" dur="100" fill="hold"/>
                                        <p:tgtEl>
                                          <p:spTgt spid="74"/>
                                        </p:tgtEl>
                                        <p:attrNameLst>
                                          <p:attrName>ppt_x</p:attrName>
                                        </p:attrNameLst>
                                      </p:cBhvr>
                                      <p:tavLst>
                                        <p:tav tm="0">
                                          <p:val>
                                            <p:strVal val="#ppt_x"/>
                                          </p:val>
                                        </p:tav>
                                        <p:tav tm="100000">
                                          <p:val>
                                            <p:strVal val="#ppt_x"/>
                                          </p:val>
                                        </p:tav>
                                      </p:tavLst>
                                    </p:anim>
                                    <p:anim calcmode="lin" valueType="num">
                                      <p:cBhvr additive="base">
                                        <p:cTn id="177" dur="100" fill="hold"/>
                                        <p:tgtEl>
                                          <p:spTgt spid="74"/>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75"/>
                                        </p:tgtEl>
                                        <p:attrNameLst>
                                          <p:attrName>style.visibility</p:attrName>
                                        </p:attrNameLst>
                                      </p:cBhvr>
                                      <p:to>
                                        <p:strVal val="visible"/>
                                      </p:to>
                                    </p:set>
                                    <p:anim calcmode="lin" valueType="num">
                                      <p:cBhvr additive="base">
                                        <p:cTn id="181" dur="100" fill="hold"/>
                                        <p:tgtEl>
                                          <p:spTgt spid="75"/>
                                        </p:tgtEl>
                                        <p:attrNameLst>
                                          <p:attrName>ppt_x</p:attrName>
                                        </p:attrNameLst>
                                      </p:cBhvr>
                                      <p:tavLst>
                                        <p:tav tm="0">
                                          <p:val>
                                            <p:strVal val="#ppt_x"/>
                                          </p:val>
                                        </p:tav>
                                        <p:tav tm="100000">
                                          <p:val>
                                            <p:strVal val="#ppt_x"/>
                                          </p:val>
                                        </p:tav>
                                      </p:tavLst>
                                    </p:anim>
                                    <p:anim calcmode="lin" valueType="num">
                                      <p:cBhvr additive="base">
                                        <p:cTn id="182" dur="100" fill="hold"/>
                                        <p:tgtEl>
                                          <p:spTgt spid="75"/>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76"/>
                                        </p:tgtEl>
                                        <p:attrNameLst>
                                          <p:attrName>style.visibility</p:attrName>
                                        </p:attrNameLst>
                                      </p:cBhvr>
                                      <p:to>
                                        <p:strVal val="visible"/>
                                      </p:to>
                                    </p:set>
                                    <p:anim calcmode="lin" valueType="num">
                                      <p:cBhvr additive="base">
                                        <p:cTn id="186" dur="100" fill="hold"/>
                                        <p:tgtEl>
                                          <p:spTgt spid="76"/>
                                        </p:tgtEl>
                                        <p:attrNameLst>
                                          <p:attrName>ppt_x</p:attrName>
                                        </p:attrNameLst>
                                      </p:cBhvr>
                                      <p:tavLst>
                                        <p:tav tm="0">
                                          <p:val>
                                            <p:strVal val="#ppt_x"/>
                                          </p:val>
                                        </p:tav>
                                        <p:tav tm="100000">
                                          <p:val>
                                            <p:strVal val="#ppt_x"/>
                                          </p:val>
                                        </p:tav>
                                      </p:tavLst>
                                    </p:anim>
                                    <p:anim calcmode="lin" valueType="num">
                                      <p:cBhvr additive="base">
                                        <p:cTn id="187" dur="100" fill="hold"/>
                                        <p:tgtEl>
                                          <p:spTgt spid="76"/>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77"/>
                                        </p:tgtEl>
                                        <p:attrNameLst>
                                          <p:attrName>style.visibility</p:attrName>
                                        </p:attrNameLst>
                                      </p:cBhvr>
                                      <p:to>
                                        <p:strVal val="visible"/>
                                      </p:to>
                                    </p:set>
                                    <p:anim calcmode="lin" valueType="num">
                                      <p:cBhvr additive="base">
                                        <p:cTn id="191" dur="100" fill="hold"/>
                                        <p:tgtEl>
                                          <p:spTgt spid="77"/>
                                        </p:tgtEl>
                                        <p:attrNameLst>
                                          <p:attrName>ppt_x</p:attrName>
                                        </p:attrNameLst>
                                      </p:cBhvr>
                                      <p:tavLst>
                                        <p:tav tm="0">
                                          <p:val>
                                            <p:strVal val="#ppt_x"/>
                                          </p:val>
                                        </p:tav>
                                        <p:tav tm="100000">
                                          <p:val>
                                            <p:strVal val="#ppt_x"/>
                                          </p:val>
                                        </p:tav>
                                      </p:tavLst>
                                    </p:anim>
                                    <p:anim calcmode="lin" valueType="num">
                                      <p:cBhvr additive="base">
                                        <p:cTn id="192" dur="100" fill="hold"/>
                                        <p:tgtEl>
                                          <p:spTgt spid="77"/>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78"/>
                                        </p:tgtEl>
                                        <p:attrNameLst>
                                          <p:attrName>style.visibility</p:attrName>
                                        </p:attrNameLst>
                                      </p:cBhvr>
                                      <p:to>
                                        <p:strVal val="visible"/>
                                      </p:to>
                                    </p:set>
                                    <p:anim calcmode="lin" valueType="num">
                                      <p:cBhvr additive="base">
                                        <p:cTn id="196" dur="100" fill="hold"/>
                                        <p:tgtEl>
                                          <p:spTgt spid="78"/>
                                        </p:tgtEl>
                                        <p:attrNameLst>
                                          <p:attrName>ppt_x</p:attrName>
                                        </p:attrNameLst>
                                      </p:cBhvr>
                                      <p:tavLst>
                                        <p:tav tm="0">
                                          <p:val>
                                            <p:strVal val="#ppt_x"/>
                                          </p:val>
                                        </p:tav>
                                        <p:tav tm="100000">
                                          <p:val>
                                            <p:strVal val="#ppt_x"/>
                                          </p:val>
                                        </p:tav>
                                      </p:tavLst>
                                    </p:anim>
                                    <p:anim calcmode="lin" valueType="num">
                                      <p:cBhvr additive="base">
                                        <p:cTn id="197" dur="100" fill="hold"/>
                                        <p:tgtEl>
                                          <p:spTgt spid="78"/>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79"/>
                                        </p:tgtEl>
                                        <p:attrNameLst>
                                          <p:attrName>style.visibility</p:attrName>
                                        </p:attrNameLst>
                                      </p:cBhvr>
                                      <p:to>
                                        <p:strVal val="visible"/>
                                      </p:to>
                                    </p:set>
                                    <p:anim calcmode="lin" valueType="num">
                                      <p:cBhvr additive="base">
                                        <p:cTn id="201" dur="100" fill="hold"/>
                                        <p:tgtEl>
                                          <p:spTgt spid="79"/>
                                        </p:tgtEl>
                                        <p:attrNameLst>
                                          <p:attrName>ppt_x</p:attrName>
                                        </p:attrNameLst>
                                      </p:cBhvr>
                                      <p:tavLst>
                                        <p:tav tm="0">
                                          <p:val>
                                            <p:strVal val="#ppt_x"/>
                                          </p:val>
                                        </p:tav>
                                        <p:tav tm="100000">
                                          <p:val>
                                            <p:strVal val="#ppt_x"/>
                                          </p:val>
                                        </p:tav>
                                      </p:tavLst>
                                    </p:anim>
                                    <p:anim calcmode="lin" valueType="num">
                                      <p:cBhvr additive="base">
                                        <p:cTn id="202" dur="100" fill="hold"/>
                                        <p:tgtEl>
                                          <p:spTgt spid="79"/>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80"/>
                                        </p:tgtEl>
                                        <p:attrNameLst>
                                          <p:attrName>style.visibility</p:attrName>
                                        </p:attrNameLst>
                                      </p:cBhvr>
                                      <p:to>
                                        <p:strVal val="visible"/>
                                      </p:to>
                                    </p:set>
                                    <p:anim calcmode="lin" valueType="num">
                                      <p:cBhvr additive="base">
                                        <p:cTn id="206" dur="100" fill="hold"/>
                                        <p:tgtEl>
                                          <p:spTgt spid="80"/>
                                        </p:tgtEl>
                                        <p:attrNameLst>
                                          <p:attrName>ppt_x</p:attrName>
                                        </p:attrNameLst>
                                      </p:cBhvr>
                                      <p:tavLst>
                                        <p:tav tm="0">
                                          <p:val>
                                            <p:strVal val="#ppt_x"/>
                                          </p:val>
                                        </p:tav>
                                        <p:tav tm="100000">
                                          <p:val>
                                            <p:strVal val="#ppt_x"/>
                                          </p:val>
                                        </p:tav>
                                      </p:tavLst>
                                    </p:anim>
                                    <p:anim calcmode="lin" valueType="num">
                                      <p:cBhvr additive="base">
                                        <p:cTn id="207" dur="100" fill="hold"/>
                                        <p:tgtEl>
                                          <p:spTgt spid="80"/>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81"/>
                                        </p:tgtEl>
                                        <p:attrNameLst>
                                          <p:attrName>style.visibility</p:attrName>
                                        </p:attrNameLst>
                                      </p:cBhvr>
                                      <p:to>
                                        <p:strVal val="visible"/>
                                      </p:to>
                                    </p:set>
                                    <p:anim calcmode="lin" valueType="num">
                                      <p:cBhvr additive="base">
                                        <p:cTn id="211" dur="100" fill="hold"/>
                                        <p:tgtEl>
                                          <p:spTgt spid="81"/>
                                        </p:tgtEl>
                                        <p:attrNameLst>
                                          <p:attrName>ppt_x</p:attrName>
                                        </p:attrNameLst>
                                      </p:cBhvr>
                                      <p:tavLst>
                                        <p:tav tm="0">
                                          <p:val>
                                            <p:strVal val="#ppt_x"/>
                                          </p:val>
                                        </p:tav>
                                        <p:tav tm="100000">
                                          <p:val>
                                            <p:strVal val="#ppt_x"/>
                                          </p:val>
                                        </p:tav>
                                      </p:tavLst>
                                    </p:anim>
                                    <p:anim calcmode="lin" valueType="num">
                                      <p:cBhvr additive="base">
                                        <p:cTn id="212" dur="100" fill="hold"/>
                                        <p:tgtEl>
                                          <p:spTgt spid="81"/>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82"/>
                                        </p:tgtEl>
                                        <p:attrNameLst>
                                          <p:attrName>style.visibility</p:attrName>
                                        </p:attrNameLst>
                                      </p:cBhvr>
                                      <p:to>
                                        <p:strVal val="visible"/>
                                      </p:to>
                                    </p:set>
                                    <p:anim calcmode="lin" valueType="num">
                                      <p:cBhvr additive="base">
                                        <p:cTn id="216" dur="100" fill="hold"/>
                                        <p:tgtEl>
                                          <p:spTgt spid="82"/>
                                        </p:tgtEl>
                                        <p:attrNameLst>
                                          <p:attrName>ppt_x</p:attrName>
                                        </p:attrNameLst>
                                      </p:cBhvr>
                                      <p:tavLst>
                                        <p:tav tm="0">
                                          <p:val>
                                            <p:strVal val="#ppt_x"/>
                                          </p:val>
                                        </p:tav>
                                        <p:tav tm="100000">
                                          <p:val>
                                            <p:strVal val="#ppt_x"/>
                                          </p:val>
                                        </p:tav>
                                      </p:tavLst>
                                    </p:anim>
                                    <p:anim calcmode="lin" valueType="num">
                                      <p:cBhvr additive="base">
                                        <p:cTn id="217" dur="100" fill="hold"/>
                                        <p:tgtEl>
                                          <p:spTgt spid="82"/>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83"/>
                                        </p:tgtEl>
                                        <p:attrNameLst>
                                          <p:attrName>style.visibility</p:attrName>
                                        </p:attrNameLst>
                                      </p:cBhvr>
                                      <p:to>
                                        <p:strVal val="visible"/>
                                      </p:to>
                                    </p:set>
                                    <p:anim calcmode="lin" valueType="num">
                                      <p:cBhvr additive="base">
                                        <p:cTn id="221" dur="100" fill="hold"/>
                                        <p:tgtEl>
                                          <p:spTgt spid="83"/>
                                        </p:tgtEl>
                                        <p:attrNameLst>
                                          <p:attrName>ppt_x</p:attrName>
                                        </p:attrNameLst>
                                      </p:cBhvr>
                                      <p:tavLst>
                                        <p:tav tm="0">
                                          <p:val>
                                            <p:strVal val="#ppt_x"/>
                                          </p:val>
                                        </p:tav>
                                        <p:tav tm="100000">
                                          <p:val>
                                            <p:strVal val="#ppt_x"/>
                                          </p:val>
                                        </p:tav>
                                      </p:tavLst>
                                    </p:anim>
                                    <p:anim calcmode="lin" valueType="num">
                                      <p:cBhvr additive="base">
                                        <p:cTn id="222" dur="100" fill="hold"/>
                                        <p:tgtEl>
                                          <p:spTgt spid="83"/>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84"/>
                                        </p:tgtEl>
                                        <p:attrNameLst>
                                          <p:attrName>style.visibility</p:attrName>
                                        </p:attrNameLst>
                                      </p:cBhvr>
                                      <p:to>
                                        <p:strVal val="visible"/>
                                      </p:to>
                                    </p:set>
                                    <p:anim calcmode="lin" valueType="num">
                                      <p:cBhvr additive="base">
                                        <p:cTn id="226" dur="100" fill="hold"/>
                                        <p:tgtEl>
                                          <p:spTgt spid="84"/>
                                        </p:tgtEl>
                                        <p:attrNameLst>
                                          <p:attrName>ppt_x</p:attrName>
                                        </p:attrNameLst>
                                      </p:cBhvr>
                                      <p:tavLst>
                                        <p:tav tm="0">
                                          <p:val>
                                            <p:strVal val="#ppt_x"/>
                                          </p:val>
                                        </p:tav>
                                        <p:tav tm="100000">
                                          <p:val>
                                            <p:strVal val="#ppt_x"/>
                                          </p:val>
                                        </p:tav>
                                      </p:tavLst>
                                    </p:anim>
                                    <p:anim calcmode="lin" valueType="num">
                                      <p:cBhvr additive="base">
                                        <p:cTn id="227" dur="100" fill="hold"/>
                                        <p:tgtEl>
                                          <p:spTgt spid="84"/>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85"/>
                                        </p:tgtEl>
                                        <p:attrNameLst>
                                          <p:attrName>style.visibility</p:attrName>
                                        </p:attrNameLst>
                                      </p:cBhvr>
                                      <p:to>
                                        <p:strVal val="visible"/>
                                      </p:to>
                                    </p:set>
                                    <p:anim calcmode="lin" valueType="num">
                                      <p:cBhvr additive="base">
                                        <p:cTn id="231" dur="100" fill="hold"/>
                                        <p:tgtEl>
                                          <p:spTgt spid="85"/>
                                        </p:tgtEl>
                                        <p:attrNameLst>
                                          <p:attrName>ppt_x</p:attrName>
                                        </p:attrNameLst>
                                      </p:cBhvr>
                                      <p:tavLst>
                                        <p:tav tm="0">
                                          <p:val>
                                            <p:strVal val="#ppt_x"/>
                                          </p:val>
                                        </p:tav>
                                        <p:tav tm="100000">
                                          <p:val>
                                            <p:strVal val="#ppt_x"/>
                                          </p:val>
                                        </p:tav>
                                      </p:tavLst>
                                    </p:anim>
                                    <p:anim calcmode="lin" valueType="num">
                                      <p:cBhvr additive="base">
                                        <p:cTn id="232" dur="100" fill="hold"/>
                                        <p:tgtEl>
                                          <p:spTgt spid="85"/>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86"/>
                                        </p:tgtEl>
                                        <p:attrNameLst>
                                          <p:attrName>style.visibility</p:attrName>
                                        </p:attrNameLst>
                                      </p:cBhvr>
                                      <p:to>
                                        <p:strVal val="visible"/>
                                      </p:to>
                                    </p:set>
                                    <p:anim calcmode="lin" valueType="num">
                                      <p:cBhvr additive="base">
                                        <p:cTn id="236" dur="100" fill="hold"/>
                                        <p:tgtEl>
                                          <p:spTgt spid="86"/>
                                        </p:tgtEl>
                                        <p:attrNameLst>
                                          <p:attrName>ppt_x</p:attrName>
                                        </p:attrNameLst>
                                      </p:cBhvr>
                                      <p:tavLst>
                                        <p:tav tm="0">
                                          <p:val>
                                            <p:strVal val="#ppt_x"/>
                                          </p:val>
                                        </p:tav>
                                        <p:tav tm="100000">
                                          <p:val>
                                            <p:strVal val="#ppt_x"/>
                                          </p:val>
                                        </p:tav>
                                      </p:tavLst>
                                    </p:anim>
                                    <p:anim calcmode="lin" valueType="num">
                                      <p:cBhvr additive="base">
                                        <p:cTn id="237" dur="100" fill="hold"/>
                                        <p:tgtEl>
                                          <p:spTgt spid="86"/>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87"/>
                                        </p:tgtEl>
                                        <p:attrNameLst>
                                          <p:attrName>style.visibility</p:attrName>
                                        </p:attrNameLst>
                                      </p:cBhvr>
                                      <p:to>
                                        <p:strVal val="visible"/>
                                      </p:to>
                                    </p:set>
                                    <p:anim calcmode="lin" valueType="num">
                                      <p:cBhvr additive="base">
                                        <p:cTn id="241" dur="100" fill="hold"/>
                                        <p:tgtEl>
                                          <p:spTgt spid="87"/>
                                        </p:tgtEl>
                                        <p:attrNameLst>
                                          <p:attrName>ppt_x</p:attrName>
                                        </p:attrNameLst>
                                      </p:cBhvr>
                                      <p:tavLst>
                                        <p:tav tm="0">
                                          <p:val>
                                            <p:strVal val="#ppt_x"/>
                                          </p:val>
                                        </p:tav>
                                        <p:tav tm="100000">
                                          <p:val>
                                            <p:strVal val="#ppt_x"/>
                                          </p:val>
                                        </p:tav>
                                      </p:tavLst>
                                    </p:anim>
                                    <p:anim calcmode="lin" valueType="num">
                                      <p:cBhvr additive="base">
                                        <p:cTn id="242" dur="100" fill="hold"/>
                                        <p:tgtEl>
                                          <p:spTgt spid="87"/>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88"/>
                                        </p:tgtEl>
                                        <p:attrNameLst>
                                          <p:attrName>style.visibility</p:attrName>
                                        </p:attrNameLst>
                                      </p:cBhvr>
                                      <p:to>
                                        <p:strVal val="visible"/>
                                      </p:to>
                                    </p:set>
                                    <p:anim calcmode="lin" valueType="num">
                                      <p:cBhvr additive="base">
                                        <p:cTn id="246" dur="100" fill="hold"/>
                                        <p:tgtEl>
                                          <p:spTgt spid="88"/>
                                        </p:tgtEl>
                                        <p:attrNameLst>
                                          <p:attrName>ppt_x</p:attrName>
                                        </p:attrNameLst>
                                      </p:cBhvr>
                                      <p:tavLst>
                                        <p:tav tm="0">
                                          <p:val>
                                            <p:strVal val="#ppt_x"/>
                                          </p:val>
                                        </p:tav>
                                        <p:tav tm="100000">
                                          <p:val>
                                            <p:strVal val="#ppt_x"/>
                                          </p:val>
                                        </p:tav>
                                      </p:tavLst>
                                    </p:anim>
                                    <p:anim calcmode="lin" valueType="num">
                                      <p:cBhvr additive="base">
                                        <p:cTn id="247" dur="100" fill="hold"/>
                                        <p:tgtEl>
                                          <p:spTgt spid="88"/>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98"/>
                                        </p:tgtEl>
                                        <p:attrNameLst>
                                          <p:attrName>style.visibility</p:attrName>
                                        </p:attrNameLst>
                                      </p:cBhvr>
                                      <p:to>
                                        <p:strVal val="visible"/>
                                      </p:to>
                                    </p:set>
                                    <p:anim calcmode="lin" valueType="num">
                                      <p:cBhvr additive="base">
                                        <p:cTn id="251" dur="100" fill="hold"/>
                                        <p:tgtEl>
                                          <p:spTgt spid="98"/>
                                        </p:tgtEl>
                                        <p:attrNameLst>
                                          <p:attrName>ppt_x</p:attrName>
                                        </p:attrNameLst>
                                      </p:cBhvr>
                                      <p:tavLst>
                                        <p:tav tm="0">
                                          <p:val>
                                            <p:strVal val="#ppt_x"/>
                                          </p:val>
                                        </p:tav>
                                        <p:tav tm="100000">
                                          <p:val>
                                            <p:strVal val="#ppt_x"/>
                                          </p:val>
                                        </p:tav>
                                      </p:tavLst>
                                    </p:anim>
                                    <p:anim calcmode="lin" valueType="num">
                                      <p:cBhvr additive="base">
                                        <p:cTn id="252" dur="100" fill="hold"/>
                                        <p:tgtEl>
                                          <p:spTgt spid="98"/>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02"/>
                                        </p:tgtEl>
                                        <p:attrNameLst>
                                          <p:attrName>style.visibility</p:attrName>
                                        </p:attrNameLst>
                                      </p:cBhvr>
                                      <p:to>
                                        <p:strVal val="visible"/>
                                      </p:to>
                                    </p:set>
                                    <p:anim calcmode="lin" valueType="num">
                                      <p:cBhvr additive="base">
                                        <p:cTn id="256" dur="100" fill="hold"/>
                                        <p:tgtEl>
                                          <p:spTgt spid="102"/>
                                        </p:tgtEl>
                                        <p:attrNameLst>
                                          <p:attrName>ppt_x</p:attrName>
                                        </p:attrNameLst>
                                      </p:cBhvr>
                                      <p:tavLst>
                                        <p:tav tm="0">
                                          <p:val>
                                            <p:strVal val="#ppt_x"/>
                                          </p:val>
                                        </p:tav>
                                        <p:tav tm="100000">
                                          <p:val>
                                            <p:strVal val="#ppt_x"/>
                                          </p:val>
                                        </p:tav>
                                      </p:tavLst>
                                    </p:anim>
                                    <p:anim calcmode="lin" valueType="num">
                                      <p:cBhvr additive="base">
                                        <p:cTn id="257" dur="100" fill="hold"/>
                                        <p:tgtEl>
                                          <p:spTgt spid="102"/>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03"/>
                                        </p:tgtEl>
                                        <p:attrNameLst>
                                          <p:attrName>style.visibility</p:attrName>
                                        </p:attrNameLst>
                                      </p:cBhvr>
                                      <p:to>
                                        <p:strVal val="visible"/>
                                      </p:to>
                                    </p:set>
                                    <p:anim calcmode="lin" valueType="num">
                                      <p:cBhvr additive="base">
                                        <p:cTn id="261" dur="100" fill="hold"/>
                                        <p:tgtEl>
                                          <p:spTgt spid="103"/>
                                        </p:tgtEl>
                                        <p:attrNameLst>
                                          <p:attrName>ppt_x</p:attrName>
                                        </p:attrNameLst>
                                      </p:cBhvr>
                                      <p:tavLst>
                                        <p:tav tm="0">
                                          <p:val>
                                            <p:strVal val="#ppt_x"/>
                                          </p:val>
                                        </p:tav>
                                        <p:tav tm="100000">
                                          <p:val>
                                            <p:strVal val="#ppt_x"/>
                                          </p:val>
                                        </p:tav>
                                      </p:tavLst>
                                    </p:anim>
                                    <p:anim calcmode="lin" valueType="num">
                                      <p:cBhvr additive="base">
                                        <p:cTn id="262" dur="100" fill="hold"/>
                                        <p:tgtEl>
                                          <p:spTgt spid="103"/>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07"/>
                                        </p:tgtEl>
                                        <p:attrNameLst>
                                          <p:attrName>style.visibility</p:attrName>
                                        </p:attrNameLst>
                                      </p:cBhvr>
                                      <p:to>
                                        <p:strVal val="visible"/>
                                      </p:to>
                                    </p:set>
                                    <p:anim calcmode="lin" valueType="num">
                                      <p:cBhvr additive="base">
                                        <p:cTn id="266" dur="100" fill="hold"/>
                                        <p:tgtEl>
                                          <p:spTgt spid="107"/>
                                        </p:tgtEl>
                                        <p:attrNameLst>
                                          <p:attrName>ppt_x</p:attrName>
                                        </p:attrNameLst>
                                      </p:cBhvr>
                                      <p:tavLst>
                                        <p:tav tm="0">
                                          <p:val>
                                            <p:strVal val="#ppt_x"/>
                                          </p:val>
                                        </p:tav>
                                        <p:tav tm="100000">
                                          <p:val>
                                            <p:strVal val="#ppt_x"/>
                                          </p:val>
                                        </p:tav>
                                      </p:tavLst>
                                    </p:anim>
                                    <p:anim calcmode="lin" valueType="num">
                                      <p:cBhvr additive="base">
                                        <p:cTn id="267" dur="100" fill="hold"/>
                                        <p:tgtEl>
                                          <p:spTgt spid="10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10"/>
                                        </p:tgtEl>
                                        <p:attrNameLst>
                                          <p:attrName>style.visibility</p:attrName>
                                        </p:attrNameLst>
                                      </p:cBhvr>
                                      <p:to>
                                        <p:strVal val="visible"/>
                                      </p:to>
                                    </p:set>
                                    <p:anim calcmode="lin" valueType="num">
                                      <p:cBhvr additive="base">
                                        <p:cTn id="271" dur="100" fill="hold"/>
                                        <p:tgtEl>
                                          <p:spTgt spid="110"/>
                                        </p:tgtEl>
                                        <p:attrNameLst>
                                          <p:attrName>ppt_x</p:attrName>
                                        </p:attrNameLst>
                                      </p:cBhvr>
                                      <p:tavLst>
                                        <p:tav tm="0">
                                          <p:val>
                                            <p:strVal val="#ppt_x"/>
                                          </p:val>
                                        </p:tav>
                                        <p:tav tm="100000">
                                          <p:val>
                                            <p:strVal val="#ppt_x"/>
                                          </p:val>
                                        </p:tav>
                                      </p:tavLst>
                                    </p:anim>
                                    <p:anim calcmode="lin" valueType="num">
                                      <p:cBhvr additive="base">
                                        <p:cTn id="272" dur="100" fill="hold"/>
                                        <p:tgtEl>
                                          <p:spTgt spid="110"/>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13"/>
                                        </p:tgtEl>
                                        <p:attrNameLst>
                                          <p:attrName>style.visibility</p:attrName>
                                        </p:attrNameLst>
                                      </p:cBhvr>
                                      <p:to>
                                        <p:strVal val="visible"/>
                                      </p:to>
                                    </p:set>
                                    <p:anim calcmode="lin" valueType="num">
                                      <p:cBhvr additive="base">
                                        <p:cTn id="276" dur="100" fill="hold"/>
                                        <p:tgtEl>
                                          <p:spTgt spid="113"/>
                                        </p:tgtEl>
                                        <p:attrNameLst>
                                          <p:attrName>ppt_x</p:attrName>
                                        </p:attrNameLst>
                                      </p:cBhvr>
                                      <p:tavLst>
                                        <p:tav tm="0">
                                          <p:val>
                                            <p:strVal val="#ppt_x"/>
                                          </p:val>
                                        </p:tav>
                                        <p:tav tm="100000">
                                          <p:val>
                                            <p:strVal val="#ppt_x"/>
                                          </p:val>
                                        </p:tav>
                                      </p:tavLst>
                                    </p:anim>
                                    <p:anim calcmode="lin" valueType="num">
                                      <p:cBhvr additive="base">
                                        <p:cTn id="277" dur="100" fill="hold"/>
                                        <p:tgtEl>
                                          <p:spTgt spid="113"/>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114"/>
                                        </p:tgtEl>
                                        <p:attrNameLst>
                                          <p:attrName>style.visibility</p:attrName>
                                        </p:attrNameLst>
                                      </p:cBhvr>
                                      <p:to>
                                        <p:strVal val="visible"/>
                                      </p:to>
                                    </p:set>
                                    <p:anim calcmode="lin" valueType="num">
                                      <p:cBhvr additive="base">
                                        <p:cTn id="281" dur="100" fill="hold"/>
                                        <p:tgtEl>
                                          <p:spTgt spid="114"/>
                                        </p:tgtEl>
                                        <p:attrNameLst>
                                          <p:attrName>ppt_x</p:attrName>
                                        </p:attrNameLst>
                                      </p:cBhvr>
                                      <p:tavLst>
                                        <p:tav tm="0">
                                          <p:val>
                                            <p:strVal val="#ppt_x"/>
                                          </p:val>
                                        </p:tav>
                                        <p:tav tm="100000">
                                          <p:val>
                                            <p:strVal val="#ppt_x"/>
                                          </p:val>
                                        </p:tav>
                                      </p:tavLst>
                                    </p:anim>
                                    <p:anim calcmode="lin" valueType="num">
                                      <p:cBhvr additive="base">
                                        <p:cTn id="282" dur="100" fill="hold"/>
                                        <p:tgtEl>
                                          <p:spTgt spid="114"/>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116"/>
                                        </p:tgtEl>
                                        <p:attrNameLst>
                                          <p:attrName>style.visibility</p:attrName>
                                        </p:attrNameLst>
                                      </p:cBhvr>
                                      <p:to>
                                        <p:strVal val="visible"/>
                                      </p:to>
                                    </p:set>
                                    <p:anim calcmode="lin" valueType="num">
                                      <p:cBhvr additive="base">
                                        <p:cTn id="286" dur="100" fill="hold"/>
                                        <p:tgtEl>
                                          <p:spTgt spid="116"/>
                                        </p:tgtEl>
                                        <p:attrNameLst>
                                          <p:attrName>ppt_x</p:attrName>
                                        </p:attrNameLst>
                                      </p:cBhvr>
                                      <p:tavLst>
                                        <p:tav tm="0">
                                          <p:val>
                                            <p:strVal val="#ppt_x"/>
                                          </p:val>
                                        </p:tav>
                                        <p:tav tm="100000">
                                          <p:val>
                                            <p:strVal val="#ppt_x"/>
                                          </p:val>
                                        </p:tav>
                                      </p:tavLst>
                                    </p:anim>
                                    <p:anim calcmode="lin" valueType="num">
                                      <p:cBhvr additive="base">
                                        <p:cTn id="287" dur="100" fill="hold"/>
                                        <p:tgtEl>
                                          <p:spTgt spid="116"/>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117"/>
                                        </p:tgtEl>
                                        <p:attrNameLst>
                                          <p:attrName>style.visibility</p:attrName>
                                        </p:attrNameLst>
                                      </p:cBhvr>
                                      <p:to>
                                        <p:strVal val="visible"/>
                                      </p:to>
                                    </p:set>
                                    <p:anim calcmode="lin" valueType="num">
                                      <p:cBhvr additive="base">
                                        <p:cTn id="291" dur="100" fill="hold"/>
                                        <p:tgtEl>
                                          <p:spTgt spid="117"/>
                                        </p:tgtEl>
                                        <p:attrNameLst>
                                          <p:attrName>ppt_x</p:attrName>
                                        </p:attrNameLst>
                                      </p:cBhvr>
                                      <p:tavLst>
                                        <p:tav tm="0">
                                          <p:val>
                                            <p:strVal val="#ppt_x"/>
                                          </p:val>
                                        </p:tav>
                                        <p:tav tm="100000">
                                          <p:val>
                                            <p:strVal val="#ppt_x"/>
                                          </p:val>
                                        </p:tav>
                                      </p:tavLst>
                                    </p:anim>
                                    <p:anim calcmode="lin" valueType="num">
                                      <p:cBhvr additive="base">
                                        <p:cTn id="292" dur="100" fill="hold"/>
                                        <p:tgtEl>
                                          <p:spTgt spid="117"/>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120"/>
                                        </p:tgtEl>
                                        <p:attrNameLst>
                                          <p:attrName>style.visibility</p:attrName>
                                        </p:attrNameLst>
                                      </p:cBhvr>
                                      <p:to>
                                        <p:strVal val="visible"/>
                                      </p:to>
                                    </p:set>
                                    <p:anim calcmode="lin" valueType="num">
                                      <p:cBhvr additive="base">
                                        <p:cTn id="296" dur="100" fill="hold"/>
                                        <p:tgtEl>
                                          <p:spTgt spid="120"/>
                                        </p:tgtEl>
                                        <p:attrNameLst>
                                          <p:attrName>ppt_x</p:attrName>
                                        </p:attrNameLst>
                                      </p:cBhvr>
                                      <p:tavLst>
                                        <p:tav tm="0">
                                          <p:val>
                                            <p:strVal val="#ppt_x"/>
                                          </p:val>
                                        </p:tav>
                                        <p:tav tm="100000">
                                          <p:val>
                                            <p:strVal val="#ppt_x"/>
                                          </p:val>
                                        </p:tav>
                                      </p:tavLst>
                                    </p:anim>
                                    <p:anim calcmode="lin" valueType="num">
                                      <p:cBhvr additive="base">
                                        <p:cTn id="297" dur="100" fill="hold"/>
                                        <p:tgtEl>
                                          <p:spTgt spid="120"/>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121"/>
                                        </p:tgtEl>
                                        <p:attrNameLst>
                                          <p:attrName>style.visibility</p:attrName>
                                        </p:attrNameLst>
                                      </p:cBhvr>
                                      <p:to>
                                        <p:strVal val="visible"/>
                                      </p:to>
                                    </p:set>
                                    <p:anim calcmode="lin" valueType="num">
                                      <p:cBhvr additive="base">
                                        <p:cTn id="301" dur="100" fill="hold"/>
                                        <p:tgtEl>
                                          <p:spTgt spid="121"/>
                                        </p:tgtEl>
                                        <p:attrNameLst>
                                          <p:attrName>ppt_x</p:attrName>
                                        </p:attrNameLst>
                                      </p:cBhvr>
                                      <p:tavLst>
                                        <p:tav tm="0">
                                          <p:val>
                                            <p:strVal val="#ppt_x"/>
                                          </p:val>
                                        </p:tav>
                                        <p:tav tm="100000">
                                          <p:val>
                                            <p:strVal val="#ppt_x"/>
                                          </p:val>
                                        </p:tav>
                                      </p:tavLst>
                                    </p:anim>
                                    <p:anim calcmode="lin" valueType="num">
                                      <p:cBhvr additive="base">
                                        <p:cTn id="302" dur="100" fill="hold"/>
                                        <p:tgtEl>
                                          <p:spTgt spid="121"/>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122"/>
                                        </p:tgtEl>
                                        <p:attrNameLst>
                                          <p:attrName>style.visibility</p:attrName>
                                        </p:attrNameLst>
                                      </p:cBhvr>
                                      <p:to>
                                        <p:strVal val="visible"/>
                                      </p:to>
                                    </p:set>
                                    <p:anim calcmode="lin" valueType="num">
                                      <p:cBhvr additive="base">
                                        <p:cTn id="306" dur="100" fill="hold"/>
                                        <p:tgtEl>
                                          <p:spTgt spid="122"/>
                                        </p:tgtEl>
                                        <p:attrNameLst>
                                          <p:attrName>ppt_x</p:attrName>
                                        </p:attrNameLst>
                                      </p:cBhvr>
                                      <p:tavLst>
                                        <p:tav tm="0">
                                          <p:val>
                                            <p:strVal val="#ppt_x"/>
                                          </p:val>
                                        </p:tav>
                                        <p:tav tm="100000">
                                          <p:val>
                                            <p:strVal val="#ppt_x"/>
                                          </p:val>
                                        </p:tav>
                                      </p:tavLst>
                                    </p:anim>
                                    <p:anim calcmode="lin" valueType="num">
                                      <p:cBhvr additive="base">
                                        <p:cTn id="307" dur="100" fill="hold"/>
                                        <p:tgtEl>
                                          <p:spTgt spid="122"/>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123"/>
                                        </p:tgtEl>
                                        <p:attrNameLst>
                                          <p:attrName>style.visibility</p:attrName>
                                        </p:attrNameLst>
                                      </p:cBhvr>
                                      <p:to>
                                        <p:strVal val="visible"/>
                                      </p:to>
                                    </p:set>
                                    <p:anim calcmode="lin" valueType="num">
                                      <p:cBhvr additive="base">
                                        <p:cTn id="311" dur="100" fill="hold"/>
                                        <p:tgtEl>
                                          <p:spTgt spid="123"/>
                                        </p:tgtEl>
                                        <p:attrNameLst>
                                          <p:attrName>ppt_x</p:attrName>
                                        </p:attrNameLst>
                                      </p:cBhvr>
                                      <p:tavLst>
                                        <p:tav tm="0">
                                          <p:val>
                                            <p:strVal val="#ppt_x"/>
                                          </p:val>
                                        </p:tav>
                                        <p:tav tm="100000">
                                          <p:val>
                                            <p:strVal val="#ppt_x"/>
                                          </p:val>
                                        </p:tav>
                                      </p:tavLst>
                                    </p:anim>
                                    <p:anim calcmode="lin" valueType="num">
                                      <p:cBhvr additive="base">
                                        <p:cTn id="312" dur="100" fill="hold"/>
                                        <p:tgtEl>
                                          <p:spTgt spid="123"/>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124"/>
                                        </p:tgtEl>
                                        <p:attrNameLst>
                                          <p:attrName>style.visibility</p:attrName>
                                        </p:attrNameLst>
                                      </p:cBhvr>
                                      <p:to>
                                        <p:strVal val="visible"/>
                                      </p:to>
                                    </p:set>
                                    <p:anim calcmode="lin" valueType="num">
                                      <p:cBhvr additive="base">
                                        <p:cTn id="316" dur="100" fill="hold"/>
                                        <p:tgtEl>
                                          <p:spTgt spid="124"/>
                                        </p:tgtEl>
                                        <p:attrNameLst>
                                          <p:attrName>ppt_x</p:attrName>
                                        </p:attrNameLst>
                                      </p:cBhvr>
                                      <p:tavLst>
                                        <p:tav tm="0">
                                          <p:val>
                                            <p:strVal val="#ppt_x"/>
                                          </p:val>
                                        </p:tav>
                                        <p:tav tm="100000">
                                          <p:val>
                                            <p:strVal val="#ppt_x"/>
                                          </p:val>
                                        </p:tav>
                                      </p:tavLst>
                                    </p:anim>
                                    <p:anim calcmode="lin" valueType="num">
                                      <p:cBhvr additive="base">
                                        <p:cTn id="317" dur="100" fill="hold"/>
                                        <p:tgtEl>
                                          <p:spTgt spid="124"/>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45" presetClass="entr" presetSubtype="0" fill="hold" grpId="0" nodeType="afterEffect">
                                  <p:stCondLst>
                                    <p:cond delay="0"/>
                                  </p:stCondLst>
                                  <p:childTnLst>
                                    <p:set>
                                      <p:cBhvr>
                                        <p:cTn id="320" dur="1" fill="hold">
                                          <p:stCondLst>
                                            <p:cond delay="0"/>
                                          </p:stCondLst>
                                        </p:cTn>
                                        <p:tgtEl>
                                          <p:spTgt spid="130"/>
                                        </p:tgtEl>
                                        <p:attrNameLst>
                                          <p:attrName>style.visibility</p:attrName>
                                        </p:attrNameLst>
                                      </p:cBhvr>
                                      <p:to>
                                        <p:strVal val="visible"/>
                                      </p:to>
                                    </p:set>
                                    <p:animEffect transition="in" filter="fade">
                                      <p:cBhvr>
                                        <p:cTn id="321" dur="2000"/>
                                        <p:tgtEl>
                                          <p:spTgt spid="130"/>
                                        </p:tgtEl>
                                      </p:cBhvr>
                                    </p:animEffect>
                                    <p:anim calcmode="lin" valueType="num">
                                      <p:cBhvr>
                                        <p:cTn id="322" dur="2000" fill="hold"/>
                                        <p:tgtEl>
                                          <p:spTgt spid="130"/>
                                        </p:tgtEl>
                                        <p:attrNameLst>
                                          <p:attrName>ppt_w</p:attrName>
                                        </p:attrNameLst>
                                      </p:cBhvr>
                                      <p:tavLst>
                                        <p:tav tm="0" fmla="#ppt_w*sin(2.5*pi*$)">
                                          <p:val>
                                            <p:fltVal val="0"/>
                                          </p:val>
                                        </p:tav>
                                        <p:tav tm="100000">
                                          <p:val>
                                            <p:fltVal val="1"/>
                                          </p:val>
                                        </p:tav>
                                      </p:tavLst>
                                    </p:anim>
                                    <p:anim calcmode="lin" valueType="num">
                                      <p:cBhvr>
                                        <p:cTn id="323" dur="2000" fill="hold"/>
                                        <p:tgtEl>
                                          <p:spTgt spid="130"/>
                                        </p:tgtEl>
                                        <p:attrNameLst>
                                          <p:attrName>ppt_h</p:attrName>
                                        </p:attrNameLst>
                                      </p:cBhvr>
                                      <p:tavLst>
                                        <p:tav tm="0">
                                          <p:val>
                                            <p:strVal val="#ppt_h"/>
                                          </p:val>
                                        </p:tav>
                                        <p:tav tm="100000">
                                          <p:val>
                                            <p:strVal val="#ppt_h"/>
                                          </p:val>
                                        </p:tav>
                                      </p:tavLst>
                                    </p:anim>
                                  </p:childTnLst>
                                </p:cTn>
                              </p:par>
                              <p:par>
                                <p:cTn id="324" presetID="45" presetClass="entr" presetSubtype="0" fill="hold" grpId="0" nodeType="withEffect">
                                  <p:stCondLst>
                                    <p:cond delay="0"/>
                                  </p:stCondLst>
                                  <p:childTnLst>
                                    <p:set>
                                      <p:cBhvr>
                                        <p:cTn id="325" dur="1" fill="hold">
                                          <p:stCondLst>
                                            <p:cond delay="0"/>
                                          </p:stCondLst>
                                        </p:cTn>
                                        <p:tgtEl>
                                          <p:spTgt spid="129"/>
                                        </p:tgtEl>
                                        <p:attrNameLst>
                                          <p:attrName>style.visibility</p:attrName>
                                        </p:attrNameLst>
                                      </p:cBhvr>
                                      <p:to>
                                        <p:strVal val="visible"/>
                                      </p:to>
                                    </p:set>
                                    <p:animEffect transition="in" filter="fade">
                                      <p:cBhvr>
                                        <p:cTn id="326" dur="2000"/>
                                        <p:tgtEl>
                                          <p:spTgt spid="129"/>
                                        </p:tgtEl>
                                      </p:cBhvr>
                                    </p:animEffect>
                                    <p:anim calcmode="lin" valueType="num">
                                      <p:cBhvr>
                                        <p:cTn id="327" dur="2000" fill="hold"/>
                                        <p:tgtEl>
                                          <p:spTgt spid="129"/>
                                        </p:tgtEl>
                                        <p:attrNameLst>
                                          <p:attrName>ppt_w</p:attrName>
                                        </p:attrNameLst>
                                      </p:cBhvr>
                                      <p:tavLst>
                                        <p:tav tm="0" fmla="#ppt_w*sin(2.5*pi*$)">
                                          <p:val>
                                            <p:fltVal val="0"/>
                                          </p:val>
                                        </p:tav>
                                        <p:tav tm="100000">
                                          <p:val>
                                            <p:fltVal val="1"/>
                                          </p:val>
                                        </p:tav>
                                      </p:tavLst>
                                    </p:anim>
                                    <p:anim calcmode="lin" valueType="num">
                                      <p:cBhvr>
                                        <p:cTn id="328" dur="2000" fill="hold"/>
                                        <p:tgtEl>
                                          <p:spTgt spid="129"/>
                                        </p:tgtEl>
                                        <p:attrNameLst>
                                          <p:attrName>ppt_h</p:attrName>
                                        </p:attrNameLst>
                                      </p:cBhvr>
                                      <p:tavLst>
                                        <p:tav tm="0">
                                          <p:val>
                                            <p:strVal val="#ppt_h"/>
                                          </p:val>
                                        </p:tav>
                                        <p:tav tm="100000">
                                          <p:val>
                                            <p:strVal val="#ppt_h"/>
                                          </p:val>
                                        </p:tav>
                                      </p:tavLst>
                                    </p:anim>
                                  </p:childTnLst>
                                </p:cTn>
                              </p:par>
                            </p:childTnLst>
                          </p:cTn>
                        </p:par>
                        <p:par>
                          <p:cTn id="329" fill="hold">
                            <p:stCondLst>
                              <p:cond delay="8700"/>
                            </p:stCondLst>
                            <p:childTnLst>
                              <p:par>
                                <p:cTn id="330" presetID="21" presetClass="entr" presetSubtype="1" fill="hold" grpId="0" nodeType="afterEffect">
                                  <p:stCondLst>
                                    <p:cond delay="0"/>
                                  </p:stCondLst>
                                  <p:childTnLst>
                                    <p:set>
                                      <p:cBhvr>
                                        <p:cTn id="331" dur="1" fill="hold">
                                          <p:stCondLst>
                                            <p:cond delay="0"/>
                                          </p:stCondLst>
                                        </p:cTn>
                                        <p:tgtEl>
                                          <p:spTgt spid="128"/>
                                        </p:tgtEl>
                                        <p:attrNameLst>
                                          <p:attrName>style.visibility</p:attrName>
                                        </p:attrNameLst>
                                      </p:cBhvr>
                                      <p:to>
                                        <p:strVal val="visible"/>
                                      </p:to>
                                    </p:set>
                                    <p:animEffect transition="in" filter="wheel(1)">
                                      <p:cBhvr>
                                        <p:cTn id="332" dur="2000"/>
                                        <p:tgtEl>
                                          <p:spTgt spid="128"/>
                                        </p:tgtEl>
                                      </p:cBhvr>
                                    </p:animEffect>
                                  </p:childTnLst>
                                </p:cTn>
                              </p:par>
                              <p:par>
                                <p:cTn id="333" presetID="2" presetClass="entr" presetSubtype="4" fill="hold" nodeType="withEffect">
                                  <p:stCondLst>
                                    <p:cond delay="500"/>
                                  </p:stCondLst>
                                  <p:childTnLst>
                                    <p:set>
                                      <p:cBhvr>
                                        <p:cTn id="334" dur="1" fill="hold">
                                          <p:stCondLst>
                                            <p:cond delay="0"/>
                                          </p:stCondLst>
                                        </p:cTn>
                                        <p:tgtEl>
                                          <p:spTgt spid="131"/>
                                        </p:tgtEl>
                                        <p:attrNameLst>
                                          <p:attrName>style.visibility</p:attrName>
                                        </p:attrNameLst>
                                      </p:cBhvr>
                                      <p:to>
                                        <p:strVal val="visible"/>
                                      </p:to>
                                    </p:set>
                                    <p:anim calcmode="lin" valueType="num">
                                      <p:cBhvr additive="base">
                                        <p:cTn id="335" dur="500" fill="hold"/>
                                        <p:tgtEl>
                                          <p:spTgt spid="131"/>
                                        </p:tgtEl>
                                        <p:attrNameLst>
                                          <p:attrName>ppt_x</p:attrName>
                                        </p:attrNameLst>
                                      </p:cBhvr>
                                      <p:tavLst>
                                        <p:tav tm="0">
                                          <p:val>
                                            <p:strVal val="#ppt_x"/>
                                          </p:val>
                                        </p:tav>
                                        <p:tav tm="100000">
                                          <p:val>
                                            <p:strVal val="#ppt_x"/>
                                          </p:val>
                                        </p:tav>
                                      </p:tavLst>
                                    </p:anim>
                                    <p:anim calcmode="lin" valueType="num">
                                      <p:cBhvr additive="base">
                                        <p:cTn id="336" dur="500" fill="hold"/>
                                        <p:tgtEl>
                                          <p:spTgt spid="131"/>
                                        </p:tgtEl>
                                        <p:attrNameLst>
                                          <p:attrName>ppt_y</p:attrName>
                                        </p:attrNameLst>
                                      </p:cBhvr>
                                      <p:tavLst>
                                        <p:tav tm="0">
                                          <p:val>
                                            <p:strVal val="1+#ppt_h/2"/>
                                          </p:val>
                                        </p:tav>
                                        <p:tav tm="100000">
                                          <p:val>
                                            <p:strVal val="#ppt_y"/>
                                          </p:val>
                                        </p:tav>
                                      </p:tavLst>
                                    </p:anim>
                                  </p:childTnLst>
                                </p:cTn>
                              </p:par>
                            </p:childTnLst>
                          </p:cTn>
                        </p:par>
                        <p:par>
                          <p:cTn id="337" fill="hold">
                            <p:stCondLst>
                              <p:cond delay="10700"/>
                            </p:stCondLst>
                            <p:childTnLst>
                              <p:par>
                                <p:cTn id="338" presetID="45" presetClass="entr" presetSubtype="0" fill="hold" grpId="0" nodeType="afterEffect">
                                  <p:stCondLst>
                                    <p:cond delay="0"/>
                                  </p:stCondLst>
                                  <p:childTnLst>
                                    <p:set>
                                      <p:cBhvr>
                                        <p:cTn id="339" dur="1" fill="hold">
                                          <p:stCondLst>
                                            <p:cond delay="0"/>
                                          </p:stCondLst>
                                        </p:cTn>
                                        <p:tgtEl>
                                          <p:spTgt spid="152"/>
                                        </p:tgtEl>
                                        <p:attrNameLst>
                                          <p:attrName>style.visibility</p:attrName>
                                        </p:attrNameLst>
                                      </p:cBhvr>
                                      <p:to>
                                        <p:strVal val="visible"/>
                                      </p:to>
                                    </p:set>
                                    <p:animEffect transition="in" filter="fade">
                                      <p:cBhvr>
                                        <p:cTn id="340" dur="2000"/>
                                        <p:tgtEl>
                                          <p:spTgt spid="152"/>
                                        </p:tgtEl>
                                      </p:cBhvr>
                                    </p:animEffect>
                                    <p:anim calcmode="lin" valueType="num">
                                      <p:cBhvr>
                                        <p:cTn id="341" dur="2000" fill="hold"/>
                                        <p:tgtEl>
                                          <p:spTgt spid="152"/>
                                        </p:tgtEl>
                                        <p:attrNameLst>
                                          <p:attrName>ppt_w</p:attrName>
                                        </p:attrNameLst>
                                      </p:cBhvr>
                                      <p:tavLst>
                                        <p:tav tm="0" fmla="#ppt_w*sin(2.5*pi*$)">
                                          <p:val>
                                            <p:fltVal val="0"/>
                                          </p:val>
                                        </p:tav>
                                        <p:tav tm="100000">
                                          <p:val>
                                            <p:fltVal val="1"/>
                                          </p:val>
                                        </p:tav>
                                      </p:tavLst>
                                    </p:anim>
                                    <p:anim calcmode="lin" valueType="num">
                                      <p:cBhvr>
                                        <p:cTn id="342" dur="2000" fill="hold"/>
                                        <p:tgtEl>
                                          <p:spTgt spid="152"/>
                                        </p:tgtEl>
                                        <p:attrNameLst>
                                          <p:attrName>ppt_h</p:attrName>
                                        </p:attrNameLst>
                                      </p:cBhvr>
                                      <p:tavLst>
                                        <p:tav tm="0">
                                          <p:val>
                                            <p:strVal val="#ppt_h"/>
                                          </p:val>
                                        </p:tav>
                                        <p:tav tm="100000">
                                          <p:val>
                                            <p:strVal val="#ppt_h"/>
                                          </p:val>
                                        </p:tav>
                                      </p:tavLst>
                                    </p:anim>
                                  </p:childTnLst>
                                </p:cTn>
                              </p:par>
                              <p:par>
                                <p:cTn id="343" presetID="45" presetClass="entr" presetSubtype="0" fill="hold" grpId="0" nodeType="withEffect">
                                  <p:stCondLst>
                                    <p:cond delay="0"/>
                                  </p:stCondLst>
                                  <p:childTnLst>
                                    <p:set>
                                      <p:cBhvr>
                                        <p:cTn id="344" dur="1" fill="hold">
                                          <p:stCondLst>
                                            <p:cond delay="0"/>
                                          </p:stCondLst>
                                        </p:cTn>
                                        <p:tgtEl>
                                          <p:spTgt spid="140"/>
                                        </p:tgtEl>
                                        <p:attrNameLst>
                                          <p:attrName>style.visibility</p:attrName>
                                        </p:attrNameLst>
                                      </p:cBhvr>
                                      <p:to>
                                        <p:strVal val="visible"/>
                                      </p:to>
                                    </p:set>
                                    <p:animEffect transition="in" filter="fade">
                                      <p:cBhvr>
                                        <p:cTn id="345" dur="2000"/>
                                        <p:tgtEl>
                                          <p:spTgt spid="140"/>
                                        </p:tgtEl>
                                      </p:cBhvr>
                                    </p:animEffect>
                                    <p:anim calcmode="lin" valueType="num">
                                      <p:cBhvr>
                                        <p:cTn id="346" dur="2000" fill="hold"/>
                                        <p:tgtEl>
                                          <p:spTgt spid="140"/>
                                        </p:tgtEl>
                                        <p:attrNameLst>
                                          <p:attrName>ppt_w</p:attrName>
                                        </p:attrNameLst>
                                      </p:cBhvr>
                                      <p:tavLst>
                                        <p:tav tm="0" fmla="#ppt_w*sin(2.5*pi*$)">
                                          <p:val>
                                            <p:fltVal val="0"/>
                                          </p:val>
                                        </p:tav>
                                        <p:tav tm="100000">
                                          <p:val>
                                            <p:fltVal val="1"/>
                                          </p:val>
                                        </p:tav>
                                      </p:tavLst>
                                    </p:anim>
                                    <p:anim calcmode="lin" valueType="num">
                                      <p:cBhvr>
                                        <p:cTn id="347" dur="2000" fill="hold"/>
                                        <p:tgtEl>
                                          <p:spTgt spid="140"/>
                                        </p:tgtEl>
                                        <p:attrNameLst>
                                          <p:attrName>ppt_h</p:attrName>
                                        </p:attrNameLst>
                                      </p:cBhvr>
                                      <p:tavLst>
                                        <p:tav tm="0">
                                          <p:val>
                                            <p:strVal val="#ppt_h"/>
                                          </p:val>
                                        </p:tav>
                                        <p:tav tm="100000">
                                          <p:val>
                                            <p:strVal val="#ppt_h"/>
                                          </p:val>
                                        </p:tav>
                                      </p:tavLst>
                                    </p:anim>
                                  </p:childTnLst>
                                </p:cTn>
                              </p:par>
                            </p:childTnLst>
                          </p:cTn>
                        </p:par>
                        <p:par>
                          <p:cTn id="348" fill="hold">
                            <p:stCondLst>
                              <p:cond delay="12700"/>
                            </p:stCondLst>
                            <p:childTnLst>
                              <p:par>
                                <p:cTn id="349" presetID="21" presetClass="entr" presetSubtype="1" fill="hold" grpId="0" nodeType="afterEffect">
                                  <p:stCondLst>
                                    <p:cond delay="0"/>
                                  </p:stCondLst>
                                  <p:childTnLst>
                                    <p:set>
                                      <p:cBhvr>
                                        <p:cTn id="350" dur="1" fill="hold">
                                          <p:stCondLst>
                                            <p:cond delay="0"/>
                                          </p:stCondLst>
                                        </p:cTn>
                                        <p:tgtEl>
                                          <p:spTgt spid="139"/>
                                        </p:tgtEl>
                                        <p:attrNameLst>
                                          <p:attrName>style.visibility</p:attrName>
                                        </p:attrNameLst>
                                      </p:cBhvr>
                                      <p:to>
                                        <p:strVal val="visible"/>
                                      </p:to>
                                    </p:set>
                                    <p:animEffect transition="in" filter="wheel(1)">
                                      <p:cBhvr>
                                        <p:cTn id="351" dur="2000"/>
                                        <p:tgtEl>
                                          <p:spTgt spid="139"/>
                                        </p:tgtEl>
                                      </p:cBhvr>
                                    </p:animEffect>
                                  </p:childTnLst>
                                </p:cTn>
                              </p:par>
                              <p:par>
                                <p:cTn id="352" presetID="2" presetClass="entr" presetSubtype="4" fill="hold" nodeType="withEffect">
                                  <p:stCondLst>
                                    <p:cond delay="500"/>
                                  </p:stCondLst>
                                  <p:childTnLst>
                                    <p:set>
                                      <p:cBhvr>
                                        <p:cTn id="353" dur="1" fill="hold">
                                          <p:stCondLst>
                                            <p:cond delay="0"/>
                                          </p:stCondLst>
                                        </p:cTn>
                                        <p:tgtEl>
                                          <p:spTgt spid="153"/>
                                        </p:tgtEl>
                                        <p:attrNameLst>
                                          <p:attrName>style.visibility</p:attrName>
                                        </p:attrNameLst>
                                      </p:cBhvr>
                                      <p:to>
                                        <p:strVal val="visible"/>
                                      </p:to>
                                    </p:set>
                                    <p:anim calcmode="lin" valueType="num">
                                      <p:cBhvr additive="base">
                                        <p:cTn id="354" dur="500" fill="hold"/>
                                        <p:tgtEl>
                                          <p:spTgt spid="153"/>
                                        </p:tgtEl>
                                        <p:attrNameLst>
                                          <p:attrName>ppt_x</p:attrName>
                                        </p:attrNameLst>
                                      </p:cBhvr>
                                      <p:tavLst>
                                        <p:tav tm="0">
                                          <p:val>
                                            <p:strVal val="#ppt_x"/>
                                          </p:val>
                                        </p:tav>
                                        <p:tav tm="100000">
                                          <p:val>
                                            <p:strVal val="#ppt_x"/>
                                          </p:val>
                                        </p:tav>
                                      </p:tavLst>
                                    </p:anim>
                                    <p:anim calcmode="lin" valueType="num">
                                      <p:cBhvr additive="base">
                                        <p:cTn id="355" dur="500" fill="hold"/>
                                        <p:tgtEl>
                                          <p:spTgt spid="153"/>
                                        </p:tgtEl>
                                        <p:attrNameLst>
                                          <p:attrName>ppt_y</p:attrName>
                                        </p:attrNameLst>
                                      </p:cBhvr>
                                      <p:tavLst>
                                        <p:tav tm="0">
                                          <p:val>
                                            <p:strVal val="1+#ppt_h/2"/>
                                          </p:val>
                                        </p:tav>
                                        <p:tav tm="100000">
                                          <p:val>
                                            <p:strVal val="#ppt_y"/>
                                          </p:val>
                                        </p:tav>
                                      </p:tavLst>
                                    </p:anim>
                                  </p:childTnLst>
                                </p:cTn>
                              </p:par>
                            </p:childTnLst>
                          </p:cTn>
                        </p:par>
                        <p:par>
                          <p:cTn id="356" fill="hold">
                            <p:stCondLst>
                              <p:cond delay="14700"/>
                            </p:stCondLst>
                            <p:childTnLst>
                              <p:par>
                                <p:cTn id="357" presetID="45" presetClass="entr" presetSubtype="0" fill="hold" grpId="0" nodeType="afterEffect">
                                  <p:stCondLst>
                                    <p:cond delay="0"/>
                                  </p:stCondLst>
                                  <p:childTnLst>
                                    <p:set>
                                      <p:cBhvr>
                                        <p:cTn id="358" dur="1" fill="hold">
                                          <p:stCondLst>
                                            <p:cond delay="0"/>
                                          </p:stCondLst>
                                        </p:cTn>
                                        <p:tgtEl>
                                          <p:spTgt spid="161"/>
                                        </p:tgtEl>
                                        <p:attrNameLst>
                                          <p:attrName>style.visibility</p:attrName>
                                        </p:attrNameLst>
                                      </p:cBhvr>
                                      <p:to>
                                        <p:strVal val="visible"/>
                                      </p:to>
                                    </p:set>
                                    <p:animEffect transition="in" filter="fade">
                                      <p:cBhvr>
                                        <p:cTn id="359" dur="2000"/>
                                        <p:tgtEl>
                                          <p:spTgt spid="161"/>
                                        </p:tgtEl>
                                      </p:cBhvr>
                                    </p:animEffect>
                                    <p:anim calcmode="lin" valueType="num">
                                      <p:cBhvr>
                                        <p:cTn id="360" dur="2000" fill="hold"/>
                                        <p:tgtEl>
                                          <p:spTgt spid="161"/>
                                        </p:tgtEl>
                                        <p:attrNameLst>
                                          <p:attrName>ppt_w</p:attrName>
                                        </p:attrNameLst>
                                      </p:cBhvr>
                                      <p:tavLst>
                                        <p:tav tm="0" fmla="#ppt_w*sin(2.5*pi*$)">
                                          <p:val>
                                            <p:fltVal val="0"/>
                                          </p:val>
                                        </p:tav>
                                        <p:tav tm="100000">
                                          <p:val>
                                            <p:fltVal val="1"/>
                                          </p:val>
                                        </p:tav>
                                      </p:tavLst>
                                    </p:anim>
                                    <p:anim calcmode="lin" valueType="num">
                                      <p:cBhvr>
                                        <p:cTn id="361" dur="2000" fill="hold"/>
                                        <p:tgtEl>
                                          <p:spTgt spid="161"/>
                                        </p:tgtEl>
                                        <p:attrNameLst>
                                          <p:attrName>ppt_h</p:attrName>
                                        </p:attrNameLst>
                                      </p:cBhvr>
                                      <p:tavLst>
                                        <p:tav tm="0">
                                          <p:val>
                                            <p:strVal val="#ppt_h"/>
                                          </p:val>
                                        </p:tav>
                                        <p:tav tm="100000">
                                          <p:val>
                                            <p:strVal val="#ppt_h"/>
                                          </p:val>
                                        </p:tav>
                                      </p:tavLst>
                                    </p:anim>
                                  </p:childTnLst>
                                </p:cTn>
                              </p:par>
                              <p:par>
                                <p:cTn id="362" presetID="45" presetClass="entr" presetSubtype="0" fill="hold" grpId="0" nodeType="withEffect">
                                  <p:stCondLst>
                                    <p:cond delay="0"/>
                                  </p:stCondLst>
                                  <p:childTnLst>
                                    <p:set>
                                      <p:cBhvr>
                                        <p:cTn id="363" dur="1" fill="hold">
                                          <p:stCondLst>
                                            <p:cond delay="0"/>
                                          </p:stCondLst>
                                        </p:cTn>
                                        <p:tgtEl>
                                          <p:spTgt spid="160"/>
                                        </p:tgtEl>
                                        <p:attrNameLst>
                                          <p:attrName>style.visibility</p:attrName>
                                        </p:attrNameLst>
                                      </p:cBhvr>
                                      <p:to>
                                        <p:strVal val="visible"/>
                                      </p:to>
                                    </p:set>
                                    <p:animEffect transition="in" filter="fade">
                                      <p:cBhvr>
                                        <p:cTn id="364" dur="2000"/>
                                        <p:tgtEl>
                                          <p:spTgt spid="160"/>
                                        </p:tgtEl>
                                      </p:cBhvr>
                                    </p:animEffect>
                                    <p:anim calcmode="lin" valueType="num">
                                      <p:cBhvr>
                                        <p:cTn id="365" dur="2000" fill="hold"/>
                                        <p:tgtEl>
                                          <p:spTgt spid="160"/>
                                        </p:tgtEl>
                                        <p:attrNameLst>
                                          <p:attrName>ppt_w</p:attrName>
                                        </p:attrNameLst>
                                      </p:cBhvr>
                                      <p:tavLst>
                                        <p:tav tm="0" fmla="#ppt_w*sin(2.5*pi*$)">
                                          <p:val>
                                            <p:fltVal val="0"/>
                                          </p:val>
                                        </p:tav>
                                        <p:tav tm="100000">
                                          <p:val>
                                            <p:fltVal val="1"/>
                                          </p:val>
                                        </p:tav>
                                      </p:tavLst>
                                    </p:anim>
                                    <p:anim calcmode="lin" valueType="num">
                                      <p:cBhvr>
                                        <p:cTn id="366" dur="2000" fill="hold"/>
                                        <p:tgtEl>
                                          <p:spTgt spid="160"/>
                                        </p:tgtEl>
                                        <p:attrNameLst>
                                          <p:attrName>ppt_h</p:attrName>
                                        </p:attrNameLst>
                                      </p:cBhvr>
                                      <p:tavLst>
                                        <p:tav tm="0">
                                          <p:val>
                                            <p:strVal val="#ppt_h"/>
                                          </p:val>
                                        </p:tav>
                                        <p:tav tm="100000">
                                          <p:val>
                                            <p:strVal val="#ppt_h"/>
                                          </p:val>
                                        </p:tav>
                                      </p:tavLst>
                                    </p:anim>
                                  </p:childTnLst>
                                </p:cTn>
                              </p:par>
                            </p:childTnLst>
                          </p:cTn>
                        </p:par>
                        <p:par>
                          <p:cTn id="367" fill="hold">
                            <p:stCondLst>
                              <p:cond delay="16700"/>
                            </p:stCondLst>
                            <p:childTnLst>
                              <p:par>
                                <p:cTn id="368" presetID="21" presetClass="entr" presetSubtype="1" fill="hold" grpId="0" nodeType="afterEffect">
                                  <p:stCondLst>
                                    <p:cond delay="0"/>
                                  </p:stCondLst>
                                  <p:childTnLst>
                                    <p:set>
                                      <p:cBhvr>
                                        <p:cTn id="369" dur="1" fill="hold">
                                          <p:stCondLst>
                                            <p:cond delay="0"/>
                                          </p:stCondLst>
                                        </p:cTn>
                                        <p:tgtEl>
                                          <p:spTgt spid="159"/>
                                        </p:tgtEl>
                                        <p:attrNameLst>
                                          <p:attrName>style.visibility</p:attrName>
                                        </p:attrNameLst>
                                      </p:cBhvr>
                                      <p:to>
                                        <p:strVal val="visible"/>
                                      </p:to>
                                    </p:set>
                                    <p:animEffect transition="in" filter="wheel(1)">
                                      <p:cBhvr>
                                        <p:cTn id="370" dur="2000"/>
                                        <p:tgtEl>
                                          <p:spTgt spid="159"/>
                                        </p:tgtEl>
                                      </p:cBhvr>
                                    </p:animEffect>
                                  </p:childTnLst>
                                </p:cTn>
                              </p:par>
                              <p:par>
                                <p:cTn id="371" presetID="2" presetClass="entr" presetSubtype="4" fill="hold" nodeType="withEffect">
                                  <p:stCondLst>
                                    <p:cond delay="500"/>
                                  </p:stCondLst>
                                  <p:childTnLst>
                                    <p:set>
                                      <p:cBhvr>
                                        <p:cTn id="372" dur="1" fill="hold">
                                          <p:stCondLst>
                                            <p:cond delay="0"/>
                                          </p:stCondLst>
                                        </p:cTn>
                                        <p:tgtEl>
                                          <p:spTgt spid="162"/>
                                        </p:tgtEl>
                                        <p:attrNameLst>
                                          <p:attrName>style.visibility</p:attrName>
                                        </p:attrNameLst>
                                      </p:cBhvr>
                                      <p:to>
                                        <p:strVal val="visible"/>
                                      </p:to>
                                    </p:set>
                                    <p:anim calcmode="lin" valueType="num">
                                      <p:cBhvr additive="base">
                                        <p:cTn id="373" dur="500" fill="hold"/>
                                        <p:tgtEl>
                                          <p:spTgt spid="162"/>
                                        </p:tgtEl>
                                        <p:attrNameLst>
                                          <p:attrName>ppt_x</p:attrName>
                                        </p:attrNameLst>
                                      </p:cBhvr>
                                      <p:tavLst>
                                        <p:tav tm="0">
                                          <p:val>
                                            <p:strVal val="#ppt_x"/>
                                          </p:val>
                                        </p:tav>
                                        <p:tav tm="100000">
                                          <p:val>
                                            <p:strVal val="#ppt_x"/>
                                          </p:val>
                                        </p:tav>
                                      </p:tavLst>
                                    </p:anim>
                                    <p:anim calcmode="lin" valueType="num">
                                      <p:cBhvr additive="base">
                                        <p:cTn id="37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 grpId="0"/>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98" grpId="0" animBg="1"/>
      <p:bldP spid="102" grpId="0" animBg="1"/>
      <p:bldP spid="103" grpId="0" animBg="1"/>
      <p:bldP spid="107" grpId="0" animBg="1"/>
      <p:bldP spid="110" grpId="0" animBg="1"/>
      <p:bldP spid="113" grpId="0" animBg="1"/>
      <p:bldP spid="114" grpId="0" animBg="1"/>
      <p:bldP spid="116" grpId="0" animBg="1"/>
      <p:bldP spid="117" grpId="0" animBg="1"/>
      <p:bldP spid="120" grpId="0" animBg="1"/>
      <p:bldP spid="121" grpId="0" animBg="1"/>
      <p:bldP spid="122" grpId="0" animBg="1"/>
      <p:bldP spid="123" grpId="0" animBg="1"/>
      <p:bldP spid="124" grpId="0" animBg="1"/>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62716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7" name="Rectangle 68"/>
          <p:cNvSpPr>
            <a:spLocks noChangeArrowheads="1"/>
          </p:cNvSpPr>
          <p:nvPr/>
        </p:nvSpPr>
        <p:spPr bwMode="auto">
          <a:xfrm>
            <a:off x="3183509" y="2317722"/>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 name="Rectangle 68"/>
          <p:cNvSpPr>
            <a:spLocks noChangeArrowheads="1"/>
          </p:cNvSpPr>
          <p:nvPr/>
        </p:nvSpPr>
        <p:spPr bwMode="auto">
          <a:xfrm>
            <a:off x="769293" y="2317722"/>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4"/>
          <p:cNvSpPr/>
          <p:nvPr/>
        </p:nvSpPr>
        <p:spPr>
          <a:xfrm>
            <a:off x="5905948"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Freeform 15"/>
          <p:cNvSpPr/>
          <p:nvPr/>
        </p:nvSpPr>
        <p:spPr>
          <a:xfrm>
            <a:off x="779577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9685602"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872454" y="2097165"/>
            <a:ext cx="550389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9" name="Freeform 370"/>
          <p:cNvSpPr>
            <a:spLocks noChangeAspect="1" noEditPoints="1"/>
          </p:cNvSpPr>
          <p:nvPr/>
        </p:nvSpPr>
        <p:spPr bwMode="auto">
          <a:xfrm>
            <a:off x="10302374" y="369226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6522720" y="3692262"/>
            <a:ext cx="457200" cy="422841"/>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441200" y="3678074"/>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5905948"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779577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9685602"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Freeform 28"/>
          <p:cNvSpPr>
            <a:spLocks noEditPoints="1"/>
          </p:cNvSpPr>
          <p:nvPr/>
        </p:nvSpPr>
        <p:spPr bwMode="auto">
          <a:xfrm>
            <a:off x="622379" y="1706580"/>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8"/>
          <p:cNvSpPr>
            <a:spLocks noEditPoints="1"/>
          </p:cNvSpPr>
          <p:nvPr/>
        </p:nvSpPr>
        <p:spPr bwMode="auto">
          <a:xfrm>
            <a:off x="3055786" y="1706580"/>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Oval 48"/>
          <p:cNvSpPr/>
          <p:nvPr/>
        </p:nvSpPr>
        <p:spPr>
          <a:xfrm>
            <a:off x="1998646" y="3011071"/>
            <a:ext cx="1927742" cy="1927742"/>
          </a:xfrm>
          <a:prstGeom prst="ellipse">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0" name="TextBox 49"/>
          <p:cNvSpPr txBox="1"/>
          <p:nvPr/>
        </p:nvSpPr>
        <p:spPr>
          <a:xfrm>
            <a:off x="2041845" y="3338161"/>
            <a:ext cx="1828800" cy="1231106"/>
          </a:xfrm>
          <a:prstGeom prst="rect">
            <a:avLst/>
          </a:prstGeom>
          <a:noFill/>
        </p:spPr>
        <p:txBody>
          <a:bodyPr wrap="square" rtlCol="0">
            <a:spAutoFit/>
          </a:bodyPr>
          <a:lstStyle/>
          <a:p>
            <a:pPr algn="ctr"/>
            <a:r>
              <a:rPr lang="en-US" sz="7200" b="1" dirty="0">
                <a:solidFill>
                  <a:srgbClr val="222A49"/>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626480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8"/>
                                        </p:tgtEl>
                                        <p:attrNameLst>
                                          <p:attrName>style.visibility</p:attrName>
                                        </p:attrNameLst>
                                      </p:cBhvr>
                                      <p:to>
                                        <p:strVal val="visible"/>
                                      </p:to>
                                    </p:set>
                                    <p:anim calcmode="lin" valueType="num">
                                      <p:cBhvr>
                                        <p:cTn id="22" dur="500" fill="hold"/>
                                        <p:tgtEl>
                                          <p:spTgt spid="48"/>
                                        </p:tgtEl>
                                        <p:attrNameLst>
                                          <p:attrName>ppt_w</p:attrName>
                                        </p:attrNameLst>
                                      </p:cBhvr>
                                      <p:tavLst>
                                        <p:tav tm="0">
                                          <p:val>
                                            <p:fltVal val="0"/>
                                          </p:val>
                                        </p:tav>
                                        <p:tav tm="100000">
                                          <p:val>
                                            <p:strVal val="#ppt_w"/>
                                          </p:val>
                                        </p:tav>
                                      </p:tavLst>
                                    </p:anim>
                                    <p:anim calcmode="lin" valueType="num">
                                      <p:cBhvr>
                                        <p:cTn id="23" dur="500" fill="hold"/>
                                        <p:tgtEl>
                                          <p:spTgt spid="48"/>
                                        </p:tgtEl>
                                        <p:attrNameLst>
                                          <p:attrName>ppt_h</p:attrName>
                                        </p:attrNameLst>
                                      </p:cBhvr>
                                      <p:tavLst>
                                        <p:tav tm="0">
                                          <p:val>
                                            <p:fltVal val="0"/>
                                          </p:val>
                                        </p:tav>
                                        <p:tav tm="100000">
                                          <p:val>
                                            <p:strVal val="#ppt_h"/>
                                          </p:val>
                                        </p:tav>
                                      </p:tavLst>
                                    </p:anim>
                                    <p:animEffect transition="in" filter="fade">
                                      <p:cBhvr>
                                        <p:cTn id="24" dur="500"/>
                                        <p:tgtEl>
                                          <p:spTgt spid="48"/>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 calcmode="lin" valueType="num">
                                      <p:cBhvr>
                                        <p:cTn id="28" dur="500" fill="hold"/>
                                        <p:tgtEl>
                                          <p:spTgt spid="49"/>
                                        </p:tgtEl>
                                        <p:attrNameLst>
                                          <p:attrName>ppt_w</p:attrName>
                                        </p:attrNameLst>
                                      </p:cBhvr>
                                      <p:tavLst>
                                        <p:tav tm="0">
                                          <p:val>
                                            <p:fltVal val="0"/>
                                          </p:val>
                                        </p:tav>
                                        <p:tav tm="100000">
                                          <p:val>
                                            <p:strVal val="#ppt_w"/>
                                          </p:val>
                                        </p:tav>
                                      </p:tavLst>
                                    </p:anim>
                                    <p:anim calcmode="lin" valueType="num">
                                      <p:cBhvr>
                                        <p:cTn id="29" dur="500" fill="hold"/>
                                        <p:tgtEl>
                                          <p:spTgt spid="49"/>
                                        </p:tgtEl>
                                        <p:attrNameLst>
                                          <p:attrName>ppt_h</p:attrName>
                                        </p:attrNameLst>
                                      </p:cBhvr>
                                      <p:tavLst>
                                        <p:tav tm="0">
                                          <p:val>
                                            <p:fltVal val="0"/>
                                          </p:val>
                                        </p:tav>
                                        <p:tav tm="100000">
                                          <p:val>
                                            <p:strVal val="#ppt_h"/>
                                          </p:val>
                                        </p:tav>
                                      </p:tavLst>
                                    </p:anim>
                                    <p:animEffect transition="in" filter="fade">
                                      <p:cBhvr>
                                        <p:cTn id="30" dur="500"/>
                                        <p:tgtEl>
                                          <p:spTgt spid="49"/>
                                        </p:tgtEl>
                                      </p:cBhvr>
                                    </p:animEffect>
                                  </p:childTnLst>
                                </p:cTn>
                              </p:par>
                              <p:par>
                                <p:cTn id="31" presetID="45" presetClass="entr" presetSubtype="0" fill="hold" grpId="0" nodeType="withEffect">
                                  <p:stCondLst>
                                    <p:cond delay="0"/>
                                  </p:stCondLst>
                                  <p:childTnLst>
                                    <p:set>
                                      <p:cBhvr>
                                        <p:cTn id="32" dur="1" fill="hold">
                                          <p:stCondLst>
                                            <p:cond delay="0"/>
                                          </p:stCondLst>
                                        </p:cTn>
                                        <p:tgtEl>
                                          <p:spTgt spid="50"/>
                                        </p:tgtEl>
                                        <p:attrNameLst>
                                          <p:attrName>style.visibility</p:attrName>
                                        </p:attrNameLst>
                                      </p:cBhvr>
                                      <p:to>
                                        <p:strVal val="visible"/>
                                      </p:to>
                                    </p:set>
                                    <p:animEffect transition="in" filter="fade">
                                      <p:cBhvr>
                                        <p:cTn id="33" dur="2000"/>
                                        <p:tgtEl>
                                          <p:spTgt spid="50"/>
                                        </p:tgtEl>
                                      </p:cBhvr>
                                    </p:animEffect>
                                    <p:anim calcmode="lin" valueType="num">
                                      <p:cBhvr>
                                        <p:cTn id="34" dur="2000" fill="hold"/>
                                        <p:tgtEl>
                                          <p:spTgt spid="50"/>
                                        </p:tgtEl>
                                        <p:attrNameLst>
                                          <p:attrName>ppt_w</p:attrName>
                                        </p:attrNameLst>
                                      </p:cBhvr>
                                      <p:tavLst>
                                        <p:tav tm="0" fmla="#ppt_w*sin(2.5*pi*$)">
                                          <p:val>
                                            <p:fltVal val="0"/>
                                          </p:val>
                                        </p:tav>
                                        <p:tav tm="100000">
                                          <p:val>
                                            <p:fltVal val="1"/>
                                          </p:val>
                                        </p:tav>
                                      </p:tavLst>
                                    </p:anim>
                                    <p:anim calcmode="lin" valueType="num">
                                      <p:cBhvr>
                                        <p:cTn id="35" dur="2000" fill="hold"/>
                                        <p:tgtEl>
                                          <p:spTgt spid="50"/>
                                        </p:tgtEl>
                                        <p:attrNameLst>
                                          <p:attrName>ppt_h</p:attrName>
                                        </p:attrNameLst>
                                      </p:cBhvr>
                                      <p:tavLst>
                                        <p:tav tm="0">
                                          <p:val>
                                            <p:strVal val="#ppt_h"/>
                                          </p:val>
                                        </p:tav>
                                        <p:tav tm="100000">
                                          <p:val>
                                            <p:strVal val="#ppt_h"/>
                                          </p:val>
                                        </p:tav>
                                      </p:tavLst>
                                    </p:anim>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p:cTn id="39" dur="500" fill="hold"/>
                                        <p:tgtEl>
                                          <p:spTgt spid="47"/>
                                        </p:tgtEl>
                                        <p:attrNameLst>
                                          <p:attrName>ppt_w</p:attrName>
                                        </p:attrNameLst>
                                      </p:cBhvr>
                                      <p:tavLst>
                                        <p:tav tm="0">
                                          <p:val>
                                            <p:fltVal val="0"/>
                                          </p:val>
                                        </p:tav>
                                        <p:tav tm="100000">
                                          <p:val>
                                            <p:strVal val="#ppt_w"/>
                                          </p:val>
                                        </p:tav>
                                      </p:tavLst>
                                    </p:anim>
                                    <p:anim calcmode="lin" valueType="num">
                                      <p:cBhvr>
                                        <p:cTn id="40" dur="500" fill="hold"/>
                                        <p:tgtEl>
                                          <p:spTgt spid="47"/>
                                        </p:tgtEl>
                                        <p:attrNameLst>
                                          <p:attrName>ppt_h</p:attrName>
                                        </p:attrNameLst>
                                      </p:cBhvr>
                                      <p:tavLst>
                                        <p:tav tm="0">
                                          <p:val>
                                            <p:fltVal val="0"/>
                                          </p:val>
                                        </p:tav>
                                        <p:tav tm="100000">
                                          <p:val>
                                            <p:strVal val="#ppt_h"/>
                                          </p:val>
                                        </p:tav>
                                      </p:tavLst>
                                    </p:anim>
                                    <p:animEffect transition="in" filter="fade">
                                      <p:cBhvr>
                                        <p:cTn id="41" dur="500"/>
                                        <p:tgtEl>
                                          <p:spTgt spid="47"/>
                                        </p:tgtEl>
                                      </p:cBhvr>
                                    </p:animEffect>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wipe(up)">
                                      <p:cBhvr>
                                        <p:cTn id="45" dur="500"/>
                                        <p:tgtEl>
                                          <p:spTgt spid="18"/>
                                        </p:tgtEl>
                                      </p:cBhvr>
                                    </p:animEffect>
                                  </p:childTnLst>
                                </p:cTn>
                              </p:par>
                            </p:childTnLst>
                          </p:cTn>
                        </p:par>
                        <p:par>
                          <p:cTn id="46" fill="hold">
                            <p:stCondLst>
                              <p:cond delay="4500"/>
                            </p:stCondLst>
                            <p:childTnLst>
                              <p:par>
                                <p:cTn id="47" presetID="22" presetClass="entr" presetSubtype="4"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down)">
                                      <p:cBhvr>
                                        <p:cTn id="49" dur="500"/>
                                        <p:tgtEl>
                                          <p:spTgt spid="15"/>
                                        </p:tgtEl>
                                      </p:cBhvr>
                                    </p:animEffect>
                                  </p:childTnLst>
                                </p:cTn>
                              </p:par>
                            </p:childTnLst>
                          </p:cTn>
                        </p:par>
                        <p:par>
                          <p:cTn id="50" fill="hold">
                            <p:stCondLst>
                              <p:cond delay="5000"/>
                            </p:stCondLst>
                            <p:childTnLst>
                              <p:par>
                                <p:cTn id="51" presetID="53" presetClass="entr" presetSubtype="16"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37" presetClass="entr" presetSubtype="0" fill="hold" grpId="0" nodeType="after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900" decel="100000" fill="hold"/>
                                        <p:tgtEl>
                                          <p:spTgt spid="2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63" fill="hold">
                            <p:stCondLst>
                              <p:cond delay="6500"/>
                            </p:stCondLst>
                            <p:childTnLst>
                              <p:par>
                                <p:cTn id="64" presetID="2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wipe(down)">
                                      <p:cBhvr>
                                        <p:cTn id="66" dur="500"/>
                                        <p:tgtEl>
                                          <p:spTgt spid="16"/>
                                        </p:tgtEl>
                                      </p:cBhvr>
                                    </p:animEffect>
                                  </p:childTnLst>
                                </p:cTn>
                              </p:par>
                            </p:childTnLst>
                          </p:cTn>
                        </p:par>
                        <p:par>
                          <p:cTn id="67" fill="hold">
                            <p:stCondLst>
                              <p:cond delay="7000"/>
                            </p:stCondLst>
                            <p:childTnLst>
                              <p:par>
                                <p:cTn id="68" presetID="53" presetClass="entr" presetSubtype="16"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 calcmode="lin" valueType="num">
                                      <p:cBhvr>
                                        <p:cTn id="70" dur="500" fill="hold"/>
                                        <p:tgtEl>
                                          <p:spTgt spid="21"/>
                                        </p:tgtEl>
                                        <p:attrNameLst>
                                          <p:attrName>ppt_w</p:attrName>
                                        </p:attrNameLst>
                                      </p:cBhvr>
                                      <p:tavLst>
                                        <p:tav tm="0">
                                          <p:val>
                                            <p:fltVal val="0"/>
                                          </p:val>
                                        </p:tav>
                                        <p:tav tm="100000">
                                          <p:val>
                                            <p:strVal val="#ppt_w"/>
                                          </p:val>
                                        </p:tav>
                                      </p:tavLst>
                                    </p:anim>
                                    <p:anim calcmode="lin" valueType="num">
                                      <p:cBhvr>
                                        <p:cTn id="71" dur="500" fill="hold"/>
                                        <p:tgtEl>
                                          <p:spTgt spid="21"/>
                                        </p:tgtEl>
                                        <p:attrNameLst>
                                          <p:attrName>ppt_h</p:attrName>
                                        </p:attrNameLst>
                                      </p:cBhvr>
                                      <p:tavLst>
                                        <p:tav tm="0">
                                          <p:val>
                                            <p:fltVal val="0"/>
                                          </p:val>
                                        </p:tav>
                                        <p:tav tm="100000">
                                          <p:val>
                                            <p:strVal val="#ppt_h"/>
                                          </p:val>
                                        </p:tav>
                                      </p:tavLst>
                                    </p:anim>
                                    <p:animEffect transition="in" filter="fade">
                                      <p:cBhvr>
                                        <p:cTn id="72" dur="500"/>
                                        <p:tgtEl>
                                          <p:spTgt spid="21"/>
                                        </p:tgtEl>
                                      </p:cBhvr>
                                    </p:animEffect>
                                  </p:childTnLst>
                                </p:cTn>
                              </p:par>
                            </p:childTnLst>
                          </p:cTn>
                        </p:par>
                        <p:par>
                          <p:cTn id="73" fill="hold">
                            <p:stCondLst>
                              <p:cond delay="7500"/>
                            </p:stCondLst>
                            <p:childTnLst>
                              <p:par>
                                <p:cTn id="74" presetID="37" presetClass="entr" presetSubtype="0"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fade">
                                      <p:cBhvr>
                                        <p:cTn id="76" dur="1000"/>
                                        <p:tgtEl>
                                          <p:spTgt spid="23"/>
                                        </p:tgtEl>
                                      </p:cBhvr>
                                    </p:animEffect>
                                    <p:anim calcmode="lin" valueType="num">
                                      <p:cBhvr>
                                        <p:cTn id="77" dur="1000" fill="hold"/>
                                        <p:tgtEl>
                                          <p:spTgt spid="23"/>
                                        </p:tgtEl>
                                        <p:attrNameLst>
                                          <p:attrName>ppt_x</p:attrName>
                                        </p:attrNameLst>
                                      </p:cBhvr>
                                      <p:tavLst>
                                        <p:tav tm="0">
                                          <p:val>
                                            <p:strVal val="#ppt_x"/>
                                          </p:val>
                                        </p:tav>
                                        <p:tav tm="100000">
                                          <p:val>
                                            <p:strVal val="#ppt_x"/>
                                          </p:val>
                                        </p:tav>
                                      </p:tavLst>
                                    </p:anim>
                                    <p:anim calcmode="lin" valueType="num">
                                      <p:cBhvr>
                                        <p:cTn id="78" dur="900" decel="100000" fill="hold"/>
                                        <p:tgtEl>
                                          <p:spTgt spid="23"/>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80" fill="hold">
                            <p:stCondLst>
                              <p:cond delay="8500"/>
                            </p:stCondLst>
                            <p:childTnLst>
                              <p:par>
                                <p:cTn id="81" presetID="22" presetClass="entr" presetSubtype="4"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wipe(down)">
                                      <p:cBhvr>
                                        <p:cTn id="83" dur="500"/>
                                        <p:tgtEl>
                                          <p:spTgt spid="17"/>
                                        </p:tgtEl>
                                      </p:cBhvr>
                                    </p:animEffect>
                                  </p:childTnLst>
                                </p:cTn>
                              </p:par>
                            </p:childTnLst>
                          </p:cTn>
                        </p:par>
                        <p:par>
                          <p:cTn id="84" fill="hold">
                            <p:stCondLst>
                              <p:cond delay="9000"/>
                            </p:stCondLst>
                            <p:childTnLst>
                              <p:par>
                                <p:cTn id="85" presetID="53" presetClass="entr" presetSubtype="16" fill="hold" grpId="0" nodeType="afterEffect">
                                  <p:stCondLst>
                                    <p:cond delay="0"/>
                                  </p:stCondLst>
                                  <p:childTnLst>
                                    <p:set>
                                      <p:cBhvr>
                                        <p:cTn id="86" dur="1" fill="hold">
                                          <p:stCondLst>
                                            <p:cond delay="0"/>
                                          </p:stCondLst>
                                        </p:cTn>
                                        <p:tgtEl>
                                          <p:spTgt spid="19"/>
                                        </p:tgtEl>
                                        <p:attrNameLst>
                                          <p:attrName>style.visibility</p:attrName>
                                        </p:attrNameLst>
                                      </p:cBhvr>
                                      <p:to>
                                        <p:strVal val="visible"/>
                                      </p:to>
                                    </p:set>
                                    <p:anim calcmode="lin" valueType="num">
                                      <p:cBhvr>
                                        <p:cTn id="87" dur="500" fill="hold"/>
                                        <p:tgtEl>
                                          <p:spTgt spid="19"/>
                                        </p:tgtEl>
                                        <p:attrNameLst>
                                          <p:attrName>ppt_w</p:attrName>
                                        </p:attrNameLst>
                                      </p:cBhvr>
                                      <p:tavLst>
                                        <p:tav tm="0">
                                          <p:val>
                                            <p:fltVal val="0"/>
                                          </p:val>
                                        </p:tav>
                                        <p:tav tm="100000">
                                          <p:val>
                                            <p:strVal val="#ppt_w"/>
                                          </p:val>
                                        </p:tav>
                                      </p:tavLst>
                                    </p:anim>
                                    <p:anim calcmode="lin" valueType="num">
                                      <p:cBhvr>
                                        <p:cTn id="88" dur="500" fill="hold"/>
                                        <p:tgtEl>
                                          <p:spTgt spid="19"/>
                                        </p:tgtEl>
                                        <p:attrNameLst>
                                          <p:attrName>ppt_h</p:attrName>
                                        </p:attrNameLst>
                                      </p:cBhvr>
                                      <p:tavLst>
                                        <p:tav tm="0">
                                          <p:val>
                                            <p:fltVal val="0"/>
                                          </p:val>
                                        </p:tav>
                                        <p:tav tm="100000">
                                          <p:val>
                                            <p:strVal val="#ppt_h"/>
                                          </p:val>
                                        </p:tav>
                                      </p:tavLst>
                                    </p:anim>
                                    <p:animEffect transition="in" filter="fade">
                                      <p:cBhvr>
                                        <p:cTn id="89" dur="500"/>
                                        <p:tgtEl>
                                          <p:spTgt spid="19"/>
                                        </p:tgtEl>
                                      </p:cBhvr>
                                    </p:animEffect>
                                  </p:childTnLst>
                                </p:cTn>
                              </p:par>
                            </p:childTnLst>
                          </p:cTn>
                        </p:par>
                        <p:par>
                          <p:cTn id="90" fill="hold">
                            <p:stCondLst>
                              <p:cond delay="9500"/>
                            </p:stCondLst>
                            <p:childTnLst>
                              <p:par>
                                <p:cTn id="91" presetID="37" presetClass="entr" presetSubtype="0" fill="hold" grpId="0" nodeType="afterEffect">
                                  <p:stCondLst>
                                    <p:cond delay="0"/>
                                  </p:stCondLst>
                                  <p:childTnLst>
                                    <p:set>
                                      <p:cBhvr>
                                        <p:cTn id="92" dur="1" fill="hold">
                                          <p:stCondLst>
                                            <p:cond delay="0"/>
                                          </p:stCondLst>
                                        </p:cTn>
                                        <p:tgtEl>
                                          <p:spTgt spid="24"/>
                                        </p:tgtEl>
                                        <p:attrNameLst>
                                          <p:attrName>style.visibility</p:attrName>
                                        </p:attrNameLst>
                                      </p:cBhvr>
                                      <p:to>
                                        <p:strVal val="visible"/>
                                      </p:to>
                                    </p:set>
                                    <p:animEffect transition="in" filter="fade">
                                      <p:cBhvr>
                                        <p:cTn id="93" dur="1000"/>
                                        <p:tgtEl>
                                          <p:spTgt spid="24"/>
                                        </p:tgtEl>
                                      </p:cBhvr>
                                    </p:animEffect>
                                    <p:anim calcmode="lin" valueType="num">
                                      <p:cBhvr>
                                        <p:cTn id="94" dur="1000" fill="hold"/>
                                        <p:tgtEl>
                                          <p:spTgt spid="24"/>
                                        </p:tgtEl>
                                        <p:attrNameLst>
                                          <p:attrName>ppt_x</p:attrName>
                                        </p:attrNameLst>
                                      </p:cBhvr>
                                      <p:tavLst>
                                        <p:tav tm="0">
                                          <p:val>
                                            <p:strVal val="#ppt_x"/>
                                          </p:val>
                                        </p:tav>
                                        <p:tav tm="100000">
                                          <p:val>
                                            <p:strVal val="#ppt_x"/>
                                          </p:val>
                                        </p:tav>
                                      </p:tavLst>
                                    </p:anim>
                                    <p:anim calcmode="lin" valueType="num">
                                      <p:cBhvr>
                                        <p:cTn id="95" dur="900" decel="100000" fill="hold"/>
                                        <p:tgtEl>
                                          <p:spTgt spid="2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15" grpId="0" animBg="1"/>
      <p:bldP spid="7" grpId="0"/>
      <p:bldP spid="16" grpId="0" animBg="1"/>
      <p:bldP spid="17" grpId="0" animBg="1"/>
      <p:bldP spid="18" grpId="0"/>
      <p:bldP spid="19" grpId="0" animBg="1"/>
      <p:bldP spid="20" grpId="0" animBg="1"/>
      <p:bldP spid="21" grpId="0" animBg="1"/>
      <p:bldP spid="22" grpId="0"/>
      <p:bldP spid="23" grpId="0"/>
      <p:bldP spid="24" grpId="0"/>
      <p:bldP spid="25" grpId="0" animBg="1"/>
      <p:bldP spid="26" grpId="0" animBg="1"/>
      <p:bldP spid="49" grpId="0" animBg="1"/>
      <p:bldP spid="5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2" name="Freeform 31"/>
          <p:cNvSpPr/>
          <p:nvPr/>
        </p:nvSpPr>
        <p:spPr>
          <a:xfrm>
            <a:off x="0" y="3"/>
            <a:ext cx="9381067" cy="6857999"/>
          </a:xfrm>
          <a:custGeom>
            <a:avLst/>
            <a:gdLst>
              <a:gd name="connsiteX0" fmla="*/ 7302430 w 9381065"/>
              <a:gd name="connsiteY0" fmla="*/ 5089730 h 6857999"/>
              <a:gd name="connsiteX1" fmla="*/ 7391362 w 9381065"/>
              <a:gd name="connsiteY1" fmla="*/ 5089730 h 6857999"/>
              <a:gd name="connsiteX2" fmla="*/ 6708473 w 9381065"/>
              <a:gd name="connsiteY2" fmla="*/ 6846709 h 6857999"/>
              <a:gd name="connsiteX3" fmla="*/ 6619540 w 9381065"/>
              <a:gd name="connsiteY3" fmla="*/ 6846709 h 6857999"/>
              <a:gd name="connsiteX4" fmla="*/ 7028258 w 9381065"/>
              <a:gd name="connsiteY4" fmla="*/ 5089730 h 6857999"/>
              <a:gd name="connsiteX5" fmla="*/ 7102605 w 9381065"/>
              <a:gd name="connsiteY5" fmla="*/ 5089730 h 6857999"/>
              <a:gd name="connsiteX6" fmla="*/ 6419715 w 9381065"/>
              <a:gd name="connsiteY6" fmla="*/ 6846710 h 6857999"/>
              <a:gd name="connsiteX7" fmla="*/ 6708473 w 9381065"/>
              <a:gd name="connsiteY7" fmla="*/ 6846710 h 6857999"/>
              <a:gd name="connsiteX8" fmla="*/ 6704086 w 9381065"/>
              <a:gd name="connsiteY8" fmla="*/ 6857997 h 6857999"/>
              <a:gd name="connsiteX9" fmla="*/ 6340980 w 9381065"/>
              <a:gd name="connsiteY9" fmla="*/ 6857997 h 6857999"/>
              <a:gd name="connsiteX10" fmla="*/ 7931184 w 9381065"/>
              <a:gd name="connsiteY10" fmla="*/ 3472035 h 6857999"/>
              <a:gd name="connsiteX11" fmla="*/ 8020116 w 9381065"/>
              <a:gd name="connsiteY11" fmla="*/ 3472035 h 6857999"/>
              <a:gd name="connsiteX12" fmla="*/ 7391363 w 9381065"/>
              <a:gd name="connsiteY12" fmla="*/ 5089729 h 6857999"/>
              <a:gd name="connsiteX13" fmla="*/ 7302430 w 9381065"/>
              <a:gd name="connsiteY13" fmla="*/ 5089729 h 6857999"/>
              <a:gd name="connsiteX14" fmla="*/ 0 w 9381065"/>
              <a:gd name="connsiteY14" fmla="*/ 0 h 6857999"/>
              <a:gd name="connsiteX15" fmla="*/ 9369600 w 9381065"/>
              <a:gd name="connsiteY15" fmla="*/ 0 h 6857999"/>
              <a:gd name="connsiteX16" fmla="*/ 8020116 w 9381065"/>
              <a:gd name="connsiteY16" fmla="*/ 3472034 h 6857999"/>
              <a:gd name="connsiteX17" fmla="*/ 7931184 w 9381065"/>
              <a:gd name="connsiteY17" fmla="*/ 3472034 h 6857999"/>
              <a:gd name="connsiteX18" fmla="*/ 8186345 w 9381065"/>
              <a:gd name="connsiteY18" fmla="*/ 2815541 h 6857999"/>
              <a:gd name="connsiteX19" fmla="*/ 7986520 w 9381065"/>
              <a:gd name="connsiteY19" fmla="*/ 2815541 h 6857999"/>
              <a:gd name="connsiteX20" fmla="*/ 7731359 w 9381065"/>
              <a:gd name="connsiteY20" fmla="*/ 3472034 h 6857999"/>
              <a:gd name="connsiteX21" fmla="*/ 7661782 w 9381065"/>
              <a:gd name="connsiteY21" fmla="*/ 3472034 h 6857999"/>
              <a:gd name="connsiteX22" fmla="*/ 8636944 w 9381065"/>
              <a:gd name="connsiteY22" fmla="*/ 963081 h 6857999"/>
              <a:gd name="connsiteX23" fmla="*/ 8437119 w 9381065"/>
              <a:gd name="connsiteY23" fmla="*/ 963081 h 6857999"/>
              <a:gd name="connsiteX24" fmla="*/ 7461957 w 9381065"/>
              <a:gd name="connsiteY24" fmla="*/ 3472035 h 6857999"/>
              <a:gd name="connsiteX25" fmla="*/ 7731359 w 9381065"/>
              <a:gd name="connsiteY25" fmla="*/ 3472035 h 6857999"/>
              <a:gd name="connsiteX26" fmla="*/ 7102606 w 9381065"/>
              <a:gd name="connsiteY26" fmla="*/ 5089729 h 6857999"/>
              <a:gd name="connsiteX27" fmla="*/ 7028258 w 9381065"/>
              <a:gd name="connsiteY27" fmla="*/ 5089729 h 6857999"/>
              <a:gd name="connsiteX28" fmla="*/ 7316142 w 9381065"/>
              <a:gd name="connsiteY28" fmla="*/ 4349044 h 6857999"/>
              <a:gd name="connsiteX29" fmla="*/ 7116317 w 9381065"/>
              <a:gd name="connsiteY29" fmla="*/ 4349044 h 6857999"/>
              <a:gd name="connsiteX30" fmla="*/ 6828433 w 9381065"/>
              <a:gd name="connsiteY30" fmla="*/ 5089729 h 6857999"/>
              <a:gd name="connsiteX31" fmla="*/ 6759895 w 9381065"/>
              <a:gd name="connsiteY31" fmla="*/ 5089729 h 6857999"/>
              <a:gd name="connsiteX32" fmla="*/ 7735057 w 9381065"/>
              <a:gd name="connsiteY32" fmla="*/ 2580776 h 6857999"/>
              <a:gd name="connsiteX33" fmla="*/ 7535232 w 9381065"/>
              <a:gd name="connsiteY33" fmla="*/ 2580776 h 6857999"/>
              <a:gd name="connsiteX34" fmla="*/ 6560070 w 9381065"/>
              <a:gd name="connsiteY34" fmla="*/ 5089730 h 6857999"/>
              <a:gd name="connsiteX35" fmla="*/ 6828433 w 9381065"/>
              <a:gd name="connsiteY35" fmla="*/ 5089730 h 6857999"/>
              <a:gd name="connsiteX36" fmla="*/ 6141155 w 9381065"/>
              <a:gd name="connsiteY36" fmla="*/ 6857998 h 6857999"/>
              <a:gd name="connsiteX37" fmla="*/ 6704085 w 9381065"/>
              <a:gd name="connsiteY37" fmla="*/ 6857998 h 6857999"/>
              <a:gd name="connsiteX38" fmla="*/ 9381065 w 9381065"/>
              <a:gd name="connsiteY38" fmla="*/ 6857998 h 6857999"/>
              <a:gd name="connsiteX39" fmla="*/ 9381065 w 9381065"/>
              <a:gd name="connsiteY39" fmla="*/ 6857999 h 6857999"/>
              <a:gd name="connsiteX40" fmla="*/ 0 w 9381065"/>
              <a:gd name="connsiteY40"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381065" h="6857999">
                <a:moveTo>
                  <a:pt x="7302430" y="5089730"/>
                </a:moveTo>
                <a:lnTo>
                  <a:pt x="7391362" y="5089730"/>
                </a:lnTo>
                <a:lnTo>
                  <a:pt x="6708473" y="6846709"/>
                </a:lnTo>
                <a:lnTo>
                  <a:pt x="6619540" y="6846709"/>
                </a:lnTo>
                <a:close/>
                <a:moveTo>
                  <a:pt x="7028258" y="5089730"/>
                </a:moveTo>
                <a:lnTo>
                  <a:pt x="7102605" y="5089730"/>
                </a:lnTo>
                <a:lnTo>
                  <a:pt x="6419715" y="6846710"/>
                </a:lnTo>
                <a:lnTo>
                  <a:pt x="6708473" y="6846710"/>
                </a:lnTo>
                <a:lnTo>
                  <a:pt x="6704086" y="6857997"/>
                </a:lnTo>
                <a:lnTo>
                  <a:pt x="6340980" y="6857997"/>
                </a:lnTo>
                <a:close/>
                <a:moveTo>
                  <a:pt x="7931184" y="3472035"/>
                </a:moveTo>
                <a:lnTo>
                  <a:pt x="8020116" y="3472035"/>
                </a:lnTo>
                <a:lnTo>
                  <a:pt x="7391363" y="5089729"/>
                </a:lnTo>
                <a:lnTo>
                  <a:pt x="7302430" y="5089729"/>
                </a:lnTo>
                <a:close/>
                <a:moveTo>
                  <a:pt x="0" y="0"/>
                </a:moveTo>
                <a:lnTo>
                  <a:pt x="9369600" y="0"/>
                </a:lnTo>
                <a:lnTo>
                  <a:pt x="8020116" y="3472034"/>
                </a:lnTo>
                <a:lnTo>
                  <a:pt x="7931184" y="3472034"/>
                </a:lnTo>
                <a:lnTo>
                  <a:pt x="8186345" y="2815541"/>
                </a:lnTo>
                <a:lnTo>
                  <a:pt x="7986520" y="2815541"/>
                </a:lnTo>
                <a:lnTo>
                  <a:pt x="7731359" y="3472034"/>
                </a:lnTo>
                <a:lnTo>
                  <a:pt x="7661782" y="3472034"/>
                </a:lnTo>
                <a:lnTo>
                  <a:pt x="8636944" y="963081"/>
                </a:lnTo>
                <a:lnTo>
                  <a:pt x="8437119" y="963081"/>
                </a:lnTo>
                <a:lnTo>
                  <a:pt x="7461957" y="3472035"/>
                </a:lnTo>
                <a:lnTo>
                  <a:pt x="7731359" y="3472035"/>
                </a:lnTo>
                <a:lnTo>
                  <a:pt x="7102606" y="5089729"/>
                </a:lnTo>
                <a:lnTo>
                  <a:pt x="7028258" y="5089729"/>
                </a:lnTo>
                <a:lnTo>
                  <a:pt x="7316142" y="4349044"/>
                </a:lnTo>
                <a:lnTo>
                  <a:pt x="7116317" y="4349044"/>
                </a:lnTo>
                <a:lnTo>
                  <a:pt x="6828433" y="5089729"/>
                </a:lnTo>
                <a:lnTo>
                  <a:pt x="6759895" y="5089729"/>
                </a:lnTo>
                <a:lnTo>
                  <a:pt x="7735057" y="2580776"/>
                </a:lnTo>
                <a:lnTo>
                  <a:pt x="7535232" y="2580776"/>
                </a:lnTo>
                <a:lnTo>
                  <a:pt x="6560070" y="5089730"/>
                </a:lnTo>
                <a:lnTo>
                  <a:pt x="6828433" y="5089730"/>
                </a:lnTo>
                <a:lnTo>
                  <a:pt x="6141155" y="6857998"/>
                </a:lnTo>
                <a:lnTo>
                  <a:pt x="6704085" y="6857998"/>
                </a:lnTo>
                <a:lnTo>
                  <a:pt x="9381065" y="6857998"/>
                </a:lnTo>
                <a:lnTo>
                  <a:pt x="9381065"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7608711" y="4344806"/>
            <a:ext cx="4539262" cy="1723548"/>
            <a:chOff x="3469341" y="258228"/>
            <a:chExt cx="4672770" cy="1723548"/>
          </a:xfrm>
        </p:grpSpPr>
        <p:sp>
          <p:nvSpPr>
            <p:cNvPr id="7" name="TextBox 6"/>
            <p:cNvSpPr txBox="1"/>
            <p:nvPr/>
          </p:nvSpPr>
          <p:spPr>
            <a:xfrm>
              <a:off x="3469341" y="258228"/>
              <a:ext cx="45720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3570111" y="1027669"/>
              <a:ext cx="4572000" cy="95410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4119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
            <a:ext cx="12192000"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5" name="Freeform 14"/>
          <p:cNvSpPr/>
          <p:nvPr/>
        </p:nvSpPr>
        <p:spPr>
          <a:xfrm>
            <a:off x="4173954"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Freeform 15"/>
          <p:cNvSpPr/>
          <p:nvPr/>
        </p:nvSpPr>
        <p:spPr>
          <a:xfrm>
            <a:off x="6063781"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7953608"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4140460" y="2189244"/>
            <a:ext cx="7393719"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0" name="Freeform 364"/>
          <p:cNvSpPr>
            <a:spLocks noChangeAspect="1" noEditPoints="1"/>
          </p:cNvSpPr>
          <p:nvPr/>
        </p:nvSpPr>
        <p:spPr bwMode="auto">
          <a:xfrm>
            <a:off x="6632949" y="3713374"/>
            <a:ext cx="425142" cy="393192"/>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570380" y="3648359"/>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4173954"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6063781"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7953608"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5" name="Picture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4631519">
            <a:off x="-2348282" y="2077222"/>
            <a:ext cx="9144000" cy="2719771"/>
          </a:xfrm>
          <a:prstGeom prst="rect">
            <a:avLst/>
          </a:prstGeom>
        </p:spPr>
      </p:pic>
      <p:sp>
        <p:nvSpPr>
          <p:cNvPr id="26" name="Freeform 25"/>
          <p:cNvSpPr>
            <a:spLocks noChangeAspect="1"/>
          </p:cNvSpPr>
          <p:nvPr/>
        </p:nvSpPr>
        <p:spPr>
          <a:xfrm rot="4633721">
            <a:off x="-35784" y="2960238"/>
            <a:ext cx="4937760" cy="88866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27" name="Freeform 26"/>
          <p:cNvSpPr/>
          <p:nvPr/>
        </p:nvSpPr>
        <p:spPr>
          <a:xfrm>
            <a:off x="984343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984343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Freeform 374"/>
          <p:cNvSpPr>
            <a:spLocks noChangeAspect="1" noEditPoints="1"/>
          </p:cNvSpPr>
          <p:nvPr/>
        </p:nvSpPr>
        <p:spPr bwMode="auto">
          <a:xfrm>
            <a:off x="4790726" y="3623346"/>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70"/>
          <p:cNvSpPr>
            <a:spLocks noChangeAspect="1" noEditPoints="1"/>
          </p:cNvSpPr>
          <p:nvPr/>
        </p:nvSpPr>
        <p:spPr bwMode="auto">
          <a:xfrm>
            <a:off x="10460207" y="3648359"/>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098056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900" decel="100000" fill="hold"/>
                                        <p:tgtEl>
                                          <p:spTgt spid="2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wipe(up)">
                                      <p:cBhvr>
                                        <p:cTn id="24" dur="500"/>
                                        <p:tgtEl>
                                          <p:spTgt spid="18"/>
                                        </p:tgtEl>
                                      </p:cBhvr>
                                    </p:animEffect>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down)">
                                      <p:cBhvr>
                                        <p:cTn id="28" dur="500"/>
                                        <p:tgtEl>
                                          <p:spTgt spid="1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30"/>
                                        </p:tgtEl>
                                        <p:attrNameLst>
                                          <p:attrName>style.visibility</p:attrName>
                                        </p:attrNameLst>
                                      </p:cBhvr>
                                      <p:to>
                                        <p:strVal val="visible"/>
                                      </p:to>
                                    </p:set>
                                    <p:anim calcmode="lin" valueType="num">
                                      <p:cBhvr>
                                        <p:cTn id="32" dur="500" fill="hold"/>
                                        <p:tgtEl>
                                          <p:spTgt spid="30"/>
                                        </p:tgtEl>
                                        <p:attrNameLst>
                                          <p:attrName>ppt_w</p:attrName>
                                        </p:attrNameLst>
                                      </p:cBhvr>
                                      <p:tavLst>
                                        <p:tav tm="0">
                                          <p:val>
                                            <p:fltVal val="0"/>
                                          </p:val>
                                        </p:tav>
                                        <p:tav tm="100000">
                                          <p:val>
                                            <p:strVal val="#ppt_w"/>
                                          </p:val>
                                        </p:tav>
                                      </p:tavLst>
                                    </p:anim>
                                    <p:anim calcmode="lin" valueType="num">
                                      <p:cBhvr>
                                        <p:cTn id="33" dur="500" fill="hold"/>
                                        <p:tgtEl>
                                          <p:spTgt spid="30"/>
                                        </p:tgtEl>
                                        <p:attrNameLst>
                                          <p:attrName>ppt_h</p:attrName>
                                        </p:attrNameLst>
                                      </p:cBhvr>
                                      <p:tavLst>
                                        <p:tav tm="0">
                                          <p:val>
                                            <p:fltVal val="0"/>
                                          </p:val>
                                        </p:tav>
                                        <p:tav tm="100000">
                                          <p:val>
                                            <p:strVal val="#ppt_h"/>
                                          </p:val>
                                        </p:tav>
                                      </p:tavLst>
                                    </p:anim>
                                    <p:animEffect transition="in" filter="fade">
                                      <p:cBhvr>
                                        <p:cTn id="34" dur="500"/>
                                        <p:tgtEl>
                                          <p:spTgt spid="30"/>
                                        </p:tgtEl>
                                      </p:cBhvr>
                                    </p:animEffect>
                                  </p:childTnLst>
                                </p:cTn>
                              </p:par>
                            </p:childTnLst>
                          </p:cTn>
                        </p:par>
                        <p:par>
                          <p:cTn id="35" fill="hold">
                            <p:stCondLst>
                              <p:cond delay="3500"/>
                            </p:stCondLst>
                            <p:childTnLst>
                              <p:par>
                                <p:cTn id="36" presetID="37" presetClass="entr" presetSubtype="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fade">
                                      <p:cBhvr>
                                        <p:cTn id="38" dur="1000"/>
                                        <p:tgtEl>
                                          <p:spTgt spid="22"/>
                                        </p:tgtEl>
                                      </p:cBhvr>
                                    </p:animEffect>
                                    <p:anim calcmode="lin" valueType="num">
                                      <p:cBhvr>
                                        <p:cTn id="39" dur="1000" fill="hold"/>
                                        <p:tgtEl>
                                          <p:spTgt spid="22"/>
                                        </p:tgtEl>
                                        <p:attrNameLst>
                                          <p:attrName>ppt_x</p:attrName>
                                        </p:attrNameLst>
                                      </p:cBhvr>
                                      <p:tavLst>
                                        <p:tav tm="0">
                                          <p:val>
                                            <p:strVal val="#ppt_x"/>
                                          </p:val>
                                        </p:tav>
                                        <p:tav tm="100000">
                                          <p:val>
                                            <p:strVal val="#ppt_x"/>
                                          </p:val>
                                        </p:tav>
                                      </p:tavLst>
                                    </p:anim>
                                    <p:anim calcmode="lin" valueType="num">
                                      <p:cBhvr>
                                        <p:cTn id="40" dur="900" decel="100000" fill="hold"/>
                                        <p:tgtEl>
                                          <p:spTgt spid="2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2" fill="hold">
                            <p:stCondLst>
                              <p:cond delay="4500"/>
                            </p:stCondLst>
                            <p:childTnLst>
                              <p:par>
                                <p:cTn id="43" presetID="22" presetClass="entr" presetSubtype="4"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down)">
                                      <p:cBhvr>
                                        <p:cTn id="45" dur="500"/>
                                        <p:tgtEl>
                                          <p:spTgt spid="16"/>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Effect transition="in" filter="fade">
                                      <p:cBhvr>
                                        <p:cTn id="51" dur="500"/>
                                        <p:tgtEl>
                                          <p:spTgt spid="20"/>
                                        </p:tgtEl>
                                      </p:cBhvr>
                                    </p:animEffect>
                                  </p:childTnLst>
                                </p:cTn>
                              </p:par>
                            </p:childTnLst>
                          </p:cTn>
                        </p:par>
                        <p:par>
                          <p:cTn id="52" fill="hold">
                            <p:stCondLst>
                              <p:cond delay="5500"/>
                            </p:stCondLst>
                            <p:childTnLst>
                              <p:par>
                                <p:cTn id="53" presetID="37"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fade">
                                      <p:cBhvr>
                                        <p:cTn id="55" dur="1000"/>
                                        <p:tgtEl>
                                          <p:spTgt spid="23"/>
                                        </p:tgtEl>
                                      </p:cBhvr>
                                    </p:animEffect>
                                    <p:anim calcmode="lin" valueType="num">
                                      <p:cBhvr>
                                        <p:cTn id="56" dur="1000" fill="hold"/>
                                        <p:tgtEl>
                                          <p:spTgt spid="23"/>
                                        </p:tgtEl>
                                        <p:attrNameLst>
                                          <p:attrName>ppt_x</p:attrName>
                                        </p:attrNameLst>
                                      </p:cBhvr>
                                      <p:tavLst>
                                        <p:tav tm="0">
                                          <p:val>
                                            <p:strVal val="#ppt_x"/>
                                          </p:val>
                                        </p:tav>
                                        <p:tav tm="100000">
                                          <p:val>
                                            <p:strVal val="#ppt_x"/>
                                          </p:val>
                                        </p:tav>
                                      </p:tavLst>
                                    </p:anim>
                                    <p:anim calcmode="lin" valueType="num">
                                      <p:cBhvr>
                                        <p:cTn id="57" dur="900" decel="100000" fill="hold"/>
                                        <p:tgtEl>
                                          <p:spTgt spid="23"/>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wipe(down)">
                                      <p:cBhvr>
                                        <p:cTn id="62" dur="500"/>
                                        <p:tgtEl>
                                          <p:spTgt spid="17"/>
                                        </p:tgtEl>
                                      </p:cBhvr>
                                    </p:animEffect>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fltVal val="0"/>
                                          </p:val>
                                        </p:tav>
                                        <p:tav tm="100000">
                                          <p:val>
                                            <p:strVal val="#ppt_h"/>
                                          </p:val>
                                        </p:tav>
                                      </p:tavLst>
                                    </p:anim>
                                    <p:animEffect transition="in" filter="fade">
                                      <p:cBhvr>
                                        <p:cTn id="68" dur="500"/>
                                        <p:tgtEl>
                                          <p:spTgt spid="21"/>
                                        </p:tgtEl>
                                      </p:cBhvr>
                                    </p:animEffect>
                                  </p:childTnLst>
                                </p:cTn>
                              </p:par>
                            </p:childTnLst>
                          </p:cTn>
                        </p:par>
                        <p:par>
                          <p:cTn id="69" fill="hold">
                            <p:stCondLst>
                              <p:cond delay="7500"/>
                            </p:stCondLst>
                            <p:childTnLst>
                              <p:par>
                                <p:cTn id="70" presetID="37" presetClass="entr" presetSubtype="0"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fade">
                                      <p:cBhvr>
                                        <p:cTn id="72" dur="1000"/>
                                        <p:tgtEl>
                                          <p:spTgt spid="24"/>
                                        </p:tgtEl>
                                      </p:cBhvr>
                                    </p:animEffect>
                                    <p:anim calcmode="lin" valueType="num">
                                      <p:cBhvr>
                                        <p:cTn id="73" dur="1000" fill="hold"/>
                                        <p:tgtEl>
                                          <p:spTgt spid="24"/>
                                        </p:tgtEl>
                                        <p:attrNameLst>
                                          <p:attrName>ppt_x</p:attrName>
                                        </p:attrNameLst>
                                      </p:cBhvr>
                                      <p:tavLst>
                                        <p:tav tm="0">
                                          <p:val>
                                            <p:strVal val="#ppt_x"/>
                                          </p:val>
                                        </p:tav>
                                        <p:tav tm="100000">
                                          <p:val>
                                            <p:strVal val="#ppt_x"/>
                                          </p:val>
                                        </p:tav>
                                      </p:tavLst>
                                    </p:anim>
                                    <p:anim calcmode="lin" valueType="num">
                                      <p:cBhvr>
                                        <p:cTn id="74" dur="900" decel="100000" fill="hold"/>
                                        <p:tgtEl>
                                          <p:spTgt spid="2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6" fill="hold">
                            <p:stCondLst>
                              <p:cond delay="8500"/>
                            </p:stCondLst>
                            <p:childTnLst>
                              <p:par>
                                <p:cTn id="77" presetID="22" presetClass="entr" presetSubtype="4" fill="hold" grpId="0"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down)">
                                      <p:cBhvr>
                                        <p:cTn id="79" dur="500"/>
                                        <p:tgtEl>
                                          <p:spTgt spid="27"/>
                                        </p:tgtEl>
                                      </p:cBhvr>
                                    </p:animEffect>
                                  </p:childTnLst>
                                </p:cTn>
                              </p:par>
                            </p:childTnLst>
                          </p:cTn>
                        </p:par>
                        <p:par>
                          <p:cTn id="80" fill="hold">
                            <p:stCondLst>
                              <p:cond delay="9000"/>
                            </p:stCondLst>
                            <p:childTnLst>
                              <p:par>
                                <p:cTn id="81" presetID="53" presetClass="entr" presetSubtype="16"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9500"/>
                            </p:stCondLst>
                            <p:childTnLst>
                              <p:par>
                                <p:cTn id="87" presetID="37" presetClass="entr" presetSubtype="0" fill="hold" grpId="0" nodeType="afterEffect">
                                  <p:stCondLst>
                                    <p:cond delay="0"/>
                                  </p:stCondLst>
                                  <p:childTnLst>
                                    <p:set>
                                      <p:cBhvr>
                                        <p:cTn id="88" dur="1" fill="hold">
                                          <p:stCondLst>
                                            <p:cond delay="0"/>
                                          </p:stCondLst>
                                        </p:cTn>
                                        <p:tgtEl>
                                          <p:spTgt spid="29"/>
                                        </p:tgtEl>
                                        <p:attrNameLst>
                                          <p:attrName>style.visibility</p:attrName>
                                        </p:attrNameLst>
                                      </p:cBhvr>
                                      <p:to>
                                        <p:strVal val="visible"/>
                                      </p:to>
                                    </p:set>
                                    <p:animEffect transition="in" filter="fade">
                                      <p:cBhvr>
                                        <p:cTn id="89" dur="1000"/>
                                        <p:tgtEl>
                                          <p:spTgt spid="29"/>
                                        </p:tgtEl>
                                      </p:cBhvr>
                                    </p:animEffect>
                                    <p:anim calcmode="lin" valueType="num">
                                      <p:cBhvr>
                                        <p:cTn id="90" dur="1000" fill="hold"/>
                                        <p:tgtEl>
                                          <p:spTgt spid="29"/>
                                        </p:tgtEl>
                                        <p:attrNameLst>
                                          <p:attrName>ppt_x</p:attrName>
                                        </p:attrNameLst>
                                      </p:cBhvr>
                                      <p:tavLst>
                                        <p:tav tm="0">
                                          <p:val>
                                            <p:strVal val="#ppt_x"/>
                                          </p:val>
                                        </p:tav>
                                        <p:tav tm="100000">
                                          <p:val>
                                            <p:strVal val="#ppt_x"/>
                                          </p:val>
                                        </p:tav>
                                      </p:tavLst>
                                    </p:anim>
                                    <p:anim calcmode="lin" valueType="num">
                                      <p:cBhvr>
                                        <p:cTn id="91" dur="900" decel="100000" fill="hold"/>
                                        <p:tgtEl>
                                          <p:spTgt spid="29"/>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6" grpId="0" animBg="1"/>
      <p:bldP spid="17" grpId="0" animBg="1"/>
      <p:bldP spid="18" grpId="0"/>
      <p:bldP spid="20" grpId="0" animBg="1"/>
      <p:bldP spid="21" grpId="0" animBg="1"/>
      <p:bldP spid="22" grpId="0"/>
      <p:bldP spid="23" grpId="0"/>
      <p:bldP spid="24" grpId="0"/>
      <p:bldP spid="26" grpId="0" animBg="1"/>
      <p:bldP spid="27" grpId="0" animBg="1"/>
      <p:bldP spid="29" grpId="0"/>
      <p:bldP spid="30" grpId="0" animBg="1"/>
      <p:bldP spid="19"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8" name="Group 107"/>
          <p:cNvGrpSpPr/>
          <p:nvPr/>
        </p:nvGrpSpPr>
        <p:grpSpPr>
          <a:xfrm rot="21152393">
            <a:off x="3388295" y="1675877"/>
            <a:ext cx="1371600" cy="1371598"/>
            <a:chOff x="1222819" y="3080212"/>
            <a:chExt cx="1371600" cy="1371598"/>
          </a:xfrm>
          <a:effectLst>
            <a:outerShdw blurRad="63500" sx="102000" sy="102000" algn="ctr" rotWithShape="0">
              <a:prstClr val="black">
                <a:alpha val="40000"/>
              </a:prstClr>
            </a:outerShdw>
          </a:effectLst>
        </p:grpSpPr>
        <p:sp>
          <p:nvSpPr>
            <p:cNvPr id="109" name="Freeform 108"/>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0" name="Oval 109"/>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1" name="Group 110"/>
          <p:cNvGrpSpPr/>
          <p:nvPr/>
        </p:nvGrpSpPr>
        <p:grpSpPr>
          <a:xfrm rot="21152393">
            <a:off x="5455456" y="2890116"/>
            <a:ext cx="1371600" cy="1371598"/>
            <a:chOff x="1222819" y="3080212"/>
            <a:chExt cx="1371600" cy="1371598"/>
          </a:xfrm>
          <a:effectLst>
            <a:outerShdw blurRad="63500" sx="102000" sy="102000" algn="ctr" rotWithShape="0">
              <a:prstClr val="black">
                <a:alpha val="40000"/>
              </a:prstClr>
            </a:outerShdw>
          </a:effectLst>
        </p:grpSpPr>
        <p:sp>
          <p:nvSpPr>
            <p:cNvPr id="112" name="Freeform 111"/>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3" name="Oval 112"/>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4" name="Group 113"/>
          <p:cNvGrpSpPr/>
          <p:nvPr/>
        </p:nvGrpSpPr>
        <p:grpSpPr>
          <a:xfrm rot="21152393">
            <a:off x="7530365" y="1622737"/>
            <a:ext cx="1371600" cy="1371598"/>
            <a:chOff x="1222819" y="3080212"/>
            <a:chExt cx="1371600" cy="1371598"/>
          </a:xfrm>
          <a:effectLst>
            <a:outerShdw blurRad="63500" sx="102000" sy="102000" algn="ctr" rotWithShape="0">
              <a:prstClr val="black">
                <a:alpha val="40000"/>
              </a:prstClr>
            </a:outerShdw>
          </a:effectLst>
        </p:grpSpPr>
        <p:sp>
          <p:nvSpPr>
            <p:cNvPr id="115" name="Freeform 114"/>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6" name="Oval 11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7" name="Group 116"/>
          <p:cNvGrpSpPr/>
          <p:nvPr/>
        </p:nvGrpSpPr>
        <p:grpSpPr>
          <a:xfrm rot="21152393">
            <a:off x="9625208" y="2793071"/>
            <a:ext cx="1371600" cy="1371598"/>
            <a:chOff x="1222819" y="3080212"/>
            <a:chExt cx="1371600" cy="1371598"/>
          </a:xfrm>
          <a:effectLst>
            <a:outerShdw blurRad="63500" sx="102000" sy="102000" algn="ctr" rotWithShape="0">
              <a:prstClr val="black">
                <a:alpha val="40000"/>
              </a:prstClr>
            </a:outerShdw>
          </a:effectLst>
        </p:grpSpPr>
        <p:sp>
          <p:nvSpPr>
            <p:cNvPr id="118" name="Freeform 117"/>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B5B5B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9" name="Oval 118"/>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6" name="Group 5"/>
          <p:cNvGrpSpPr/>
          <p:nvPr/>
        </p:nvGrpSpPr>
        <p:grpSpPr>
          <a:xfrm rot="21152393">
            <a:off x="1216957" y="2894558"/>
            <a:ext cx="1371600" cy="1371598"/>
            <a:chOff x="1222819" y="3080212"/>
            <a:chExt cx="1371600" cy="1371598"/>
          </a:xfrm>
          <a:effectLst>
            <a:outerShdw blurRad="63500" sx="102000" sy="102000" algn="ctr" rotWithShape="0">
              <a:prstClr val="black">
                <a:alpha val="40000"/>
              </a:prstClr>
            </a:outerShdw>
          </a:effectLst>
        </p:grpSpPr>
        <p:sp>
          <p:nvSpPr>
            <p:cNvPr id="104" name="Freeform 103"/>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6" name="Oval 10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743364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49" presetClass="entr" presetSubtype="0" decel="100000" fill="hold"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 calcmode="lin" valueType="num">
                                      <p:cBhvr>
                                        <p:cTn id="38" dur="500" fill="hold"/>
                                        <p:tgtEl>
                                          <p:spTgt spid="6"/>
                                        </p:tgtEl>
                                        <p:attrNameLst>
                                          <p:attrName>style.rotation</p:attrName>
                                        </p:attrNameLst>
                                      </p:cBhvr>
                                      <p:tavLst>
                                        <p:tav tm="0">
                                          <p:val>
                                            <p:fltVal val="360"/>
                                          </p:val>
                                        </p:tav>
                                        <p:tav tm="100000">
                                          <p:val>
                                            <p:fltVal val="0"/>
                                          </p:val>
                                        </p:tav>
                                      </p:tavLst>
                                    </p:anim>
                                    <p:animEffect transition="in" filter="fade">
                                      <p:cBhvr>
                                        <p:cTn id="39" dur="500"/>
                                        <p:tgtEl>
                                          <p:spTgt spid="6"/>
                                        </p:tgtEl>
                                      </p:cBhvr>
                                    </p:animEffect>
                                  </p:childTnLst>
                                </p:cTn>
                              </p:par>
                            </p:childTnLst>
                          </p:cTn>
                        </p:par>
                        <p:par>
                          <p:cTn id="40" fill="hold">
                            <p:stCondLst>
                              <p:cond delay="2000"/>
                            </p:stCondLst>
                            <p:childTnLst>
                              <p:par>
                                <p:cTn id="41" presetID="53" presetClass="entr" presetSubtype="16" fill="hold" grpId="0" nodeType="afterEffect">
                                  <p:stCondLst>
                                    <p:cond delay="0"/>
                                  </p:stCondLst>
                                  <p:childTnLst>
                                    <p:set>
                                      <p:cBhvr>
                                        <p:cTn id="42" dur="1" fill="hold">
                                          <p:stCondLst>
                                            <p:cond delay="0"/>
                                          </p:stCondLst>
                                        </p:cTn>
                                        <p:tgtEl>
                                          <p:spTgt spid="72"/>
                                        </p:tgtEl>
                                        <p:attrNameLst>
                                          <p:attrName>style.visibility</p:attrName>
                                        </p:attrNameLst>
                                      </p:cBhvr>
                                      <p:to>
                                        <p:strVal val="visible"/>
                                      </p:to>
                                    </p:set>
                                    <p:anim calcmode="lin" valueType="num">
                                      <p:cBhvr>
                                        <p:cTn id="43" dur="500" fill="hold"/>
                                        <p:tgtEl>
                                          <p:spTgt spid="72"/>
                                        </p:tgtEl>
                                        <p:attrNameLst>
                                          <p:attrName>ppt_w</p:attrName>
                                        </p:attrNameLst>
                                      </p:cBhvr>
                                      <p:tavLst>
                                        <p:tav tm="0">
                                          <p:val>
                                            <p:fltVal val="0"/>
                                          </p:val>
                                        </p:tav>
                                        <p:tav tm="100000">
                                          <p:val>
                                            <p:strVal val="#ppt_w"/>
                                          </p:val>
                                        </p:tav>
                                      </p:tavLst>
                                    </p:anim>
                                    <p:anim calcmode="lin" valueType="num">
                                      <p:cBhvr>
                                        <p:cTn id="44" dur="500" fill="hold"/>
                                        <p:tgtEl>
                                          <p:spTgt spid="72"/>
                                        </p:tgtEl>
                                        <p:attrNameLst>
                                          <p:attrName>ppt_h</p:attrName>
                                        </p:attrNameLst>
                                      </p:cBhvr>
                                      <p:tavLst>
                                        <p:tav tm="0">
                                          <p:val>
                                            <p:fltVal val="0"/>
                                          </p:val>
                                        </p:tav>
                                        <p:tav tm="100000">
                                          <p:val>
                                            <p:strVal val="#ppt_h"/>
                                          </p:val>
                                        </p:tav>
                                      </p:tavLst>
                                    </p:anim>
                                    <p:animEffect transition="in" filter="fade">
                                      <p:cBhvr>
                                        <p:cTn id="45" dur="500"/>
                                        <p:tgtEl>
                                          <p:spTgt spid="72"/>
                                        </p:tgtEl>
                                      </p:cBhvr>
                                    </p:animEffect>
                                  </p:childTnLst>
                                </p:cTn>
                              </p:par>
                            </p:childTnLst>
                          </p:cTn>
                        </p:par>
                        <p:par>
                          <p:cTn id="46" fill="hold">
                            <p:stCondLst>
                              <p:cond delay="2500"/>
                            </p:stCondLst>
                            <p:childTnLst>
                              <p:par>
                                <p:cTn id="47" presetID="22" presetClass="entr" presetSubtype="1"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Effect transition="in" filter="wipe(up)">
                                      <p:cBhvr>
                                        <p:cTn id="49" dur="500"/>
                                        <p:tgtEl>
                                          <p:spTgt spid="38"/>
                                        </p:tgtEl>
                                      </p:cBhvr>
                                    </p:animEffect>
                                  </p:childTnLst>
                                </p:cTn>
                              </p:par>
                            </p:childTnLst>
                          </p:cTn>
                        </p:par>
                        <p:par>
                          <p:cTn id="50" fill="hold">
                            <p:stCondLst>
                              <p:cond delay="3000"/>
                            </p:stCondLst>
                            <p:childTnLst>
                              <p:par>
                                <p:cTn id="51" presetID="49" presetClass="entr" presetSubtype="0" decel="100000" fill="hold" nodeType="afterEffect">
                                  <p:stCondLst>
                                    <p:cond delay="0"/>
                                  </p:stCondLst>
                                  <p:childTnLst>
                                    <p:set>
                                      <p:cBhvr>
                                        <p:cTn id="52" dur="1" fill="hold">
                                          <p:stCondLst>
                                            <p:cond delay="0"/>
                                          </p:stCondLst>
                                        </p:cTn>
                                        <p:tgtEl>
                                          <p:spTgt spid="108"/>
                                        </p:tgtEl>
                                        <p:attrNameLst>
                                          <p:attrName>style.visibility</p:attrName>
                                        </p:attrNameLst>
                                      </p:cBhvr>
                                      <p:to>
                                        <p:strVal val="visible"/>
                                      </p:to>
                                    </p:set>
                                    <p:anim calcmode="lin" valueType="num">
                                      <p:cBhvr>
                                        <p:cTn id="53" dur="500" fill="hold"/>
                                        <p:tgtEl>
                                          <p:spTgt spid="108"/>
                                        </p:tgtEl>
                                        <p:attrNameLst>
                                          <p:attrName>ppt_w</p:attrName>
                                        </p:attrNameLst>
                                      </p:cBhvr>
                                      <p:tavLst>
                                        <p:tav tm="0">
                                          <p:val>
                                            <p:fltVal val="0"/>
                                          </p:val>
                                        </p:tav>
                                        <p:tav tm="100000">
                                          <p:val>
                                            <p:strVal val="#ppt_w"/>
                                          </p:val>
                                        </p:tav>
                                      </p:tavLst>
                                    </p:anim>
                                    <p:anim calcmode="lin" valueType="num">
                                      <p:cBhvr>
                                        <p:cTn id="54" dur="500" fill="hold"/>
                                        <p:tgtEl>
                                          <p:spTgt spid="108"/>
                                        </p:tgtEl>
                                        <p:attrNameLst>
                                          <p:attrName>ppt_h</p:attrName>
                                        </p:attrNameLst>
                                      </p:cBhvr>
                                      <p:tavLst>
                                        <p:tav tm="0">
                                          <p:val>
                                            <p:fltVal val="0"/>
                                          </p:val>
                                        </p:tav>
                                        <p:tav tm="100000">
                                          <p:val>
                                            <p:strVal val="#ppt_h"/>
                                          </p:val>
                                        </p:tav>
                                      </p:tavLst>
                                    </p:anim>
                                    <p:anim calcmode="lin" valueType="num">
                                      <p:cBhvr>
                                        <p:cTn id="55" dur="500" fill="hold"/>
                                        <p:tgtEl>
                                          <p:spTgt spid="108"/>
                                        </p:tgtEl>
                                        <p:attrNameLst>
                                          <p:attrName>style.rotation</p:attrName>
                                        </p:attrNameLst>
                                      </p:cBhvr>
                                      <p:tavLst>
                                        <p:tav tm="0">
                                          <p:val>
                                            <p:fltVal val="360"/>
                                          </p:val>
                                        </p:tav>
                                        <p:tav tm="100000">
                                          <p:val>
                                            <p:fltVal val="0"/>
                                          </p:val>
                                        </p:tav>
                                      </p:tavLst>
                                    </p:anim>
                                    <p:animEffect transition="in" filter="fade">
                                      <p:cBhvr>
                                        <p:cTn id="56" dur="500"/>
                                        <p:tgtEl>
                                          <p:spTgt spid="108"/>
                                        </p:tgtEl>
                                      </p:cBhvr>
                                    </p:animEffect>
                                  </p:childTnLst>
                                </p:cTn>
                              </p:par>
                            </p:childTnLst>
                          </p:cTn>
                        </p:par>
                        <p:par>
                          <p:cTn id="57" fill="hold">
                            <p:stCondLst>
                              <p:cond delay="3500"/>
                            </p:stCondLst>
                            <p:childTnLst>
                              <p:par>
                                <p:cTn id="58" presetID="53" presetClass="entr" presetSubtype="16" fill="hold" grpId="0" nodeType="afterEffect">
                                  <p:stCondLst>
                                    <p:cond delay="0"/>
                                  </p:stCondLst>
                                  <p:childTnLst>
                                    <p:set>
                                      <p:cBhvr>
                                        <p:cTn id="59" dur="1" fill="hold">
                                          <p:stCondLst>
                                            <p:cond delay="0"/>
                                          </p:stCondLst>
                                        </p:cTn>
                                        <p:tgtEl>
                                          <p:spTgt spid="67"/>
                                        </p:tgtEl>
                                        <p:attrNameLst>
                                          <p:attrName>style.visibility</p:attrName>
                                        </p:attrNameLst>
                                      </p:cBhvr>
                                      <p:to>
                                        <p:strVal val="visible"/>
                                      </p:to>
                                    </p:set>
                                    <p:anim calcmode="lin" valueType="num">
                                      <p:cBhvr>
                                        <p:cTn id="60" dur="500" fill="hold"/>
                                        <p:tgtEl>
                                          <p:spTgt spid="67"/>
                                        </p:tgtEl>
                                        <p:attrNameLst>
                                          <p:attrName>ppt_w</p:attrName>
                                        </p:attrNameLst>
                                      </p:cBhvr>
                                      <p:tavLst>
                                        <p:tav tm="0">
                                          <p:val>
                                            <p:fltVal val="0"/>
                                          </p:val>
                                        </p:tav>
                                        <p:tav tm="100000">
                                          <p:val>
                                            <p:strVal val="#ppt_w"/>
                                          </p:val>
                                        </p:tav>
                                      </p:tavLst>
                                    </p:anim>
                                    <p:anim calcmode="lin" valueType="num">
                                      <p:cBhvr>
                                        <p:cTn id="61" dur="500" fill="hold"/>
                                        <p:tgtEl>
                                          <p:spTgt spid="67"/>
                                        </p:tgtEl>
                                        <p:attrNameLst>
                                          <p:attrName>ppt_h</p:attrName>
                                        </p:attrNameLst>
                                      </p:cBhvr>
                                      <p:tavLst>
                                        <p:tav tm="0">
                                          <p:val>
                                            <p:fltVal val="0"/>
                                          </p:val>
                                        </p:tav>
                                        <p:tav tm="100000">
                                          <p:val>
                                            <p:strVal val="#ppt_h"/>
                                          </p:val>
                                        </p:tav>
                                      </p:tavLst>
                                    </p:anim>
                                    <p:animEffect transition="in" filter="fade">
                                      <p:cBhvr>
                                        <p:cTn id="62" dur="500"/>
                                        <p:tgtEl>
                                          <p:spTgt spid="67"/>
                                        </p:tgtEl>
                                      </p:cBhvr>
                                    </p:animEffect>
                                  </p:childTnLst>
                                </p:cTn>
                              </p:par>
                            </p:childTnLst>
                          </p:cTn>
                        </p:par>
                        <p:par>
                          <p:cTn id="63" fill="hold">
                            <p:stCondLst>
                              <p:cond delay="4000"/>
                            </p:stCondLst>
                            <p:childTnLst>
                              <p:par>
                                <p:cTn id="64" presetID="22" presetClass="entr" presetSubtype="1"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wipe(up)">
                                      <p:cBhvr>
                                        <p:cTn id="66" dur="500"/>
                                        <p:tgtEl>
                                          <p:spTgt spid="43"/>
                                        </p:tgtEl>
                                      </p:cBhvr>
                                    </p:animEffect>
                                  </p:childTnLst>
                                </p:cTn>
                              </p:par>
                            </p:childTnLst>
                          </p:cTn>
                        </p:par>
                        <p:par>
                          <p:cTn id="67" fill="hold">
                            <p:stCondLst>
                              <p:cond delay="4500"/>
                            </p:stCondLst>
                            <p:childTnLst>
                              <p:par>
                                <p:cTn id="68" presetID="49" presetClass="entr" presetSubtype="0" decel="100000" fill="hold" nodeType="afterEffect">
                                  <p:stCondLst>
                                    <p:cond delay="0"/>
                                  </p:stCondLst>
                                  <p:childTnLst>
                                    <p:set>
                                      <p:cBhvr>
                                        <p:cTn id="69" dur="1" fill="hold">
                                          <p:stCondLst>
                                            <p:cond delay="0"/>
                                          </p:stCondLst>
                                        </p:cTn>
                                        <p:tgtEl>
                                          <p:spTgt spid="111"/>
                                        </p:tgtEl>
                                        <p:attrNameLst>
                                          <p:attrName>style.visibility</p:attrName>
                                        </p:attrNameLst>
                                      </p:cBhvr>
                                      <p:to>
                                        <p:strVal val="visible"/>
                                      </p:to>
                                    </p:set>
                                    <p:anim calcmode="lin" valueType="num">
                                      <p:cBhvr>
                                        <p:cTn id="70" dur="500" fill="hold"/>
                                        <p:tgtEl>
                                          <p:spTgt spid="111"/>
                                        </p:tgtEl>
                                        <p:attrNameLst>
                                          <p:attrName>ppt_w</p:attrName>
                                        </p:attrNameLst>
                                      </p:cBhvr>
                                      <p:tavLst>
                                        <p:tav tm="0">
                                          <p:val>
                                            <p:fltVal val="0"/>
                                          </p:val>
                                        </p:tav>
                                        <p:tav tm="100000">
                                          <p:val>
                                            <p:strVal val="#ppt_w"/>
                                          </p:val>
                                        </p:tav>
                                      </p:tavLst>
                                    </p:anim>
                                    <p:anim calcmode="lin" valueType="num">
                                      <p:cBhvr>
                                        <p:cTn id="71" dur="500" fill="hold"/>
                                        <p:tgtEl>
                                          <p:spTgt spid="111"/>
                                        </p:tgtEl>
                                        <p:attrNameLst>
                                          <p:attrName>ppt_h</p:attrName>
                                        </p:attrNameLst>
                                      </p:cBhvr>
                                      <p:tavLst>
                                        <p:tav tm="0">
                                          <p:val>
                                            <p:fltVal val="0"/>
                                          </p:val>
                                        </p:tav>
                                        <p:tav tm="100000">
                                          <p:val>
                                            <p:strVal val="#ppt_h"/>
                                          </p:val>
                                        </p:tav>
                                      </p:tavLst>
                                    </p:anim>
                                    <p:anim calcmode="lin" valueType="num">
                                      <p:cBhvr>
                                        <p:cTn id="72" dur="500" fill="hold"/>
                                        <p:tgtEl>
                                          <p:spTgt spid="111"/>
                                        </p:tgtEl>
                                        <p:attrNameLst>
                                          <p:attrName>style.rotation</p:attrName>
                                        </p:attrNameLst>
                                      </p:cBhvr>
                                      <p:tavLst>
                                        <p:tav tm="0">
                                          <p:val>
                                            <p:fltVal val="360"/>
                                          </p:val>
                                        </p:tav>
                                        <p:tav tm="100000">
                                          <p:val>
                                            <p:fltVal val="0"/>
                                          </p:val>
                                        </p:tav>
                                      </p:tavLst>
                                    </p:anim>
                                    <p:animEffect transition="in" filter="fade">
                                      <p:cBhvr>
                                        <p:cTn id="73" dur="500"/>
                                        <p:tgtEl>
                                          <p:spTgt spid="111"/>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68"/>
                                        </p:tgtEl>
                                        <p:attrNameLst>
                                          <p:attrName>style.visibility</p:attrName>
                                        </p:attrNameLst>
                                      </p:cBhvr>
                                      <p:to>
                                        <p:strVal val="visible"/>
                                      </p:to>
                                    </p:set>
                                    <p:anim calcmode="lin" valueType="num">
                                      <p:cBhvr>
                                        <p:cTn id="77" dur="500" fill="hold"/>
                                        <p:tgtEl>
                                          <p:spTgt spid="68"/>
                                        </p:tgtEl>
                                        <p:attrNameLst>
                                          <p:attrName>ppt_w</p:attrName>
                                        </p:attrNameLst>
                                      </p:cBhvr>
                                      <p:tavLst>
                                        <p:tav tm="0">
                                          <p:val>
                                            <p:fltVal val="0"/>
                                          </p:val>
                                        </p:tav>
                                        <p:tav tm="100000">
                                          <p:val>
                                            <p:strVal val="#ppt_w"/>
                                          </p:val>
                                        </p:tav>
                                      </p:tavLst>
                                    </p:anim>
                                    <p:anim calcmode="lin" valueType="num">
                                      <p:cBhvr>
                                        <p:cTn id="78" dur="500" fill="hold"/>
                                        <p:tgtEl>
                                          <p:spTgt spid="68"/>
                                        </p:tgtEl>
                                        <p:attrNameLst>
                                          <p:attrName>ppt_h</p:attrName>
                                        </p:attrNameLst>
                                      </p:cBhvr>
                                      <p:tavLst>
                                        <p:tav tm="0">
                                          <p:val>
                                            <p:fltVal val="0"/>
                                          </p:val>
                                        </p:tav>
                                        <p:tav tm="100000">
                                          <p:val>
                                            <p:strVal val="#ppt_h"/>
                                          </p:val>
                                        </p:tav>
                                      </p:tavLst>
                                    </p:anim>
                                    <p:animEffect transition="in" filter="fade">
                                      <p:cBhvr>
                                        <p:cTn id="79" dur="500"/>
                                        <p:tgtEl>
                                          <p:spTgt spid="68"/>
                                        </p:tgtEl>
                                      </p:cBhvr>
                                    </p:animEffect>
                                  </p:childTnLst>
                                </p:cTn>
                              </p:par>
                            </p:childTnLst>
                          </p:cTn>
                        </p:par>
                        <p:par>
                          <p:cTn id="80" fill="hold">
                            <p:stCondLst>
                              <p:cond delay="5500"/>
                            </p:stCondLst>
                            <p:childTnLst>
                              <p:par>
                                <p:cTn id="81" presetID="22" presetClass="entr" presetSubtype="1" fill="hold" grpId="0" nodeType="after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wipe(up)">
                                      <p:cBhvr>
                                        <p:cTn id="83" dur="500"/>
                                        <p:tgtEl>
                                          <p:spTgt spid="50"/>
                                        </p:tgtEl>
                                      </p:cBhvr>
                                    </p:animEffect>
                                  </p:childTnLst>
                                </p:cTn>
                              </p:par>
                            </p:childTnLst>
                          </p:cTn>
                        </p:par>
                        <p:par>
                          <p:cTn id="84" fill="hold">
                            <p:stCondLst>
                              <p:cond delay="6000"/>
                            </p:stCondLst>
                            <p:childTnLst>
                              <p:par>
                                <p:cTn id="85" presetID="49" presetClass="entr" presetSubtype="0" decel="100000" fill="hold" nodeType="afterEffect">
                                  <p:stCondLst>
                                    <p:cond delay="0"/>
                                  </p:stCondLst>
                                  <p:childTnLst>
                                    <p:set>
                                      <p:cBhvr>
                                        <p:cTn id="86" dur="1" fill="hold">
                                          <p:stCondLst>
                                            <p:cond delay="0"/>
                                          </p:stCondLst>
                                        </p:cTn>
                                        <p:tgtEl>
                                          <p:spTgt spid="114"/>
                                        </p:tgtEl>
                                        <p:attrNameLst>
                                          <p:attrName>style.visibility</p:attrName>
                                        </p:attrNameLst>
                                      </p:cBhvr>
                                      <p:to>
                                        <p:strVal val="visible"/>
                                      </p:to>
                                    </p:set>
                                    <p:anim calcmode="lin" valueType="num">
                                      <p:cBhvr>
                                        <p:cTn id="87" dur="500" fill="hold"/>
                                        <p:tgtEl>
                                          <p:spTgt spid="114"/>
                                        </p:tgtEl>
                                        <p:attrNameLst>
                                          <p:attrName>ppt_w</p:attrName>
                                        </p:attrNameLst>
                                      </p:cBhvr>
                                      <p:tavLst>
                                        <p:tav tm="0">
                                          <p:val>
                                            <p:fltVal val="0"/>
                                          </p:val>
                                        </p:tav>
                                        <p:tav tm="100000">
                                          <p:val>
                                            <p:strVal val="#ppt_w"/>
                                          </p:val>
                                        </p:tav>
                                      </p:tavLst>
                                    </p:anim>
                                    <p:anim calcmode="lin" valueType="num">
                                      <p:cBhvr>
                                        <p:cTn id="88" dur="500" fill="hold"/>
                                        <p:tgtEl>
                                          <p:spTgt spid="114"/>
                                        </p:tgtEl>
                                        <p:attrNameLst>
                                          <p:attrName>ppt_h</p:attrName>
                                        </p:attrNameLst>
                                      </p:cBhvr>
                                      <p:tavLst>
                                        <p:tav tm="0">
                                          <p:val>
                                            <p:fltVal val="0"/>
                                          </p:val>
                                        </p:tav>
                                        <p:tav tm="100000">
                                          <p:val>
                                            <p:strVal val="#ppt_h"/>
                                          </p:val>
                                        </p:tav>
                                      </p:tavLst>
                                    </p:anim>
                                    <p:anim calcmode="lin" valueType="num">
                                      <p:cBhvr>
                                        <p:cTn id="89" dur="500" fill="hold"/>
                                        <p:tgtEl>
                                          <p:spTgt spid="114"/>
                                        </p:tgtEl>
                                        <p:attrNameLst>
                                          <p:attrName>style.rotation</p:attrName>
                                        </p:attrNameLst>
                                      </p:cBhvr>
                                      <p:tavLst>
                                        <p:tav tm="0">
                                          <p:val>
                                            <p:fltVal val="360"/>
                                          </p:val>
                                        </p:tav>
                                        <p:tav tm="100000">
                                          <p:val>
                                            <p:fltVal val="0"/>
                                          </p:val>
                                        </p:tav>
                                      </p:tavLst>
                                    </p:anim>
                                    <p:animEffect transition="in" filter="fade">
                                      <p:cBhvr>
                                        <p:cTn id="90" dur="500"/>
                                        <p:tgtEl>
                                          <p:spTgt spid="114"/>
                                        </p:tgtEl>
                                      </p:cBhvr>
                                    </p:animEffect>
                                  </p:childTnLst>
                                </p:cTn>
                              </p:par>
                            </p:childTnLst>
                          </p:cTn>
                        </p:par>
                        <p:par>
                          <p:cTn id="91" fill="hold">
                            <p:stCondLst>
                              <p:cond delay="6500"/>
                            </p:stCondLst>
                            <p:childTnLst>
                              <p:par>
                                <p:cTn id="92" presetID="53" presetClass="entr" presetSubtype="16" fill="hold" grpId="0" nodeType="afterEffect">
                                  <p:stCondLst>
                                    <p:cond delay="0"/>
                                  </p:stCondLst>
                                  <p:childTnLst>
                                    <p:set>
                                      <p:cBhvr>
                                        <p:cTn id="93" dur="1" fill="hold">
                                          <p:stCondLst>
                                            <p:cond delay="0"/>
                                          </p:stCondLst>
                                        </p:cTn>
                                        <p:tgtEl>
                                          <p:spTgt spid="69"/>
                                        </p:tgtEl>
                                        <p:attrNameLst>
                                          <p:attrName>style.visibility</p:attrName>
                                        </p:attrNameLst>
                                      </p:cBhvr>
                                      <p:to>
                                        <p:strVal val="visible"/>
                                      </p:to>
                                    </p:set>
                                    <p:anim calcmode="lin" valueType="num">
                                      <p:cBhvr>
                                        <p:cTn id="94" dur="500" fill="hold"/>
                                        <p:tgtEl>
                                          <p:spTgt spid="69"/>
                                        </p:tgtEl>
                                        <p:attrNameLst>
                                          <p:attrName>ppt_w</p:attrName>
                                        </p:attrNameLst>
                                      </p:cBhvr>
                                      <p:tavLst>
                                        <p:tav tm="0">
                                          <p:val>
                                            <p:fltVal val="0"/>
                                          </p:val>
                                        </p:tav>
                                        <p:tav tm="100000">
                                          <p:val>
                                            <p:strVal val="#ppt_w"/>
                                          </p:val>
                                        </p:tav>
                                      </p:tavLst>
                                    </p:anim>
                                    <p:anim calcmode="lin" valueType="num">
                                      <p:cBhvr>
                                        <p:cTn id="95" dur="500" fill="hold"/>
                                        <p:tgtEl>
                                          <p:spTgt spid="69"/>
                                        </p:tgtEl>
                                        <p:attrNameLst>
                                          <p:attrName>ppt_h</p:attrName>
                                        </p:attrNameLst>
                                      </p:cBhvr>
                                      <p:tavLst>
                                        <p:tav tm="0">
                                          <p:val>
                                            <p:fltVal val="0"/>
                                          </p:val>
                                        </p:tav>
                                        <p:tav tm="100000">
                                          <p:val>
                                            <p:strVal val="#ppt_h"/>
                                          </p:val>
                                        </p:tav>
                                      </p:tavLst>
                                    </p:anim>
                                    <p:animEffect transition="in" filter="fade">
                                      <p:cBhvr>
                                        <p:cTn id="96" dur="500"/>
                                        <p:tgtEl>
                                          <p:spTgt spid="69"/>
                                        </p:tgtEl>
                                      </p:cBhvr>
                                    </p:animEffect>
                                  </p:childTnLst>
                                </p:cTn>
                              </p:par>
                            </p:childTnLst>
                          </p:cTn>
                        </p:par>
                        <p:par>
                          <p:cTn id="97" fill="hold">
                            <p:stCondLst>
                              <p:cond delay="7000"/>
                            </p:stCondLst>
                            <p:childTnLst>
                              <p:par>
                                <p:cTn id="98" presetID="22" presetClass="entr" presetSubtype="1"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Effect transition="in" filter="wipe(up)">
                                      <p:cBhvr>
                                        <p:cTn id="100" dur="500"/>
                                        <p:tgtEl>
                                          <p:spTgt spid="56"/>
                                        </p:tgtEl>
                                      </p:cBhvr>
                                    </p:animEffect>
                                  </p:childTnLst>
                                </p:cTn>
                              </p:par>
                            </p:childTnLst>
                          </p:cTn>
                        </p:par>
                        <p:par>
                          <p:cTn id="101" fill="hold">
                            <p:stCondLst>
                              <p:cond delay="7500"/>
                            </p:stCondLst>
                            <p:childTnLst>
                              <p:par>
                                <p:cTn id="102" presetID="49" presetClass="entr" presetSubtype="0" decel="100000" fill="hold" nodeType="afterEffect">
                                  <p:stCondLst>
                                    <p:cond delay="0"/>
                                  </p:stCondLst>
                                  <p:childTnLst>
                                    <p:set>
                                      <p:cBhvr>
                                        <p:cTn id="103" dur="1" fill="hold">
                                          <p:stCondLst>
                                            <p:cond delay="0"/>
                                          </p:stCondLst>
                                        </p:cTn>
                                        <p:tgtEl>
                                          <p:spTgt spid="117"/>
                                        </p:tgtEl>
                                        <p:attrNameLst>
                                          <p:attrName>style.visibility</p:attrName>
                                        </p:attrNameLst>
                                      </p:cBhvr>
                                      <p:to>
                                        <p:strVal val="visible"/>
                                      </p:to>
                                    </p:set>
                                    <p:anim calcmode="lin" valueType="num">
                                      <p:cBhvr>
                                        <p:cTn id="104" dur="500" fill="hold"/>
                                        <p:tgtEl>
                                          <p:spTgt spid="117"/>
                                        </p:tgtEl>
                                        <p:attrNameLst>
                                          <p:attrName>ppt_w</p:attrName>
                                        </p:attrNameLst>
                                      </p:cBhvr>
                                      <p:tavLst>
                                        <p:tav tm="0">
                                          <p:val>
                                            <p:fltVal val="0"/>
                                          </p:val>
                                        </p:tav>
                                        <p:tav tm="100000">
                                          <p:val>
                                            <p:strVal val="#ppt_w"/>
                                          </p:val>
                                        </p:tav>
                                      </p:tavLst>
                                    </p:anim>
                                    <p:anim calcmode="lin" valueType="num">
                                      <p:cBhvr>
                                        <p:cTn id="105" dur="500" fill="hold"/>
                                        <p:tgtEl>
                                          <p:spTgt spid="117"/>
                                        </p:tgtEl>
                                        <p:attrNameLst>
                                          <p:attrName>ppt_h</p:attrName>
                                        </p:attrNameLst>
                                      </p:cBhvr>
                                      <p:tavLst>
                                        <p:tav tm="0">
                                          <p:val>
                                            <p:fltVal val="0"/>
                                          </p:val>
                                        </p:tav>
                                        <p:tav tm="100000">
                                          <p:val>
                                            <p:strVal val="#ppt_h"/>
                                          </p:val>
                                        </p:tav>
                                      </p:tavLst>
                                    </p:anim>
                                    <p:anim calcmode="lin" valueType="num">
                                      <p:cBhvr>
                                        <p:cTn id="106" dur="500" fill="hold"/>
                                        <p:tgtEl>
                                          <p:spTgt spid="117"/>
                                        </p:tgtEl>
                                        <p:attrNameLst>
                                          <p:attrName>style.rotation</p:attrName>
                                        </p:attrNameLst>
                                      </p:cBhvr>
                                      <p:tavLst>
                                        <p:tav tm="0">
                                          <p:val>
                                            <p:fltVal val="360"/>
                                          </p:val>
                                        </p:tav>
                                        <p:tav tm="100000">
                                          <p:val>
                                            <p:fltVal val="0"/>
                                          </p:val>
                                        </p:tav>
                                      </p:tavLst>
                                    </p:anim>
                                    <p:animEffect transition="in" filter="fade">
                                      <p:cBhvr>
                                        <p:cTn id="107" dur="500"/>
                                        <p:tgtEl>
                                          <p:spTgt spid="117"/>
                                        </p:tgtEl>
                                      </p:cBhvr>
                                    </p:animEffect>
                                  </p:childTnLst>
                                </p:cTn>
                              </p:par>
                            </p:childTnLst>
                          </p:cTn>
                        </p:par>
                        <p:par>
                          <p:cTn id="108" fill="hold">
                            <p:stCondLst>
                              <p:cond delay="8000"/>
                            </p:stCondLst>
                            <p:childTnLst>
                              <p:par>
                                <p:cTn id="109" presetID="53" presetClass="entr" presetSubtype="16"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childTnLst>
                                </p:cTn>
                              </p:par>
                            </p:childTnLst>
                          </p:cTn>
                        </p:par>
                        <p:par>
                          <p:cTn id="114" fill="hold">
                            <p:stCondLst>
                              <p:cond delay="8500"/>
                            </p:stCondLst>
                            <p:childTnLst>
                              <p:par>
                                <p:cTn id="115" presetID="22" presetClass="entr" presetSubtype="1"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up)">
                                      <p:cBhvr>
                                        <p:cTn id="117"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Freeform 7"/>
          <p:cNvSpPr/>
          <p:nvPr/>
        </p:nvSpPr>
        <p:spPr>
          <a:xfrm>
            <a:off x="1533972"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EF3425"/>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9" name="Freeform 18"/>
          <p:cNvSpPr/>
          <p:nvPr/>
        </p:nvSpPr>
        <p:spPr>
          <a:xfrm>
            <a:off x="8694811"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62768F"/>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8" name="Freeform 17"/>
          <p:cNvSpPr/>
          <p:nvPr/>
        </p:nvSpPr>
        <p:spPr>
          <a:xfrm>
            <a:off x="6319303"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44546B"/>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7" name="Freeform 16"/>
          <p:cNvSpPr/>
          <p:nvPr/>
        </p:nvSpPr>
        <p:spPr>
          <a:xfrm>
            <a:off x="3943796"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8397B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107996"/>
          </a:xfrm>
          <a:prstGeom prst="rect">
            <a:avLst/>
          </a:prstGeom>
          <a:noFill/>
        </p:spPr>
        <p:txBody>
          <a:bodyPr wrap="square" rtlCol="0">
            <a:spAutoFit/>
          </a:bodyPr>
          <a:lstStyle/>
          <a:p>
            <a:r>
              <a:rPr lang="en-US" b="1" dirty="0">
                <a:solidFill>
                  <a:srgbClr val="222A49"/>
                </a:solidFill>
                <a:latin typeface="Candara" panose="020E0502030303020204" pitchFamily="34" charset="0"/>
              </a:rPr>
              <a:t>LOREM IPSUM DOLOR</a:t>
            </a:r>
          </a:p>
          <a:p>
            <a:endParaRPr lang="en-US" sz="600" b="1" dirty="0">
              <a:solidFill>
                <a:srgbClr val="222A49"/>
              </a:solidFill>
              <a:latin typeface="Candara" panose="020E0502030303020204" pitchFamily="34" charset="0"/>
            </a:endParaRPr>
          </a:p>
          <a:p>
            <a:r>
              <a:rPr lang="en-US" sz="1400" dirty="0">
                <a:solidFill>
                  <a:srgbClr val="222A49"/>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502029" y="271876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777057" y="2782731"/>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42630" y="27719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347687" y="268901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pic>
        <p:nvPicPr>
          <p:cNvPr id="20" name="Picture 1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3405311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childTnLst>
                          </p:cTn>
                        </p:par>
                        <p:par>
                          <p:cTn id="34" fill="hold">
                            <p:stCondLst>
                              <p:cond delay="3000"/>
                            </p:stCondLst>
                            <p:childTnLst>
                              <p:par>
                                <p:cTn id="35" presetID="22" presetClass="entr" presetSubtype="4"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down)">
                                      <p:cBhvr>
                                        <p:cTn id="37" dur="500"/>
                                        <p:tgtEl>
                                          <p:spTgt spid="18"/>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4"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down)">
                                      <p:cBhvr>
                                        <p:cTn id="47" dur="500"/>
                                        <p:tgtEl>
                                          <p:spTgt spid="19"/>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fade">
                                      <p:cBhvr>
                                        <p:cTn id="51" dur="1000"/>
                                        <p:tgtEl>
                                          <p:spTgt spid="2"/>
                                        </p:tgtEl>
                                      </p:cBhvr>
                                    </p:animEffect>
                                    <p:anim calcmode="lin" valueType="num">
                                      <p:cBhvr>
                                        <p:cTn id="52" dur="1000" fill="hold"/>
                                        <p:tgtEl>
                                          <p:spTgt spid="2"/>
                                        </p:tgtEl>
                                        <p:attrNameLst>
                                          <p:attrName>ppt_x</p:attrName>
                                        </p:attrNameLst>
                                      </p:cBhvr>
                                      <p:tavLst>
                                        <p:tav tm="0">
                                          <p:val>
                                            <p:strVal val="#ppt_x"/>
                                          </p:val>
                                        </p:tav>
                                        <p:tav tm="100000">
                                          <p:val>
                                            <p:strVal val="#ppt_x"/>
                                          </p:val>
                                        </p:tav>
                                      </p:tavLst>
                                    </p:anim>
                                    <p:anim calcmode="lin" valueType="num">
                                      <p:cBhvr>
                                        <p:cTn id="53" dur="1000" fill="hold"/>
                                        <p:tgtEl>
                                          <p:spTgt spid="2"/>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left)">
                                      <p:cBhvr>
                                        <p:cTn id="5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9" grpId="0" animBg="1"/>
      <p:bldP spid="18" grpId="0" animBg="1"/>
      <p:bldP spid="17" grpId="0" animBg="1"/>
      <p:bldP spid="7" grpId="0"/>
      <p:bldP spid="2" grpId="0" animBg="1"/>
      <p:bldP spid="9" grpId="0"/>
      <p:bldP spid="13" grpId="0" animBg="1"/>
      <p:bldP spid="14" grpId="0" animBg="1"/>
      <p:bldP spid="15" grpId="0" animBg="1"/>
      <p:bldP spid="1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 name="Oval 2"/>
          <p:cNvSpPr/>
          <p:nvPr/>
        </p:nvSpPr>
        <p:spPr>
          <a:xfrm>
            <a:off x="120131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8" name="Oval 27"/>
          <p:cNvSpPr/>
          <p:nvPr/>
        </p:nvSpPr>
        <p:spPr>
          <a:xfrm>
            <a:off x="867068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9" name="TextBox 28"/>
          <p:cNvSpPr txBox="1"/>
          <p:nvPr/>
        </p:nvSpPr>
        <p:spPr>
          <a:xfrm>
            <a:off x="8880658" y="3027165"/>
            <a:ext cx="1948280" cy="1661993"/>
          </a:xfrm>
          <a:prstGeom prst="rect">
            <a:avLst/>
          </a:prstGeom>
          <a:noFill/>
        </p:spPr>
        <p:txBody>
          <a:bodyPr wrap="square" rtlCol="0">
            <a:spAutoFit/>
          </a:bodyPr>
          <a:lstStyle/>
          <a:p>
            <a:pPr algn="ctr"/>
            <a:r>
              <a:rPr lang="en-US" sz="2200" b="1" dirty="0">
                <a:solidFill>
                  <a:srgbClr val="62768F"/>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25" name="Oval 24"/>
          <p:cNvSpPr/>
          <p:nvPr/>
        </p:nvSpPr>
        <p:spPr>
          <a:xfrm>
            <a:off x="618089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6" name="TextBox 25"/>
          <p:cNvSpPr txBox="1"/>
          <p:nvPr/>
        </p:nvSpPr>
        <p:spPr>
          <a:xfrm>
            <a:off x="6390868" y="3027165"/>
            <a:ext cx="1948280" cy="1661993"/>
          </a:xfrm>
          <a:prstGeom prst="rect">
            <a:avLst/>
          </a:prstGeom>
          <a:noFill/>
        </p:spPr>
        <p:txBody>
          <a:bodyPr wrap="square" rtlCol="0">
            <a:spAutoFit/>
          </a:bodyPr>
          <a:lstStyle/>
          <a:p>
            <a:pPr algn="ctr"/>
            <a:r>
              <a:rPr lang="en-US" sz="2200" b="1" dirty="0">
                <a:solidFill>
                  <a:srgbClr val="44546B"/>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22" name="Oval 21"/>
          <p:cNvSpPr/>
          <p:nvPr/>
        </p:nvSpPr>
        <p:spPr>
          <a:xfrm>
            <a:off x="369110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3" name="TextBox 22"/>
          <p:cNvSpPr txBox="1"/>
          <p:nvPr/>
        </p:nvSpPr>
        <p:spPr>
          <a:xfrm>
            <a:off x="3901078" y="3027165"/>
            <a:ext cx="1948280" cy="1661993"/>
          </a:xfrm>
          <a:prstGeom prst="rect">
            <a:avLst/>
          </a:prstGeom>
          <a:noFill/>
        </p:spPr>
        <p:txBody>
          <a:bodyPr wrap="square" rtlCol="0">
            <a:spAutoFit/>
          </a:bodyPr>
          <a:lstStyle/>
          <a:p>
            <a:pPr algn="ctr"/>
            <a:r>
              <a:rPr lang="en-US" sz="2200" b="1" dirty="0">
                <a:solidFill>
                  <a:srgbClr val="8397B1"/>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107996"/>
          </a:xfrm>
          <a:prstGeom prst="rect">
            <a:avLst/>
          </a:prstGeom>
          <a:noFill/>
        </p:spPr>
        <p:txBody>
          <a:bodyPr wrap="square" rtlCol="0">
            <a:spAutoFit/>
          </a:bodyPr>
          <a:lstStyle/>
          <a:p>
            <a:r>
              <a:rPr lang="en-US" b="1" dirty="0">
                <a:solidFill>
                  <a:srgbClr val="222A49"/>
                </a:solidFill>
                <a:latin typeface="Candara" panose="020E0502030303020204" pitchFamily="34" charset="0"/>
              </a:rPr>
              <a:t>LOREM IPSUM DOLOR</a:t>
            </a:r>
          </a:p>
          <a:p>
            <a:endParaRPr lang="en-US" sz="600" b="1" dirty="0">
              <a:solidFill>
                <a:srgbClr val="222A49"/>
              </a:solidFill>
              <a:latin typeface="Candara" panose="020E0502030303020204" pitchFamily="34" charset="0"/>
            </a:endParaRPr>
          </a:p>
          <a:p>
            <a:r>
              <a:rPr lang="en-US" sz="1400" dirty="0">
                <a:solidFill>
                  <a:srgbClr val="222A49"/>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616241" y="2480271"/>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662703" y="255688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84049" y="2525087"/>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153369" y="2483635"/>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 name="TextBox 3"/>
          <p:cNvSpPr txBox="1"/>
          <p:nvPr/>
        </p:nvSpPr>
        <p:spPr>
          <a:xfrm>
            <a:off x="1411288" y="3027165"/>
            <a:ext cx="1948280" cy="1661993"/>
          </a:xfrm>
          <a:prstGeom prst="rect">
            <a:avLst/>
          </a:prstGeom>
          <a:noFill/>
        </p:spPr>
        <p:txBody>
          <a:bodyPr wrap="square" rtlCol="0">
            <a:spAutoFit/>
          </a:bodyPr>
          <a:lstStyle/>
          <a:p>
            <a:pPr algn="ctr"/>
            <a:r>
              <a:rPr lang="en-US" sz="2200" b="1" dirty="0">
                <a:solidFill>
                  <a:srgbClr val="EF3425"/>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pic>
        <p:nvPicPr>
          <p:cNvPr id="17" name="Picture 1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76182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up)">
                                      <p:cBhvr>
                                        <p:cTn id="23" dur="500"/>
                                        <p:tgtEl>
                                          <p:spTgt spid="4"/>
                                        </p:tgtEl>
                                      </p:cBhvr>
                                    </p:animEffect>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500" fill="hold"/>
                                        <p:tgtEl>
                                          <p:spTgt spid="22"/>
                                        </p:tgtEl>
                                        <p:attrNameLst>
                                          <p:attrName>ppt_w</p:attrName>
                                        </p:attrNameLst>
                                      </p:cBhvr>
                                      <p:tavLst>
                                        <p:tav tm="0">
                                          <p:val>
                                            <p:fltVal val="0"/>
                                          </p:val>
                                        </p:tav>
                                        <p:tav tm="100000">
                                          <p:val>
                                            <p:strVal val="#ppt_w"/>
                                          </p:val>
                                        </p:tav>
                                      </p:tavLst>
                                    </p:anim>
                                    <p:anim calcmode="lin" valueType="num">
                                      <p:cBhvr>
                                        <p:cTn id="28" dur="500" fill="hold"/>
                                        <p:tgtEl>
                                          <p:spTgt spid="22"/>
                                        </p:tgtEl>
                                        <p:attrNameLst>
                                          <p:attrName>ppt_h</p:attrName>
                                        </p:attrNameLst>
                                      </p:cBhvr>
                                      <p:tavLst>
                                        <p:tav tm="0">
                                          <p:val>
                                            <p:fltVal val="0"/>
                                          </p:val>
                                        </p:tav>
                                        <p:tav tm="100000">
                                          <p:val>
                                            <p:strVal val="#ppt_h"/>
                                          </p:val>
                                        </p:tav>
                                      </p:tavLst>
                                    </p:anim>
                                    <p:animEffect transition="in" filter="fade">
                                      <p:cBhvr>
                                        <p:cTn id="29" dur="500"/>
                                        <p:tgtEl>
                                          <p:spTgt spid="22"/>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500" fill="hold"/>
                                        <p:tgtEl>
                                          <p:spTgt spid="14"/>
                                        </p:tgtEl>
                                        <p:attrNameLst>
                                          <p:attrName>ppt_w</p:attrName>
                                        </p:attrNameLst>
                                      </p:cBhvr>
                                      <p:tavLst>
                                        <p:tav tm="0">
                                          <p:val>
                                            <p:fltVal val="0"/>
                                          </p:val>
                                        </p:tav>
                                        <p:tav tm="100000">
                                          <p:val>
                                            <p:strVal val="#ppt_w"/>
                                          </p:val>
                                        </p:tav>
                                      </p:tavLst>
                                    </p:anim>
                                    <p:anim calcmode="lin" valueType="num">
                                      <p:cBhvr>
                                        <p:cTn id="34" dur="500" fill="hold"/>
                                        <p:tgtEl>
                                          <p:spTgt spid="14"/>
                                        </p:tgtEl>
                                        <p:attrNameLst>
                                          <p:attrName>ppt_h</p:attrName>
                                        </p:attrNameLst>
                                      </p:cBhvr>
                                      <p:tavLst>
                                        <p:tav tm="0">
                                          <p:val>
                                            <p:fltVal val="0"/>
                                          </p:val>
                                        </p:tav>
                                        <p:tav tm="100000">
                                          <p:val>
                                            <p:strVal val="#ppt_h"/>
                                          </p:val>
                                        </p:tav>
                                      </p:tavLst>
                                    </p:anim>
                                    <p:animEffect transition="in" filter="fade">
                                      <p:cBhvr>
                                        <p:cTn id="35" dur="500"/>
                                        <p:tgtEl>
                                          <p:spTgt spid="14"/>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p:cTn id="43" dur="500" fill="hold"/>
                                        <p:tgtEl>
                                          <p:spTgt spid="25"/>
                                        </p:tgtEl>
                                        <p:attrNameLst>
                                          <p:attrName>ppt_w</p:attrName>
                                        </p:attrNameLst>
                                      </p:cBhvr>
                                      <p:tavLst>
                                        <p:tav tm="0">
                                          <p:val>
                                            <p:fltVal val="0"/>
                                          </p:val>
                                        </p:tav>
                                        <p:tav tm="100000">
                                          <p:val>
                                            <p:strVal val="#ppt_w"/>
                                          </p:val>
                                        </p:tav>
                                      </p:tavLst>
                                    </p:anim>
                                    <p:anim calcmode="lin" valueType="num">
                                      <p:cBhvr>
                                        <p:cTn id="44" dur="500" fill="hold"/>
                                        <p:tgtEl>
                                          <p:spTgt spid="25"/>
                                        </p:tgtEl>
                                        <p:attrNameLst>
                                          <p:attrName>ppt_h</p:attrName>
                                        </p:attrNameLst>
                                      </p:cBhvr>
                                      <p:tavLst>
                                        <p:tav tm="0">
                                          <p:val>
                                            <p:fltVal val="0"/>
                                          </p:val>
                                        </p:tav>
                                        <p:tav tm="100000">
                                          <p:val>
                                            <p:strVal val="#ppt_h"/>
                                          </p:val>
                                        </p:tav>
                                      </p:tavLst>
                                    </p:anim>
                                    <p:animEffect transition="in" filter="fade">
                                      <p:cBhvr>
                                        <p:cTn id="45" dur="500"/>
                                        <p:tgtEl>
                                          <p:spTgt spid="25"/>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fltVal val="0"/>
                                          </p:val>
                                        </p:tav>
                                        <p:tav tm="100000">
                                          <p:val>
                                            <p:strVal val="#ppt_w"/>
                                          </p:val>
                                        </p:tav>
                                      </p:tavLst>
                                    </p:anim>
                                    <p:anim calcmode="lin" valueType="num">
                                      <p:cBhvr>
                                        <p:cTn id="50" dur="500" fill="hold"/>
                                        <p:tgtEl>
                                          <p:spTgt spid="15"/>
                                        </p:tgtEl>
                                        <p:attrNameLst>
                                          <p:attrName>ppt_h</p:attrName>
                                        </p:attrNameLst>
                                      </p:cBhvr>
                                      <p:tavLst>
                                        <p:tav tm="0">
                                          <p:val>
                                            <p:fltVal val="0"/>
                                          </p:val>
                                        </p:tav>
                                        <p:tav tm="100000">
                                          <p:val>
                                            <p:strVal val="#ppt_h"/>
                                          </p:val>
                                        </p:tav>
                                      </p:tavLst>
                                    </p:anim>
                                    <p:animEffect transition="in" filter="fade">
                                      <p:cBhvr>
                                        <p:cTn id="51" dur="500"/>
                                        <p:tgtEl>
                                          <p:spTgt spid="15"/>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wipe(up)">
                                      <p:cBhvr>
                                        <p:cTn id="55" dur="500"/>
                                        <p:tgtEl>
                                          <p:spTgt spid="26"/>
                                        </p:tgtEl>
                                      </p:cBhvr>
                                    </p:animEffect>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28"/>
                                        </p:tgtEl>
                                        <p:attrNameLst>
                                          <p:attrName>style.visibility</p:attrName>
                                        </p:attrNameLst>
                                      </p:cBhvr>
                                      <p:to>
                                        <p:strVal val="visible"/>
                                      </p:to>
                                    </p:set>
                                    <p:anim calcmode="lin" valueType="num">
                                      <p:cBhvr>
                                        <p:cTn id="59" dur="500" fill="hold"/>
                                        <p:tgtEl>
                                          <p:spTgt spid="28"/>
                                        </p:tgtEl>
                                        <p:attrNameLst>
                                          <p:attrName>ppt_w</p:attrName>
                                        </p:attrNameLst>
                                      </p:cBhvr>
                                      <p:tavLst>
                                        <p:tav tm="0">
                                          <p:val>
                                            <p:fltVal val="0"/>
                                          </p:val>
                                        </p:tav>
                                        <p:tav tm="100000">
                                          <p:val>
                                            <p:strVal val="#ppt_w"/>
                                          </p:val>
                                        </p:tav>
                                      </p:tavLst>
                                    </p:anim>
                                    <p:anim calcmode="lin" valueType="num">
                                      <p:cBhvr>
                                        <p:cTn id="60" dur="500" fill="hold"/>
                                        <p:tgtEl>
                                          <p:spTgt spid="28"/>
                                        </p:tgtEl>
                                        <p:attrNameLst>
                                          <p:attrName>ppt_h</p:attrName>
                                        </p:attrNameLst>
                                      </p:cBhvr>
                                      <p:tavLst>
                                        <p:tav tm="0">
                                          <p:val>
                                            <p:fltVal val="0"/>
                                          </p:val>
                                        </p:tav>
                                        <p:tav tm="100000">
                                          <p:val>
                                            <p:strVal val="#ppt_h"/>
                                          </p:val>
                                        </p:tav>
                                      </p:tavLst>
                                    </p:anim>
                                    <p:animEffect transition="in" filter="fade">
                                      <p:cBhvr>
                                        <p:cTn id="61" dur="500"/>
                                        <p:tgtEl>
                                          <p:spTgt spid="28"/>
                                        </p:tgtEl>
                                      </p:cBhvr>
                                    </p:animEffect>
                                  </p:childTnLst>
                                </p:cTn>
                              </p:par>
                            </p:childTnLst>
                          </p:cTn>
                        </p:par>
                        <p:par>
                          <p:cTn id="62" fill="hold">
                            <p:stCondLst>
                              <p:cond delay="5500"/>
                            </p:stCondLst>
                            <p:childTnLst>
                              <p:par>
                                <p:cTn id="63" presetID="53" presetClass="entr" presetSubtype="16"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6500"/>
                            </p:stCondLst>
                            <p:childTnLst>
                              <p:par>
                                <p:cTn id="73" presetID="42" presetClass="entr" presetSubtype="0" fill="hold" grpId="0" nodeType="afterEffect">
                                  <p:stCondLst>
                                    <p:cond delay="0"/>
                                  </p:stCondLst>
                                  <p:childTnLst>
                                    <p:set>
                                      <p:cBhvr>
                                        <p:cTn id="74" dur="1" fill="hold">
                                          <p:stCondLst>
                                            <p:cond delay="0"/>
                                          </p:stCondLst>
                                        </p:cTn>
                                        <p:tgtEl>
                                          <p:spTgt spid="2"/>
                                        </p:tgtEl>
                                        <p:attrNameLst>
                                          <p:attrName>style.visibility</p:attrName>
                                        </p:attrNameLst>
                                      </p:cBhvr>
                                      <p:to>
                                        <p:strVal val="visible"/>
                                      </p:to>
                                    </p:set>
                                    <p:animEffect transition="in" filter="fade">
                                      <p:cBhvr>
                                        <p:cTn id="75" dur="1000"/>
                                        <p:tgtEl>
                                          <p:spTgt spid="2"/>
                                        </p:tgtEl>
                                      </p:cBhvr>
                                    </p:animEffect>
                                    <p:anim calcmode="lin" valueType="num">
                                      <p:cBhvr>
                                        <p:cTn id="76" dur="1000" fill="hold"/>
                                        <p:tgtEl>
                                          <p:spTgt spid="2"/>
                                        </p:tgtEl>
                                        <p:attrNameLst>
                                          <p:attrName>ppt_x</p:attrName>
                                        </p:attrNameLst>
                                      </p:cBhvr>
                                      <p:tavLst>
                                        <p:tav tm="0">
                                          <p:val>
                                            <p:strVal val="#ppt_x"/>
                                          </p:val>
                                        </p:tav>
                                        <p:tav tm="100000">
                                          <p:val>
                                            <p:strVal val="#ppt_x"/>
                                          </p:val>
                                        </p:tav>
                                      </p:tavLst>
                                    </p:anim>
                                    <p:anim calcmode="lin" valueType="num">
                                      <p:cBhvr>
                                        <p:cTn id="77" dur="1000" fill="hold"/>
                                        <p:tgtEl>
                                          <p:spTgt spid="2"/>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22" presetClass="entr" presetSubtype="8" fill="hold" grpId="0" nodeType="afterEffect">
                                  <p:stCondLst>
                                    <p:cond delay="0"/>
                                  </p:stCondLst>
                                  <p:childTnLst>
                                    <p:set>
                                      <p:cBhvr>
                                        <p:cTn id="80" dur="1" fill="hold">
                                          <p:stCondLst>
                                            <p:cond delay="0"/>
                                          </p:stCondLst>
                                        </p:cTn>
                                        <p:tgtEl>
                                          <p:spTgt spid="9"/>
                                        </p:tgtEl>
                                        <p:attrNameLst>
                                          <p:attrName>style.visibility</p:attrName>
                                        </p:attrNameLst>
                                      </p:cBhvr>
                                      <p:to>
                                        <p:strVal val="visible"/>
                                      </p:to>
                                    </p:set>
                                    <p:animEffect transition="in" filter="wipe(left)">
                                      <p:cBhvr>
                                        <p:cTn id="8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8" grpId="0" animBg="1"/>
      <p:bldP spid="29" grpId="0"/>
      <p:bldP spid="25" grpId="0" animBg="1"/>
      <p:bldP spid="26" grpId="0"/>
      <p:bldP spid="22" grpId="0" animBg="1"/>
      <p:bldP spid="23" grpId="0"/>
      <p:bldP spid="7" grpId="0"/>
      <p:bldP spid="2" grpId="0" animBg="1"/>
      <p:bldP spid="9" grpId="0"/>
      <p:bldP spid="13" grpId="0" animBg="1"/>
      <p:bldP spid="14" grpId="0" animBg="1"/>
      <p:bldP spid="15" grpId="0" animBg="1"/>
      <p:bldP spid="16" grpId="0" animBg="1"/>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 name="Group 29"/>
          <p:cNvGrpSpPr/>
          <p:nvPr/>
        </p:nvGrpSpPr>
        <p:grpSpPr>
          <a:xfrm>
            <a:off x="1" y="3944285"/>
            <a:ext cx="5721351" cy="2228849"/>
            <a:chOff x="0" y="2890838"/>
            <a:chExt cx="4291013" cy="1671637"/>
          </a:xfrm>
          <a:solidFill>
            <a:srgbClr val="62768F"/>
          </a:solidFill>
          <a:effectLst>
            <a:outerShdw blurRad="50800" dist="38100" dir="5400000" algn="t" rotWithShape="0">
              <a:prstClr val="black">
                <a:alpha val="40000"/>
              </a:prstClr>
            </a:outerShdw>
          </a:effectLst>
        </p:grpSpPr>
        <p:sp>
          <p:nvSpPr>
            <p:cNvPr id="6151" name="Freeform 7"/>
            <p:cNvSpPr>
              <a:spLocks/>
            </p:cNvSpPr>
            <p:nvPr/>
          </p:nvSpPr>
          <p:spPr bwMode="auto">
            <a:xfrm>
              <a:off x="3295650" y="2890838"/>
              <a:ext cx="995363" cy="593725"/>
            </a:xfrm>
            <a:custGeom>
              <a:avLst/>
              <a:gdLst/>
              <a:ahLst/>
              <a:cxnLst>
                <a:cxn ang="0">
                  <a:pos x="0" y="374"/>
                </a:cxn>
                <a:cxn ang="0">
                  <a:pos x="627" y="0"/>
                </a:cxn>
                <a:cxn ang="0">
                  <a:pos x="0" y="215"/>
                </a:cxn>
                <a:cxn ang="0">
                  <a:pos x="0" y="374"/>
                </a:cxn>
              </a:cxnLst>
              <a:rect l="0" t="0" r="r" b="b"/>
              <a:pathLst>
                <a:path w="627" h="374">
                  <a:moveTo>
                    <a:pt x="0" y="374"/>
                  </a:moveTo>
                  <a:lnTo>
                    <a:pt x="627" y="0"/>
                  </a:lnTo>
                  <a:lnTo>
                    <a:pt x="0" y="215"/>
                  </a:lnTo>
                  <a:lnTo>
                    <a:pt x="0" y="37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2" name="Freeform 8"/>
            <p:cNvSpPr>
              <a:spLocks/>
            </p:cNvSpPr>
            <p:nvPr/>
          </p:nvSpPr>
          <p:spPr bwMode="auto">
            <a:xfrm>
              <a:off x="0" y="3086100"/>
              <a:ext cx="3295650" cy="1476375"/>
            </a:xfrm>
            <a:custGeom>
              <a:avLst/>
              <a:gdLst/>
              <a:ahLst/>
              <a:cxnLst>
                <a:cxn ang="0">
                  <a:pos x="458" y="0"/>
                </a:cxn>
                <a:cxn ang="0">
                  <a:pos x="308" y="77"/>
                </a:cxn>
                <a:cxn ang="0">
                  <a:pos x="0" y="171"/>
                </a:cxn>
                <a:cxn ang="0">
                  <a:pos x="0" y="327"/>
                </a:cxn>
                <a:cxn ang="0">
                  <a:pos x="308" y="166"/>
                </a:cxn>
                <a:cxn ang="0">
                  <a:pos x="458" y="32"/>
                </a:cxn>
                <a:cxn ang="0">
                  <a:pos x="553" y="32"/>
                </a:cxn>
                <a:cxn ang="0">
                  <a:pos x="553" y="0"/>
                </a:cxn>
                <a:cxn ang="0">
                  <a:pos x="458" y="0"/>
                </a:cxn>
              </a:cxnLst>
              <a:rect l="0" t="0" r="r" b="b"/>
              <a:pathLst>
                <a:path w="553" h="341">
                  <a:moveTo>
                    <a:pt x="458" y="0"/>
                  </a:moveTo>
                  <a:cubicBezTo>
                    <a:pt x="358" y="0"/>
                    <a:pt x="326" y="22"/>
                    <a:pt x="308" y="77"/>
                  </a:cubicBezTo>
                  <a:cubicBezTo>
                    <a:pt x="275" y="178"/>
                    <a:pt x="89" y="171"/>
                    <a:pt x="0" y="171"/>
                  </a:cubicBezTo>
                  <a:cubicBezTo>
                    <a:pt x="0" y="327"/>
                    <a:pt x="0" y="327"/>
                    <a:pt x="0" y="327"/>
                  </a:cubicBezTo>
                  <a:cubicBezTo>
                    <a:pt x="89" y="327"/>
                    <a:pt x="275" y="341"/>
                    <a:pt x="308" y="166"/>
                  </a:cubicBezTo>
                  <a:cubicBezTo>
                    <a:pt x="326" y="70"/>
                    <a:pt x="358" y="32"/>
                    <a:pt x="458" y="32"/>
                  </a:cubicBezTo>
                  <a:cubicBezTo>
                    <a:pt x="518" y="32"/>
                    <a:pt x="553" y="32"/>
                    <a:pt x="553" y="32"/>
                  </a:cubicBezTo>
                  <a:cubicBezTo>
                    <a:pt x="553" y="0"/>
                    <a:pt x="553" y="0"/>
                    <a:pt x="553" y="0"/>
                  </a:cubicBezTo>
                  <a:cubicBezTo>
                    <a:pt x="553" y="0"/>
                    <a:pt x="518" y="0"/>
                    <a:pt x="45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4" name="Freeform 10"/>
          <p:cNvSpPr>
            <a:spLocks/>
          </p:cNvSpPr>
          <p:nvPr/>
        </p:nvSpPr>
        <p:spPr bwMode="auto">
          <a:xfrm>
            <a:off x="1" y="3944284"/>
            <a:ext cx="5721351" cy="1286933"/>
          </a:xfrm>
          <a:custGeom>
            <a:avLst/>
            <a:gdLst/>
            <a:ahLst/>
            <a:cxnLst>
              <a:cxn ang="0">
                <a:pos x="0" y="216"/>
              </a:cxn>
              <a:cxn ang="0">
                <a:pos x="308" y="122"/>
              </a:cxn>
              <a:cxn ang="0">
                <a:pos x="458" y="45"/>
              </a:cxn>
              <a:cxn ang="0">
                <a:pos x="553" y="45"/>
              </a:cxn>
              <a:cxn ang="0">
                <a:pos x="553" y="77"/>
              </a:cxn>
              <a:cxn ang="0">
                <a:pos x="553" y="79"/>
              </a:cxn>
              <a:cxn ang="0">
                <a:pos x="720" y="0"/>
              </a:cxn>
              <a:cxn ang="0">
                <a:pos x="0" y="0"/>
              </a:cxn>
              <a:cxn ang="0">
                <a:pos x="0" y="216"/>
              </a:cxn>
            </a:cxnLst>
            <a:rect l="0" t="0" r="r" b="b"/>
            <a:pathLst>
              <a:path w="720" h="223">
                <a:moveTo>
                  <a:pt x="0" y="216"/>
                </a:moveTo>
                <a:cubicBezTo>
                  <a:pt x="89" y="216"/>
                  <a:pt x="275" y="223"/>
                  <a:pt x="308" y="122"/>
                </a:cubicBezTo>
                <a:cubicBezTo>
                  <a:pt x="326" y="67"/>
                  <a:pt x="358" y="45"/>
                  <a:pt x="458" y="45"/>
                </a:cubicBezTo>
                <a:cubicBezTo>
                  <a:pt x="518" y="45"/>
                  <a:pt x="553" y="45"/>
                  <a:pt x="553" y="45"/>
                </a:cubicBezTo>
                <a:cubicBezTo>
                  <a:pt x="553" y="77"/>
                  <a:pt x="553" y="77"/>
                  <a:pt x="553" y="77"/>
                </a:cubicBezTo>
                <a:cubicBezTo>
                  <a:pt x="553" y="79"/>
                  <a:pt x="553" y="79"/>
                  <a:pt x="553" y="79"/>
                </a:cubicBezTo>
                <a:cubicBezTo>
                  <a:pt x="720" y="0"/>
                  <a:pt x="720" y="0"/>
                  <a:pt x="720" y="0"/>
                </a:cubicBezTo>
                <a:cubicBezTo>
                  <a:pt x="0" y="0"/>
                  <a:pt x="0" y="0"/>
                  <a:pt x="0" y="0"/>
                </a:cubicBezTo>
                <a:lnTo>
                  <a:pt x="0" y="216"/>
                </a:ln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3" name="Freeform 9"/>
          <p:cNvSpPr>
            <a:spLocks/>
          </p:cNvSpPr>
          <p:nvPr/>
        </p:nvSpPr>
        <p:spPr bwMode="auto">
          <a:xfrm>
            <a:off x="1" y="2657351"/>
            <a:ext cx="5721351" cy="1286933"/>
          </a:xfrm>
          <a:custGeom>
            <a:avLst/>
            <a:gdLst/>
            <a:ahLst/>
            <a:cxnLst>
              <a:cxn ang="0">
                <a:pos x="458" y="178"/>
              </a:cxn>
              <a:cxn ang="0">
                <a:pos x="308" y="101"/>
              </a:cxn>
              <a:cxn ang="0">
                <a:pos x="0" y="7"/>
              </a:cxn>
              <a:cxn ang="0">
                <a:pos x="0" y="223"/>
              </a:cxn>
              <a:cxn ang="0">
                <a:pos x="720" y="223"/>
              </a:cxn>
              <a:cxn ang="0">
                <a:pos x="553" y="144"/>
              </a:cxn>
              <a:cxn ang="0">
                <a:pos x="553" y="146"/>
              </a:cxn>
              <a:cxn ang="0">
                <a:pos x="553" y="178"/>
              </a:cxn>
              <a:cxn ang="0">
                <a:pos x="458" y="178"/>
              </a:cxn>
            </a:cxnLst>
            <a:rect l="0" t="0" r="r" b="b"/>
            <a:pathLst>
              <a:path w="720" h="223">
                <a:moveTo>
                  <a:pt x="458" y="178"/>
                </a:moveTo>
                <a:cubicBezTo>
                  <a:pt x="358" y="178"/>
                  <a:pt x="326" y="156"/>
                  <a:pt x="308" y="101"/>
                </a:cubicBezTo>
                <a:cubicBezTo>
                  <a:pt x="275" y="0"/>
                  <a:pt x="89" y="7"/>
                  <a:pt x="0" y="7"/>
                </a:cubicBezTo>
                <a:cubicBezTo>
                  <a:pt x="0" y="223"/>
                  <a:pt x="0" y="223"/>
                  <a:pt x="0" y="223"/>
                </a:cubicBezTo>
                <a:cubicBezTo>
                  <a:pt x="720" y="223"/>
                  <a:pt x="720" y="223"/>
                  <a:pt x="720" y="223"/>
                </a:cubicBezTo>
                <a:cubicBezTo>
                  <a:pt x="553" y="144"/>
                  <a:pt x="553" y="144"/>
                  <a:pt x="553" y="144"/>
                </a:cubicBezTo>
                <a:cubicBezTo>
                  <a:pt x="553" y="146"/>
                  <a:pt x="553" y="146"/>
                  <a:pt x="553" y="146"/>
                </a:cubicBezTo>
                <a:cubicBezTo>
                  <a:pt x="553" y="178"/>
                  <a:pt x="553" y="178"/>
                  <a:pt x="553" y="178"/>
                </a:cubicBezTo>
                <a:cubicBezTo>
                  <a:pt x="553" y="178"/>
                  <a:pt x="518" y="178"/>
                  <a:pt x="458" y="178"/>
                </a:cubicBezTo>
                <a:close/>
              </a:path>
            </a:pathLst>
          </a:custGeom>
          <a:solidFill>
            <a:srgbClr val="8397B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 name="Group 20"/>
          <p:cNvGrpSpPr/>
          <p:nvPr/>
        </p:nvGrpSpPr>
        <p:grpSpPr>
          <a:xfrm>
            <a:off x="1" y="1728308"/>
            <a:ext cx="5721351" cy="2226735"/>
            <a:chOff x="0" y="1220787"/>
            <a:chExt cx="4291013" cy="1670051"/>
          </a:xfrm>
          <a:solidFill>
            <a:srgbClr val="EF3425"/>
          </a:solidFill>
          <a:effectLst>
            <a:outerShdw blurRad="50800" dist="38100" dir="5400000" algn="t" rotWithShape="0">
              <a:prstClr val="black">
                <a:alpha val="40000"/>
              </a:prstClr>
            </a:outerShdw>
          </a:effectLst>
        </p:grpSpPr>
        <p:sp>
          <p:nvSpPr>
            <p:cNvPr id="6149" name="Freeform 5"/>
            <p:cNvSpPr>
              <a:spLocks/>
            </p:cNvSpPr>
            <p:nvPr/>
          </p:nvSpPr>
          <p:spPr bwMode="auto">
            <a:xfrm>
              <a:off x="3295650" y="2298700"/>
              <a:ext cx="995363" cy="592138"/>
            </a:xfrm>
            <a:custGeom>
              <a:avLst/>
              <a:gdLst/>
              <a:ahLst/>
              <a:cxnLst>
                <a:cxn ang="0">
                  <a:pos x="0" y="0"/>
                </a:cxn>
                <a:cxn ang="0">
                  <a:pos x="0" y="158"/>
                </a:cxn>
                <a:cxn ang="0">
                  <a:pos x="627" y="373"/>
                </a:cxn>
                <a:cxn ang="0">
                  <a:pos x="0" y="0"/>
                </a:cxn>
              </a:cxnLst>
              <a:rect l="0" t="0" r="r" b="b"/>
              <a:pathLst>
                <a:path w="627" h="373">
                  <a:moveTo>
                    <a:pt x="0" y="0"/>
                  </a:moveTo>
                  <a:lnTo>
                    <a:pt x="0" y="158"/>
                  </a:lnTo>
                  <a:lnTo>
                    <a:pt x="627" y="373"/>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0" name="Freeform 6"/>
            <p:cNvSpPr>
              <a:spLocks/>
            </p:cNvSpPr>
            <p:nvPr/>
          </p:nvSpPr>
          <p:spPr bwMode="auto">
            <a:xfrm>
              <a:off x="0" y="1220787"/>
              <a:ext cx="3295650" cy="1474788"/>
            </a:xfrm>
            <a:custGeom>
              <a:avLst/>
              <a:gdLst/>
              <a:ahLst/>
              <a:cxnLst>
                <a:cxn ang="0">
                  <a:pos x="0" y="14"/>
                </a:cxn>
                <a:cxn ang="0">
                  <a:pos x="0" y="170"/>
                </a:cxn>
                <a:cxn ang="0">
                  <a:pos x="308" y="264"/>
                </a:cxn>
                <a:cxn ang="0">
                  <a:pos x="458" y="341"/>
                </a:cxn>
                <a:cxn ang="0">
                  <a:pos x="553" y="341"/>
                </a:cxn>
                <a:cxn ang="0">
                  <a:pos x="553" y="309"/>
                </a:cxn>
                <a:cxn ang="0">
                  <a:pos x="458" y="309"/>
                </a:cxn>
                <a:cxn ang="0">
                  <a:pos x="308" y="175"/>
                </a:cxn>
                <a:cxn ang="0">
                  <a:pos x="0" y="14"/>
                </a:cxn>
              </a:cxnLst>
              <a:rect l="0" t="0" r="r" b="b"/>
              <a:pathLst>
                <a:path w="553" h="341">
                  <a:moveTo>
                    <a:pt x="0" y="14"/>
                  </a:moveTo>
                  <a:cubicBezTo>
                    <a:pt x="0" y="170"/>
                    <a:pt x="0" y="170"/>
                    <a:pt x="0" y="170"/>
                  </a:cubicBezTo>
                  <a:cubicBezTo>
                    <a:pt x="89" y="170"/>
                    <a:pt x="275" y="163"/>
                    <a:pt x="308" y="264"/>
                  </a:cubicBezTo>
                  <a:cubicBezTo>
                    <a:pt x="326" y="319"/>
                    <a:pt x="358" y="341"/>
                    <a:pt x="458" y="341"/>
                  </a:cubicBezTo>
                  <a:cubicBezTo>
                    <a:pt x="518" y="341"/>
                    <a:pt x="553" y="341"/>
                    <a:pt x="553" y="341"/>
                  </a:cubicBezTo>
                  <a:cubicBezTo>
                    <a:pt x="553" y="309"/>
                    <a:pt x="553" y="309"/>
                    <a:pt x="553" y="309"/>
                  </a:cubicBezTo>
                  <a:cubicBezTo>
                    <a:pt x="553" y="309"/>
                    <a:pt x="518" y="309"/>
                    <a:pt x="458" y="309"/>
                  </a:cubicBezTo>
                  <a:cubicBezTo>
                    <a:pt x="358" y="309"/>
                    <a:pt x="326" y="271"/>
                    <a:pt x="308" y="175"/>
                  </a:cubicBezTo>
                  <a:cubicBezTo>
                    <a:pt x="275" y="0"/>
                    <a:pt x="89" y="14"/>
                    <a:pt x="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25"/>
          <p:cNvGrpSpPr/>
          <p:nvPr/>
        </p:nvGrpSpPr>
        <p:grpSpPr>
          <a:xfrm>
            <a:off x="162083" y="1970643"/>
            <a:ext cx="746880" cy="584775"/>
            <a:chOff x="121562" y="1410606"/>
            <a:chExt cx="560160" cy="438581"/>
          </a:xfrm>
        </p:grpSpPr>
        <p:sp>
          <p:nvSpPr>
            <p:cNvPr id="6156" name="Line 12"/>
            <p:cNvSpPr>
              <a:spLocks noChangeShapeType="1"/>
            </p:cNvSpPr>
            <p:nvPr/>
          </p:nvSpPr>
          <p:spPr bwMode="auto">
            <a:xfrm>
              <a:off x="680134" y="1517613"/>
              <a:ext cx="1588" cy="24765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121562" y="1410606"/>
              <a:ext cx="479939" cy="438581"/>
            </a:xfrm>
            <a:prstGeom prst="rect">
              <a:avLst/>
            </a:prstGeom>
            <a:noFill/>
          </p:spPr>
          <p:txBody>
            <a:bodyPr wrap="none" rtlCol="0">
              <a:spAutoFit/>
            </a:bodyPr>
            <a:lstStyle/>
            <a:p>
              <a:pPr algn="ctr"/>
              <a:r>
                <a:rPr lang="en-US" sz="3200" b="1" dirty="0">
                  <a:solidFill>
                    <a:schemeClr val="bg1"/>
                  </a:solidFill>
                  <a:latin typeface="Lato"/>
                </a:rPr>
                <a:t>01</a:t>
              </a:r>
              <a:endParaRPr lang="en-US" sz="1600" b="1" dirty="0">
                <a:solidFill>
                  <a:schemeClr val="bg1"/>
                </a:solidFill>
                <a:latin typeface="Lato"/>
              </a:endParaRPr>
            </a:p>
          </p:txBody>
        </p:sp>
      </p:grpSp>
      <p:grpSp>
        <p:nvGrpSpPr>
          <p:cNvPr id="7" name="Group 24"/>
          <p:cNvGrpSpPr/>
          <p:nvPr/>
        </p:nvGrpSpPr>
        <p:grpSpPr>
          <a:xfrm>
            <a:off x="162083" y="3039873"/>
            <a:ext cx="746880" cy="596701"/>
            <a:chOff x="121562" y="2212531"/>
            <a:chExt cx="560160" cy="447526"/>
          </a:xfrm>
        </p:grpSpPr>
        <p:sp>
          <p:nvSpPr>
            <p:cNvPr id="6158" name="Line 14"/>
            <p:cNvSpPr>
              <a:spLocks noChangeShapeType="1"/>
            </p:cNvSpPr>
            <p:nvPr/>
          </p:nvSpPr>
          <p:spPr bwMode="auto">
            <a:xfrm>
              <a:off x="680134" y="2226669"/>
              <a:ext cx="1588" cy="433388"/>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Box 22"/>
            <p:cNvSpPr txBox="1"/>
            <p:nvPr/>
          </p:nvSpPr>
          <p:spPr>
            <a:xfrm>
              <a:off x="121562" y="2212531"/>
              <a:ext cx="479939" cy="438581"/>
            </a:xfrm>
            <a:prstGeom prst="rect">
              <a:avLst/>
            </a:prstGeom>
            <a:noFill/>
          </p:spPr>
          <p:txBody>
            <a:bodyPr wrap="none" rtlCol="0">
              <a:spAutoFit/>
            </a:bodyPr>
            <a:lstStyle/>
            <a:p>
              <a:pPr algn="ctr"/>
              <a:r>
                <a:rPr lang="en-US" sz="3200" b="1" dirty="0">
                  <a:solidFill>
                    <a:schemeClr val="bg1"/>
                  </a:solidFill>
                  <a:latin typeface="Lato"/>
                </a:rPr>
                <a:t>02</a:t>
              </a:r>
              <a:endParaRPr lang="en-US" sz="1600" b="1" dirty="0">
                <a:solidFill>
                  <a:schemeClr val="bg1"/>
                </a:solidFill>
                <a:latin typeface="Lato"/>
              </a:endParaRPr>
            </a:p>
          </p:txBody>
        </p:sp>
      </p:grpSp>
      <p:grpSp>
        <p:nvGrpSpPr>
          <p:cNvPr id="8" name="Group 54"/>
          <p:cNvGrpSpPr/>
          <p:nvPr/>
        </p:nvGrpSpPr>
        <p:grpSpPr>
          <a:xfrm>
            <a:off x="162083" y="4266485"/>
            <a:ext cx="746880" cy="595643"/>
            <a:chOff x="121562" y="3199862"/>
            <a:chExt cx="560160" cy="446732"/>
          </a:xfrm>
        </p:grpSpPr>
        <p:sp>
          <p:nvSpPr>
            <p:cNvPr id="6160" name="Line 16"/>
            <p:cNvSpPr>
              <a:spLocks noChangeShapeType="1"/>
            </p:cNvSpPr>
            <p:nvPr/>
          </p:nvSpPr>
          <p:spPr bwMode="auto">
            <a:xfrm>
              <a:off x="680134" y="3214794"/>
              <a:ext cx="1588" cy="43180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121562" y="3199862"/>
              <a:ext cx="479939" cy="438581"/>
            </a:xfrm>
            <a:prstGeom prst="rect">
              <a:avLst/>
            </a:prstGeom>
            <a:noFill/>
          </p:spPr>
          <p:txBody>
            <a:bodyPr wrap="none" rtlCol="0">
              <a:spAutoFit/>
            </a:bodyPr>
            <a:lstStyle/>
            <a:p>
              <a:pPr algn="ctr"/>
              <a:r>
                <a:rPr lang="en-US" sz="3200" b="1" dirty="0">
                  <a:solidFill>
                    <a:schemeClr val="bg1"/>
                  </a:solidFill>
                  <a:latin typeface="Lato"/>
                </a:rPr>
                <a:t>03</a:t>
              </a:r>
              <a:endParaRPr lang="en-US" sz="1600" b="1" dirty="0">
                <a:solidFill>
                  <a:schemeClr val="bg1"/>
                </a:solidFill>
                <a:latin typeface="Lato"/>
              </a:endParaRPr>
            </a:p>
          </p:txBody>
        </p:sp>
      </p:grpSp>
      <p:grpSp>
        <p:nvGrpSpPr>
          <p:cNvPr id="9" name="Group 28"/>
          <p:cNvGrpSpPr/>
          <p:nvPr/>
        </p:nvGrpSpPr>
        <p:grpSpPr>
          <a:xfrm>
            <a:off x="162083" y="5347637"/>
            <a:ext cx="746880" cy="584775"/>
            <a:chOff x="121562" y="3943350"/>
            <a:chExt cx="560160" cy="438581"/>
          </a:xfrm>
        </p:grpSpPr>
        <p:sp>
          <p:nvSpPr>
            <p:cNvPr id="6162" name="Line 18"/>
            <p:cNvSpPr>
              <a:spLocks noChangeShapeType="1"/>
            </p:cNvSpPr>
            <p:nvPr/>
          </p:nvSpPr>
          <p:spPr bwMode="auto">
            <a:xfrm>
              <a:off x="680134" y="4050357"/>
              <a:ext cx="1588" cy="24765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121562" y="3943350"/>
              <a:ext cx="479939" cy="438581"/>
            </a:xfrm>
            <a:prstGeom prst="rect">
              <a:avLst/>
            </a:prstGeom>
            <a:noFill/>
          </p:spPr>
          <p:txBody>
            <a:bodyPr wrap="none" rtlCol="0">
              <a:spAutoFit/>
            </a:bodyPr>
            <a:lstStyle/>
            <a:p>
              <a:pPr algn="ctr"/>
              <a:r>
                <a:rPr lang="en-US" sz="3200" b="1" dirty="0">
                  <a:solidFill>
                    <a:schemeClr val="bg1"/>
                  </a:solidFill>
                  <a:latin typeface="Lato"/>
                </a:rPr>
                <a:t>04</a:t>
              </a:r>
              <a:endParaRPr lang="en-US" sz="1600" b="1" dirty="0">
                <a:solidFill>
                  <a:schemeClr val="bg1"/>
                </a:solidFill>
                <a:latin typeface="Lato"/>
              </a:endParaRPr>
            </a:p>
          </p:txBody>
        </p:sp>
      </p:grpSp>
      <p:grpSp>
        <p:nvGrpSpPr>
          <p:cNvPr id="14" name="Group 42"/>
          <p:cNvGrpSpPr>
            <a:grpSpLocks noChangeAspect="1"/>
          </p:cNvGrpSpPr>
          <p:nvPr/>
        </p:nvGrpSpPr>
        <p:grpSpPr>
          <a:xfrm rot="1040962">
            <a:off x="7102958" y="972887"/>
            <a:ext cx="5142396" cy="5303520"/>
            <a:chOff x="2521857" y="871852"/>
            <a:chExt cx="3733800" cy="3804882"/>
          </a:xfrm>
          <a:effectLst>
            <a:outerShdw blurRad="508000" dist="241300" dir="19740000" sy="23000" kx="-1200000" algn="bl" rotWithShape="0">
              <a:prstClr val="black">
                <a:alpha val="20000"/>
              </a:prstClr>
            </a:outerShdw>
          </a:effectLst>
          <a:scene3d>
            <a:camera prst="isometricOffAxis1Left">
              <a:rot lat="1080000" lon="3840000" rev="0"/>
            </a:camera>
            <a:lightRig rig="threePt" dir="t"/>
          </a:scene3d>
        </p:grpSpPr>
        <p:sp>
          <p:nvSpPr>
            <p:cNvPr id="44" name="Oval 43"/>
            <p:cNvSpPr/>
            <p:nvPr/>
          </p:nvSpPr>
          <p:spPr>
            <a:xfrm>
              <a:off x="2821627" y="1242704"/>
              <a:ext cx="3134260" cy="3134260"/>
            </a:xfrm>
            <a:prstGeom prst="ellipse">
              <a:avLst/>
            </a:prstGeom>
            <a:solidFill>
              <a:schemeClr val="accent4"/>
            </a:solidFill>
            <a:ln w="76200">
              <a:no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5" name="Oval 44"/>
            <p:cNvSpPr/>
            <p:nvPr/>
          </p:nvSpPr>
          <p:spPr>
            <a:xfrm>
              <a:off x="2521857" y="942934"/>
              <a:ext cx="3733800" cy="3733800"/>
            </a:xfrm>
            <a:prstGeom prst="ellipse">
              <a:avLst/>
            </a:prstGeom>
            <a:solidFill>
              <a:schemeClr val="bg1">
                <a:lumMod val="65000"/>
              </a:schemeClr>
            </a:solidFill>
            <a:ln w="76200">
              <a:no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6" name="Oval 45"/>
            <p:cNvSpPr/>
            <p:nvPr/>
          </p:nvSpPr>
          <p:spPr>
            <a:xfrm>
              <a:off x="2913743" y="1334820"/>
              <a:ext cx="2950028" cy="2950028"/>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7" name="Oval 46"/>
            <p:cNvSpPr/>
            <p:nvPr/>
          </p:nvSpPr>
          <p:spPr>
            <a:xfrm>
              <a:off x="3291609" y="1712686"/>
              <a:ext cx="2194296" cy="2194296"/>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8" name="Oval 47"/>
            <p:cNvSpPr/>
            <p:nvPr/>
          </p:nvSpPr>
          <p:spPr>
            <a:xfrm>
              <a:off x="3692484" y="2113561"/>
              <a:ext cx="1392546" cy="1392546"/>
            </a:xfrm>
            <a:prstGeom prst="ellipse">
              <a:avLst/>
            </a:prstGeom>
            <a:solidFill>
              <a:schemeClr val="bg1">
                <a:lumMod val="65000"/>
              </a:schemeClr>
            </a:solidFill>
            <a:ln w="76200"/>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9" name="Oval 48"/>
            <p:cNvSpPr/>
            <p:nvPr/>
          </p:nvSpPr>
          <p:spPr>
            <a:xfrm>
              <a:off x="4069855" y="2490932"/>
              <a:ext cx="637804" cy="637804"/>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1" name="TextBox 50"/>
            <p:cNvSpPr txBox="1"/>
            <p:nvPr/>
          </p:nvSpPr>
          <p:spPr>
            <a:xfrm>
              <a:off x="4117804" y="2056967"/>
              <a:ext cx="564925" cy="519918"/>
            </a:xfrm>
            <a:prstGeom prst="rect">
              <a:avLst/>
            </a:prstGeom>
            <a:noFill/>
            <a:sp3d extrusionH="234950"/>
          </p:spPr>
          <p:txBody>
            <a:bodyPr wrap="none" rtlCol="0">
              <a:spAutoFit/>
            </a:bodyPr>
            <a:lstStyle/>
            <a:p>
              <a:pPr algn="ctr"/>
              <a:r>
                <a:rPr lang="en-US" sz="2400" b="1" dirty="0">
                  <a:solidFill>
                    <a:schemeClr val="bg1"/>
                  </a:solidFill>
                </a:rPr>
                <a:t>01</a:t>
              </a:r>
            </a:p>
          </p:txBody>
        </p:sp>
        <p:sp>
          <p:nvSpPr>
            <p:cNvPr id="52" name="TextBox 51"/>
            <p:cNvSpPr txBox="1"/>
            <p:nvPr/>
          </p:nvSpPr>
          <p:spPr>
            <a:xfrm>
              <a:off x="4117805" y="1665083"/>
              <a:ext cx="564925" cy="519918"/>
            </a:xfrm>
            <a:prstGeom prst="rect">
              <a:avLst/>
            </a:prstGeom>
            <a:noFill/>
            <a:sp3d extrusionH="234950"/>
          </p:spPr>
          <p:txBody>
            <a:bodyPr wrap="none" rtlCol="0">
              <a:spAutoFit/>
            </a:bodyPr>
            <a:lstStyle/>
            <a:p>
              <a:pPr algn="ctr"/>
              <a:r>
                <a:rPr lang="en-US" sz="2400" b="1" dirty="0">
                  <a:solidFill>
                    <a:schemeClr val="bg1"/>
                  </a:solidFill>
                </a:rPr>
                <a:t>02</a:t>
              </a:r>
            </a:p>
          </p:txBody>
        </p:sp>
        <p:sp>
          <p:nvSpPr>
            <p:cNvPr id="53" name="TextBox 52"/>
            <p:cNvSpPr txBox="1"/>
            <p:nvPr/>
          </p:nvSpPr>
          <p:spPr>
            <a:xfrm>
              <a:off x="4117804" y="1281879"/>
              <a:ext cx="564925" cy="519918"/>
            </a:xfrm>
            <a:prstGeom prst="rect">
              <a:avLst/>
            </a:prstGeom>
            <a:noFill/>
            <a:sp3d extrusionH="234950"/>
          </p:spPr>
          <p:txBody>
            <a:bodyPr wrap="none" rtlCol="0">
              <a:spAutoFit/>
            </a:bodyPr>
            <a:lstStyle/>
            <a:p>
              <a:pPr algn="ctr"/>
              <a:r>
                <a:rPr lang="en-US" sz="2400" b="1" dirty="0">
                  <a:solidFill>
                    <a:schemeClr val="bg1"/>
                  </a:solidFill>
                </a:rPr>
                <a:t>03</a:t>
              </a:r>
            </a:p>
          </p:txBody>
        </p:sp>
        <p:sp>
          <p:nvSpPr>
            <p:cNvPr id="54" name="TextBox 53"/>
            <p:cNvSpPr txBox="1"/>
            <p:nvPr/>
          </p:nvSpPr>
          <p:spPr>
            <a:xfrm>
              <a:off x="4117804" y="871852"/>
              <a:ext cx="564925" cy="519918"/>
            </a:xfrm>
            <a:prstGeom prst="rect">
              <a:avLst/>
            </a:prstGeom>
            <a:noFill/>
            <a:sp3d extrusionH="234950"/>
          </p:spPr>
          <p:txBody>
            <a:bodyPr wrap="none" rtlCol="0">
              <a:spAutoFit/>
            </a:bodyPr>
            <a:lstStyle/>
            <a:p>
              <a:pPr algn="ctr"/>
              <a:r>
                <a:rPr lang="en-US" sz="2400" b="1" dirty="0">
                  <a:solidFill>
                    <a:schemeClr val="bg1"/>
                  </a:solidFill>
                </a:rPr>
                <a:t>04</a:t>
              </a:r>
            </a:p>
          </p:txBody>
        </p:sp>
      </p:grpSp>
      <p:sp>
        <p:nvSpPr>
          <p:cNvPr id="55" name="TextBox 54"/>
          <p:cNvSpPr txBox="1"/>
          <p:nvPr/>
        </p:nvSpPr>
        <p:spPr>
          <a:xfrm>
            <a:off x="1171575" y="258228"/>
            <a:ext cx="9909792" cy="984885"/>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Your Subtitle</a:t>
            </a:r>
          </a:p>
        </p:txBody>
      </p:sp>
      <p:sp>
        <p:nvSpPr>
          <p:cNvPr id="56" name="TextBox 55"/>
          <p:cNvSpPr txBox="1"/>
          <p:nvPr/>
        </p:nvSpPr>
        <p:spPr>
          <a:xfrm>
            <a:off x="2746719" y="1694450"/>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2654234" y="50020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4878943" y="2329156"/>
            <a:ext cx="2997542" cy="929485"/>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5008094" y="4386517"/>
            <a:ext cx="2997542" cy="929485"/>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513807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2" presetClass="entr" presetSubtype="2" accel="50000" decel="5000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750"/>
                                        <p:tgtEl>
                                          <p:spTgt spid="4"/>
                                        </p:tgtEl>
                                      </p:cBhvr>
                                    </p:animEffect>
                                  </p:childTnLst>
                                </p:cTn>
                              </p:par>
                              <p:par>
                                <p:cTn id="17" presetID="10"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56"/>
                                        </p:tgtEl>
                                        <p:attrNameLst>
                                          <p:attrName>style.visibility</p:attrName>
                                        </p:attrNameLst>
                                      </p:cBhvr>
                                      <p:to>
                                        <p:strVal val="visible"/>
                                      </p:to>
                                    </p:set>
                                    <p:animEffect transition="in" filter="wipe(up)">
                                      <p:cBhvr>
                                        <p:cTn id="23" dur="500"/>
                                        <p:tgtEl>
                                          <p:spTgt spid="56"/>
                                        </p:tgtEl>
                                      </p:cBhvr>
                                    </p:animEffect>
                                  </p:childTnLst>
                                </p:cTn>
                              </p:par>
                            </p:childTnLst>
                          </p:cTn>
                        </p:par>
                        <p:par>
                          <p:cTn id="24" fill="hold">
                            <p:stCondLst>
                              <p:cond delay="2250"/>
                            </p:stCondLst>
                            <p:childTnLst>
                              <p:par>
                                <p:cTn id="25" presetID="22" presetClass="entr" presetSubtype="8" fill="hold" grpId="0" nodeType="afterEffect">
                                  <p:stCondLst>
                                    <p:cond delay="0"/>
                                  </p:stCondLst>
                                  <p:childTnLst>
                                    <p:set>
                                      <p:cBhvr>
                                        <p:cTn id="26" dur="1" fill="hold">
                                          <p:stCondLst>
                                            <p:cond delay="0"/>
                                          </p:stCondLst>
                                        </p:cTn>
                                        <p:tgtEl>
                                          <p:spTgt spid="6153"/>
                                        </p:tgtEl>
                                        <p:attrNameLst>
                                          <p:attrName>style.visibility</p:attrName>
                                        </p:attrNameLst>
                                      </p:cBhvr>
                                      <p:to>
                                        <p:strVal val="visible"/>
                                      </p:to>
                                    </p:set>
                                    <p:animEffect transition="in" filter="wipe(left)">
                                      <p:cBhvr>
                                        <p:cTn id="27" dur="750"/>
                                        <p:tgtEl>
                                          <p:spTgt spid="6153"/>
                                        </p:tgtEl>
                                      </p:cBhvr>
                                    </p:animEffect>
                                  </p:childTnLst>
                                </p:cTn>
                              </p:par>
                              <p:par>
                                <p:cTn id="28" presetID="10" presetClass="entr" presetSubtype="0" fill="hold"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wipe(up)">
                                      <p:cBhvr>
                                        <p:cTn id="34" dur="500"/>
                                        <p:tgtEl>
                                          <p:spTgt spid="58"/>
                                        </p:tgtEl>
                                      </p:cBhvr>
                                    </p:animEffect>
                                  </p:childTnLst>
                                </p:cTn>
                              </p:par>
                            </p:childTnLst>
                          </p:cTn>
                        </p:par>
                        <p:par>
                          <p:cTn id="35" fill="hold">
                            <p:stCondLst>
                              <p:cond delay="3500"/>
                            </p:stCondLst>
                            <p:childTnLst>
                              <p:par>
                                <p:cTn id="36" presetID="22" presetClass="entr" presetSubtype="8" fill="hold" grpId="0" nodeType="afterEffect">
                                  <p:stCondLst>
                                    <p:cond delay="0"/>
                                  </p:stCondLst>
                                  <p:childTnLst>
                                    <p:set>
                                      <p:cBhvr>
                                        <p:cTn id="37" dur="1" fill="hold">
                                          <p:stCondLst>
                                            <p:cond delay="0"/>
                                          </p:stCondLst>
                                        </p:cTn>
                                        <p:tgtEl>
                                          <p:spTgt spid="6154"/>
                                        </p:tgtEl>
                                        <p:attrNameLst>
                                          <p:attrName>style.visibility</p:attrName>
                                        </p:attrNameLst>
                                      </p:cBhvr>
                                      <p:to>
                                        <p:strVal val="visible"/>
                                      </p:to>
                                    </p:set>
                                    <p:animEffect transition="in" filter="wipe(left)">
                                      <p:cBhvr>
                                        <p:cTn id="38" dur="750"/>
                                        <p:tgtEl>
                                          <p:spTgt spid="6154"/>
                                        </p:tgtEl>
                                      </p:cBhvr>
                                    </p:animEffect>
                                  </p:childTnLst>
                                </p:cTn>
                              </p:par>
                              <p:par>
                                <p:cTn id="39" presetID="10" presetClass="entr" presetSubtype="0" fill="hold" nodeType="with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500"/>
                                        <p:tgtEl>
                                          <p:spTgt spid="8"/>
                                        </p:tgtEl>
                                      </p:cBhvr>
                                    </p:animEffect>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59"/>
                                        </p:tgtEl>
                                        <p:attrNameLst>
                                          <p:attrName>style.visibility</p:attrName>
                                        </p:attrNameLst>
                                      </p:cBhvr>
                                      <p:to>
                                        <p:strVal val="visible"/>
                                      </p:to>
                                    </p:set>
                                    <p:animEffect transition="in" filter="wipe(up)">
                                      <p:cBhvr>
                                        <p:cTn id="45" dur="500"/>
                                        <p:tgtEl>
                                          <p:spTgt spid="59"/>
                                        </p:tgtEl>
                                      </p:cBhvr>
                                    </p:animEffect>
                                  </p:childTnLst>
                                </p:cTn>
                              </p:par>
                            </p:childTnLst>
                          </p:cTn>
                        </p:par>
                        <p:par>
                          <p:cTn id="46" fill="hold">
                            <p:stCondLst>
                              <p:cond delay="4750"/>
                            </p:stCondLst>
                            <p:childTnLst>
                              <p:par>
                                <p:cTn id="47" presetID="22" presetClass="entr" presetSubtype="8"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wipe(left)">
                                      <p:cBhvr>
                                        <p:cTn id="49" dur="750"/>
                                        <p:tgtEl>
                                          <p:spTgt spid="5"/>
                                        </p:tgtEl>
                                      </p:cBhvr>
                                    </p:animEffect>
                                  </p:childTnLst>
                                </p:cTn>
                              </p:par>
                              <p:par>
                                <p:cTn id="50" presetID="10" presetClass="entr" presetSubtype="0" fill="hold" nodeType="with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fade">
                                      <p:cBhvr>
                                        <p:cTn id="52" dur="500"/>
                                        <p:tgtEl>
                                          <p:spTgt spid="9"/>
                                        </p:tgtEl>
                                      </p:cBhvr>
                                    </p:animEffect>
                                  </p:childTnLst>
                                </p:cTn>
                              </p:par>
                            </p:childTnLst>
                          </p:cTn>
                        </p:par>
                        <p:par>
                          <p:cTn id="53" fill="hold">
                            <p:stCondLst>
                              <p:cond delay="5500"/>
                            </p:stCondLst>
                            <p:childTnLst>
                              <p:par>
                                <p:cTn id="54" presetID="22" presetClass="entr" presetSubtype="1"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Effect transition="in" filter="wipe(up)">
                                      <p:cBhvr>
                                        <p:cTn id="56"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4" grpId="0" animBg="1"/>
      <p:bldP spid="6153" grpId="0" animBg="1"/>
      <p:bldP spid="55" grpId="0"/>
      <p:bldP spid="56" grpId="0"/>
      <p:bldP spid="57" grpId="0"/>
      <p:bldP spid="58" grpId="0"/>
      <p:bldP spid="5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Freeform 10"/>
          <p:cNvSpPr>
            <a:spLocks/>
          </p:cNvSpPr>
          <p:nvPr/>
        </p:nvSpPr>
        <p:spPr bwMode="auto">
          <a:xfrm>
            <a:off x="2384008" y="2478018"/>
            <a:ext cx="1495640" cy="455988"/>
          </a:xfrm>
          <a:custGeom>
            <a:avLst/>
            <a:gdLst>
              <a:gd name="T0" fmla="*/ 906 w 1640"/>
              <a:gd name="T1" fmla="*/ 3 h 500"/>
              <a:gd name="T2" fmla="*/ 1098 w 1640"/>
              <a:gd name="T3" fmla="*/ 33 h 500"/>
              <a:gd name="T4" fmla="*/ 1284 w 1640"/>
              <a:gd name="T5" fmla="*/ 94 h 500"/>
              <a:gd name="T6" fmla="*/ 1455 w 1640"/>
              <a:gd name="T7" fmla="*/ 183 h 500"/>
              <a:gd name="T8" fmla="*/ 1571 w 1640"/>
              <a:gd name="T9" fmla="*/ 200 h 500"/>
              <a:gd name="T10" fmla="*/ 1599 w 1640"/>
              <a:gd name="T11" fmla="*/ 189 h 500"/>
              <a:gd name="T12" fmla="*/ 1623 w 1640"/>
              <a:gd name="T13" fmla="*/ 205 h 500"/>
              <a:gd name="T14" fmla="*/ 1640 w 1640"/>
              <a:gd name="T15" fmla="*/ 439 h 500"/>
              <a:gd name="T16" fmla="*/ 1632 w 1640"/>
              <a:gd name="T17" fmla="*/ 464 h 500"/>
              <a:gd name="T18" fmla="*/ 1607 w 1640"/>
              <a:gd name="T19" fmla="*/ 476 h 500"/>
              <a:gd name="T20" fmla="*/ 1377 w 1640"/>
              <a:gd name="T21" fmla="*/ 472 h 500"/>
              <a:gd name="T22" fmla="*/ 1360 w 1640"/>
              <a:gd name="T23" fmla="*/ 448 h 500"/>
              <a:gd name="T24" fmla="*/ 1368 w 1640"/>
              <a:gd name="T25" fmla="*/ 418 h 500"/>
              <a:gd name="T26" fmla="*/ 1348 w 1640"/>
              <a:gd name="T27" fmla="*/ 326 h 500"/>
              <a:gd name="T28" fmla="*/ 1206 w 1640"/>
              <a:gd name="T29" fmla="*/ 255 h 500"/>
              <a:gd name="T30" fmla="*/ 1056 w 1640"/>
              <a:gd name="T31" fmla="*/ 205 h 500"/>
              <a:gd name="T32" fmla="*/ 874 w 1640"/>
              <a:gd name="T33" fmla="*/ 178 h 500"/>
              <a:gd name="T34" fmla="*/ 698 w 1640"/>
              <a:gd name="T35" fmla="*/ 189 h 500"/>
              <a:gd name="T36" fmla="*/ 529 w 1640"/>
              <a:gd name="T37" fmla="*/ 234 h 500"/>
              <a:gd name="T38" fmla="*/ 370 w 1640"/>
              <a:gd name="T39" fmla="*/ 311 h 500"/>
              <a:gd name="T40" fmla="*/ 222 w 1640"/>
              <a:gd name="T41" fmla="*/ 414 h 500"/>
              <a:gd name="T42" fmla="*/ 131 w 1640"/>
              <a:gd name="T43" fmla="*/ 490 h 500"/>
              <a:gd name="T44" fmla="*/ 86 w 1640"/>
              <a:gd name="T45" fmla="*/ 500 h 500"/>
              <a:gd name="T46" fmla="*/ 45 w 1640"/>
              <a:gd name="T47" fmla="*/ 484 h 500"/>
              <a:gd name="T48" fmla="*/ 14 w 1640"/>
              <a:gd name="T49" fmla="*/ 454 h 500"/>
              <a:gd name="T50" fmla="*/ 0 w 1640"/>
              <a:gd name="T51" fmla="*/ 414 h 500"/>
              <a:gd name="T52" fmla="*/ 11 w 1640"/>
              <a:gd name="T53" fmla="*/ 370 h 500"/>
              <a:gd name="T54" fmla="*/ 90 w 1640"/>
              <a:gd name="T55" fmla="*/ 294 h 500"/>
              <a:gd name="T56" fmla="*/ 223 w 1640"/>
              <a:gd name="T57" fmla="*/ 192 h 500"/>
              <a:gd name="T58" fmla="*/ 368 w 1640"/>
              <a:gd name="T59" fmla="*/ 108 h 500"/>
              <a:gd name="T60" fmla="*/ 525 w 1640"/>
              <a:gd name="T61" fmla="*/ 45 h 500"/>
              <a:gd name="T62" fmla="*/ 712 w 1640"/>
              <a:gd name="T63" fmla="*/ 6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500">
                <a:moveTo>
                  <a:pt x="809" y="0"/>
                </a:moveTo>
                <a:lnTo>
                  <a:pt x="906" y="3"/>
                </a:lnTo>
                <a:lnTo>
                  <a:pt x="1003" y="14"/>
                </a:lnTo>
                <a:lnTo>
                  <a:pt x="1098" y="33"/>
                </a:lnTo>
                <a:lnTo>
                  <a:pt x="1192" y="60"/>
                </a:lnTo>
                <a:lnTo>
                  <a:pt x="1284" y="94"/>
                </a:lnTo>
                <a:lnTo>
                  <a:pt x="1371" y="134"/>
                </a:lnTo>
                <a:lnTo>
                  <a:pt x="1455" y="183"/>
                </a:lnTo>
                <a:lnTo>
                  <a:pt x="1535" y="239"/>
                </a:lnTo>
                <a:lnTo>
                  <a:pt x="1571" y="200"/>
                </a:lnTo>
                <a:lnTo>
                  <a:pt x="1584" y="191"/>
                </a:lnTo>
                <a:lnTo>
                  <a:pt x="1599" y="189"/>
                </a:lnTo>
                <a:lnTo>
                  <a:pt x="1612" y="194"/>
                </a:lnTo>
                <a:lnTo>
                  <a:pt x="1623" y="205"/>
                </a:lnTo>
                <a:lnTo>
                  <a:pt x="1627" y="220"/>
                </a:lnTo>
                <a:lnTo>
                  <a:pt x="1640" y="439"/>
                </a:lnTo>
                <a:lnTo>
                  <a:pt x="1638" y="453"/>
                </a:lnTo>
                <a:lnTo>
                  <a:pt x="1632" y="464"/>
                </a:lnTo>
                <a:lnTo>
                  <a:pt x="1621" y="473"/>
                </a:lnTo>
                <a:lnTo>
                  <a:pt x="1607" y="476"/>
                </a:lnTo>
                <a:lnTo>
                  <a:pt x="1393" y="476"/>
                </a:lnTo>
                <a:lnTo>
                  <a:pt x="1377" y="472"/>
                </a:lnTo>
                <a:lnTo>
                  <a:pt x="1366" y="462"/>
                </a:lnTo>
                <a:lnTo>
                  <a:pt x="1360" y="448"/>
                </a:lnTo>
                <a:lnTo>
                  <a:pt x="1360" y="433"/>
                </a:lnTo>
                <a:lnTo>
                  <a:pt x="1368" y="418"/>
                </a:lnTo>
                <a:lnTo>
                  <a:pt x="1413" y="369"/>
                </a:lnTo>
                <a:lnTo>
                  <a:pt x="1348" y="326"/>
                </a:lnTo>
                <a:lnTo>
                  <a:pt x="1279" y="289"/>
                </a:lnTo>
                <a:lnTo>
                  <a:pt x="1206" y="255"/>
                </a:lnTo>
                <a:lnTo>
                  <a:pt x="1132" y="228"/>
                </a:lnTo>
                <a:lnTo>
                  <a:pt x="1056" y="205"/>
                </a:lnTo>
                <a:lnTo>
                  <a:pt x="965" y="186"/>
                </a:lnTo>
                <a:lnTo>
                  <a:pt x="874" y="178"/>
                </a:lnTo>
                <a:lnTo>
                  <a:pt x="785" y="180"/>
                </a:lnTo>
                <a:lnTo>
                  <a:pt x="698" y="189"/>
                </a:lnTo>
                <a:lnTo>
                  <a:pt x="612" y="208"/>
                </a:lnTo>
                <a:lnTo>
                  <a:pt x="529" y="234"/>
                </a:lnTo>
                <a:lnTo>
                  <a:pt x="448" y="269"/>
                </a:lnTo>
                <a:lnTo>
                  <a:pt x="370" y="311"/>
                </a:lnTo>
                <a:lnTo>
                  <a:pt x="293" y="359"/>
                </a:lnTo>
                <a:lnTo>
                  <a:pt x="222" y="414"/>
                </a:lnTo>
                <a:lnTo>
                  <a:pt x="151" y="475"/>
                </a:lnTo>
                <a:lnTo>
                  <a:pt x="131" y="490"/>
                </a:lnTo>
                <a:lnTo>
                  <a:pt x="108" y="498"/>
                </a:lnTo>
                <a:lnTo>
                  <a:pt x="86" y="500"/>
                </a:lnTo>
                <a:lnTo>
                  <a:pt x="64" y="495"/>
                </a:lnTo>
                <a:lnTo>
                  <a:pt x="45" y="484"/>
                </a:lnTo>
                <a:lnTo>
                  <a:pt x="28" y="472"/>
                </a:lnTo>
                <a:lnTo>
                  <a:pt x="14" y="454"/>
                </a:lnTo>
                <a:lnTo>
                  <a:pt x="5" y="434"/>
                </a:lnTo>
                <a:lnTo>
                  <a:pt x="0" y="414"/>
                </a:lnTo>
                <a:lnTo>
                  <a:pt x="1" y="392"/>
                </a:lnTo>
                <a:lnTo>
                  <a:pt x="11" y="370"/>
                </a:lnTo>
                <a:lnTo>
                  <a:pt x="28" y="350"/>
                </a:lnTo>
                <a:lnTo>
                  <a:pt x="90" y="294"/>
                </a:lnTo>
                <a:lnTo>
                  <a:pt x="154" y="241"/>
                </a:lnTo>
                <a:lnTo>
                  <a:pt x="223" y="192"/>
                </a:lnTo>
                <a:lnTo>
                  <a:pt x="295" y="148"/>
                </a:lnTo>
                <a:lnTo>
                  <a:pt x="368" y="108"/>
                </a:lnTo>
                <a:lnTo>
                  <a:pt x="445" y="74"/>
                </a:lnTo>
                <a:lnTo>
                  <a:pt x="525" y="45"/>
                </a:lnTo>
                <a:lnTo>
                  <a:pt x="617" y="22"/>
                </a:lnTo>
                <a:lnTo>
                  <a:pt x="712" y="6"/>
                </a:lnTo>
                <a:lnTo>
                  <a:pt x="809" y="0"/>
                </a:lnTo>
                <a:close/>
              </a:path>
            </a:pathLst>
          </a:custGeom>
          <a:solidFill>
            <a:schemeClr val="bg1">
              <a:lumMod val="7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11"/>
          <p:cNvSpPr>
            <a:spLocks/>
          </p:cNvSpPr>
          <p:nvPr/>
        </p:nvSpPr>
        <p:spPr bwMode="auto">
          <a:xfrm>
            <a:off x="2416840" y="4915850"/>
            <a:ext cx="1495640" cy="455076"/>
          </a:xfrm>
          <a:custGeom>
            <a:avLst/>
            <a:gdLst>
              <a:gd name="T0" fmla="*/ 1576 w 1640"/>
              <a:gd name="T1" fmla="*/ 5 h 499"/>
              <a:gd name="T2" fmla="*/ 1612 w 1640"/>
              <a:gd name="T3" fmla="*/ 28 h 499"/>
              <a:gd name="T4" fmla="*/ 1635 w 1640"/>
              <a:gd name="T5" fmla="*/ 66 h 499"/>
              <a:gd name="T6" fmla="*/ 1638 w 1640"/>
              <a:gd name="T7" fmla="*/ 108 h 499"/>
              <a:gd name="T8" fmla="*/ 1612 w 1640"/>
              <a:gd name="T9" fmla="*/ 150 h 499"/>
              <a:gd name="T10" fmla="*/ 1484 w 1640"/>
              <a:gd name="T11" fmla="*/ 259 h 499"/>
              <a:gd name="T12" fmla="*/ 1345 w 1640"/>
              <a:gd name="T13" fmla="*/ 351 h 499"/>
              <a:gd name="T14" fmla="*/ 1195 w 1640"/>
              <a:gd name="T15" fmla="*/ 426 h 499"/>
              <a:gd name="T16" fmla="*/ 1023 w 1640"/>
              <a:gd name="T17" fmla="*/ 478 h 499"/>
              <a:gd name="T18" fmla="*/ 831 w 1640"/>
              <a:gd name="T19" fmla="*/ 499 h 499"/>
              <a:gd name="T20" fmla="*/ 637 w 1640"/>
              <a:gd name="T21" fmla="*/ 485 h 499"/>
              <a:gd name="T22" fmla="*/ 448 w 1640"/>
              <a:gd name="T23" fmla="*/ 440 h 499"/>
              <a:gd name="T24" fmla="*/ 268 w 1640"/>
              <a:gd name="T25" fmla="*/ 365 h 499"/>
              <a:gd name="T26" fmla="*/ 104 w 1640"/>
              <a:gd name="T27" fmla="*/ 261 h 499"/>
              <a:gd name="T28" fmla="*/ 56 w 1640"/>
              <a:gd name="T29" fmla="*/ 309 h 499"/>
              <a:gd name="T30" fmla="*/ 28 w 1640"/>
              <a:gd name="T31" fmla="*/ 306 h 499"/>
              <a:gd name="T32" fmla="*/ 12 w 1640"/>
              <a:gd name="T33" fmla="*/ 279 h 499"/>
              <a:gd name="T34" fmla="*/ 1 w 1640"/>
              <a:gd name="T35" fmla="*/ 47 h 499"/>
              <a:gd name="T36" fmla="*/ 19 w 1640"/>
              <a:gd name="T37" fmla="*/ 27 h 499"/>
              <a:gd name="T38" fmla="*/ 247 w 1640"/>
              <a:gd name="T39" fmla="*/ 25 h 499"/>
              <a:gd name="T40" fmla="*/ 273 w 1640"/>
              <a:gd name="T41" fmla="*/ 37 h 499"/>
              <a:gd name="T42" fmla="*/ 279 w 1640"/>
              <a:gd name="T43" fmla="*/ 67 h 499"/>
              <a:gd name="T44" fmla="*/ 226 w 1640"/>
              <a:gd name="T45" fmla="*/ 131 h 499"/>
              <a:gd name="T46" fmla="*/ 361 w 1640"/>
              <a:gd name="T47" fmla="*/ 211 h 499"/>
              <a:gd name="T48" fmla="*/ 507 w 1640"/>
              <a:gd name="T49" fmla="*/ 272 h 499"/>
              <a:gd name="T50" fmla="*/ 674 w 1640"/>
              <a:gd name="T51" fmla="*/ 314 h 499"/>
              <a:gd name="T52" fmla="*/ 854 w 1640"/>
              <a:gd name="T53" fmla="*/ 320 h 499"/>
              <a:gd name="T54" fmla="*/ 1027 w 1640"/>
              <a:gd name="T55" fmla="*/ 292 h 499"/>
              <a:gd name="T56" fmla="*/ 1191 w 1640"/>
              <a:gd name="T57" fmla="*/ 231 h 499"/>
              <a:gd name="T58" fmla="*/ 1346 w 1640"/>
              <a:gd name="T59" fmla="*/ 140 h 499"/>
              <a:gd name="T60" fmla="*/ 1488 w 1640"/>
              <a:gd name="T61" fmla="*/ 25 h 499"/>
              <a:gd name="T62" fmla="*/ 1532 w 1640"/>
              <a:gd name="T63" fmla="*/ 2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499">
                <a:moveTo>
                  <a:pt x="1554" y="0"/>
                </a:moveTo>
                <a:lnTo>
                  <a:pt x="1576" y="5"/>
                </a:lnTo>
                <a:lnTo>
                  <a:pt x="1594" y="16"/>
                </a:lnTo>
                <a:lnTo>
                  <a:pt x="1612" y="28"/>
                </a:lnTo>
                <a:lnTo>
                  <a:pt x="1626" y="45"/>
                </a:lnTo>
                <a:lnTo>
                  <a:pt x="1635" y="66"/>
                </a:lnTo>
                <a:lnTo>
                  <a:pt x="1640" y="86"/>
                </a:lnTo>
                <a:lnTo>
                  <a:pt x="1638" y="108"/>
                </a:lnTo>
                <a:lnTo>
                  <a:pt x="1629" y="130"/>
                </a:lnTo>
                <a:lnTo>
                  <a:pt x="1612" y="150"/>
                </a:lnTo>
                <a:lnTo>
                  <a:pt x="1549" y="206"/>
                </a:lnTo>
                <a:lnTo>
                  <a:pt x="1484" y="259"/>
                </a:lnTo>
                <a:lnTo>
                  <a:pt x="1416" y="307"/>
                </a:lnTo>
                <a:lnTo>
                  <a:pt x="1345" y="351"/>
                </a:lnTo>
                <a:lnTo>
                  <a:pt x="1271" y="392"/>
                </a:lnTo>
                <a:lnTo>
                  <a:pt x="1195" y="426"/>
                </a:lnTo>
                <a:lnTo>
                  <a:pt x="1115" y="454"/>
                </a:lnTo>
                <a:lnTo>
                  <a:pt x="1023" y="478"/>
                </a:lnTo>
                <a:lnTo>
                  <a:pt x="928" y="493"/>
                </a:lnTo>
                <a:lnTo>
                  <a:pt x="831" y="499"/>
                </a:lnTo>
                <a:lnTo>
                  <a:pt x="734" y="496"/>
                </a:lnTo>
                <a:lnTo>
                  <a:pt x="637" y="485"/>
                </a:lnTo>
                <a:lnTo>
                  <a:pt x="542" y="467"/>
                </a:lnTo>
                <a:lnTo>
                  <a:pt x="448" y="440"/>
                </a:lnTo>
                <a:lnTo>
                  <a:pt x="356" y="406"/>
                </a:lnTo>
                <a:lnTo>
                  <a:pt x="268" y="365"/>
                </a:lnTo>
                <a:lnTo>
                  <a:pt x="184" y="317"/>
                </a:lnTo>
                <a:lnTo>
                  <a:pt x="104" y="261"/>
                </a:lnTo>
                <a:lnTo>
                  <a:pt x="69" y="300"/>
                </a:lnTo>
                <a:lnTo>
                  <a:pt x="56" y="309"/>
                </a:lnTo>
                <a:lnTo>
                  <a:pt x="40" y="311"/>
                </a:lnTo>
                <a:lnTo>
                  <a:pt x="28" y="306"/>
                </a:lnTo>
                <a:lnTo>
                  <a:pt x="17" y="295"/>
                </a:lnTo>
                <a:lnTo>
                  <a:pt x="12" y="279"/>
                </a:lnTo>
                <a:lnTo>
                  <a:pt x="0" y="61"/>
                </a:lnTo>
                <a:lnTo>
                  <a:pt x="1" y="47"/>
                </a:lnTo>
                <a:lnTo>
                  <a:pt x="8" y="36"/>
                </a:lnTo>
                <a:lnTo>
                  <a:pt x="19" y="27"/>
                </a:lnTo>
                <a:lnTo>
                  <a:pt x="33" y="25"/>
                </a:lnTo>
                <a:lnTo>
                  <a:pt x="247" y="25"/>
                </a:lnTo>
                <a:lnTo>
                  <a:pt x="262" y="28"/>
                </a:lnTo>
                <a:lnTo>
                  <a:pt x="273" y="37"/>
                </a:lnTo>
                <a:lnTo>
                  <a:pt x="279" y="51"/>
                </a:lnTo>
                <a:lnTo>
                  <a:pt x="279" y="67"/>
                </a:lnTo>
                <a:lnTo>
                  <a:pt x="272" y="81"/>
                </a:lnTo>
                <a:lnTo>
                  <a:pt x="226" y="131"/>
                </a:lnTo>
                <a:lnTo>
                  <a:pt x="292" y="173"/>
                </a:lnTo>
                <a:lnTo>
                  <a:pt x="361" y="211"/>
                </a:lnTo>
                <a:lnTo>
                  <a:pt x="432" y="245"/>
                </a:lnTo>
                <a:lnTo>
                  <a:pt x="507" y="272"/>
                </a:lnTo>
                <a:lnTo>
                  <a:pt x="584" y="295"/>
                </a:lnTo>
                <a:lnTo>
                  <a:pt x="674" y="314"/>
                </a:lnTo>
                <a:lnTo>
                  <a:pt x="765" y="321"/>
                </a:lnTo>
                <a:lnTo>
                  <a:pt x="854" y="320"/>
                </a:lnTo>
                <a:lnTo>
                  <a:pt x="942" y="311"/>
                </a:lnTo>
                <a:lnTo>
                  <a:pt x="1027" y="292"/>
                </a:lnTo>
                <a:lnTo>
                  <a:pt x="1110" y="265"/>
                </a:lnTo>
                <a:lnTo>
                  <a:pt x="1191" y="231"/>
                </a:lnTo>
                <a:lnTo>
                  <a:pt x="1270" y="189"/>
                </a:lnTo>
                <a:lnTo>
                  <a:pt x="1346" y="140"/>
                </a:lnTo>
                <a:lnTo>
                  <a:pt x="1418" y="86"/>
                </a:lnTo>
                <a:lnTo>
                  <a:pt x="1488" y="25"/>
                </a:lnTo>
                <a:lnTo>
                  <a:pt x="1509" y="9"/>
                </a:lnTo>
                <a:lnTo>
                  <a:pt x="1532" y="2"/>
                </a:lnTo>
                <a:lnTo>
                  <a:pt x="1554" y="0"/>
                </a:lnTo>
                <a:close/>
              </a:path>
            </a:pathLst>
          </a:custGeom>
          <a:solidFill>
            <a:schemeClr val="bg1">
              <a:lumMod val="7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noEditPoints="1"/>
          </p:cNvSpPr>
          <p:nvPr/>
        </p:nvSpPr>
        <p:spPr bwMode="auto">
          <a:xfrm>
            <a:off x="3245826" y="194554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8397B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48" name="TextBox 47"/>
          <p:cNvSpPr txBox="1"/>
          <p:nvPr/>
        </p:nvSpPr>
        <p:spPr>
          <a:xfrm>
            <a:off x="3245824" y="3156534"/>
            <a:ext cx="745627" cy="584774"/>
          </a:xfrm>
          <a:prstGeom prst="rect">
            <a:avLst/>
          </a:prstGeom>
          <a:noFill/>
        </p:spPr>
        <p:txBody>
          <a:bodyPr wrap="square" rtlCol="0">
            <a:spAutoFit/>
          </a:bodyPr>
          <a:lstStyle/>
          <a:p>
            <a:pPr algn="ctr"/>
            <a:r>
              <a:rPr lang="en-US" sz="3200" dirty="0">
                <a:solidFill>
                  <a:srgbClr val="8397B1"/>
                </a:solidFill>
                <a:latin typeface="Candara" panose="020E0502030303020204" pitchFamily="34" charset="0"/>
                <a:ea typeface="Roboto Light" panose="02000000000000000000" pitchFamily="2" charset="0"/>
              </a:rPr>
              <a:t>W</a:t>
            </a:r>
            <a:endParaRPr lang="ru-RU" sz="3200" dirty="0">
              <a:solidFill>
                <a:srgbClr val="8397B1"/>
              </a:solidFill>
              <a:latin typeface="Candara" panose="020E0502030303020204" pitchFamily="34" charset="0"/>
              <a:ea typeface="Roboto Light" panose="02000000000000000000" pitchFamily="2" charset="0"/>
            </a:endParaRPr>
          </a:p>
        </p:txBody>
      </p:sp>
      <p:sp>
        <p:nvSpPr>
          <p:cNvPr id="7" name="Freeform 6"/>
          <p:cNvSpPr>
            <a:spLocks noEditPoints="1"/>
          </p:cNvSpPr>
          <p:nvPr/>
        </p:nvSpPr>
        <p:spPr bwMode="auto">
          <a:xfrm>
            <a:off x="797170" y="1940984"/>
            <a:ext cx="2244373" cy="1906030"/>
          </a:xfrm>
          <a:custGeom>
            <a:avLst/>
            <a:gdLst>
              <a:gd name="T0" fmla="*/ 1957 w 2461"/>
              <a:gd name="T1" fmla="*/ 1367 h 2090"/>
              <a:gd name="T2" fmla="*/ 1834 w 2461"/>
              <a:gd name="T3" fmla="*/ 1455 h 2090"/>
              <a:gd name="T4" fmla="*/ 1766 w 2461"/>
              <a:gd name="T5" fmla="*/ 1592 h 2090"/>
              <a:gd name="T6" fmla="*/ 1780 w 2461"/>
              <a:gd name="T7" fmla="*/ 1748 h 2090"/>
              <a:gd name="T8" fmla="*/ 1866 w 2461"/>
              <a:gd name="T9" fmla="*/ 1873 h 2090"/>
              <a:gd name="T10" fmla="*/ 2004 w 2461"/>
              <a:gd name="T11" fmla="*/ 1939 h 2090"/>
              <a:gd name="T12" fmla="*/ 2162 w 2461"/>
              <a:gd name="T13" fmla="*/ 1926 h 2090"/>
              <a:gd name="T14" fmla="*/ 2285 w 2461"/>
              <a:gd name="T15" fmla="*/ 1839 h 2090"/>
              <a:gd name="T16" fmla="*/ 2351 w 2461"/>
              <a:gd name="T17" fmla="*/ 1701 h 2090"/>
              <a:gd name="T18" fmla="*/ 2338 w 2461"/>
              <a:gd name="T19" fmla="*/ 1544 h 2090"/>
              <a:gd name="T20" fmla="*/ 2252 w 2461"/>
              <a:gd name="T21" fmla="*/ 1420 h 2090"/>
              <a:gd name="T22" fmla="*/ 2115 w 2461"/>
              <a:gd name="T23" fmla="*/ 1355 h 2090"/>
              <a:gd name="T24" fmla="*/ 864 w 2461"/>
              <a:gd name="T25" fmla="*/ 3 h 2090"/>
              <a:gd name="T26" fmla="*/ 1492 w 2461"/>
              <a:gd name="T27" fmla="*/ 354 h 2090"/>
              <a:gd name="T28" fmla="*/ 1574 w 2461"/>
              <a:gd name="T29" fmla="*/ 434 h 2090"/>
              <a:gd name="T30" fmla="*/ 1613 w 2461"/>
              <a:gd name="T31" fmla="*/ 542 h 2090"/>
              <a:gd name="T32" fmla="*/ 1618 w 2461"/>
              <a:gd name="T33" fmla="*/ 1250 h 2090"/>
              <a:gd name="T34" fmla="*/ 1652 w 2461"/>
              <a:gd name="T35" fmla="*/ 1319 h 2090"/>
              <a:gd name="T36" fmla="*/ 1704 w 2461"/>
              <a:gd name="T37" fmla="*/ 1344 h 2090"/>
              <a:gd name="T38" fmla="*/ 1754 w 2461"/>
              <a:gd name="T39" fmla="*/ 1344 h 2090"/>
              <a:gd name="T40" fmla="*/ 1791 w 2461"/>
              <a:gd name="T41" fmla="*/ 1333 h 2090"/>
              <a:gd name="T42" fmla="*/ 1996 w 2461"/>
              <a:gd name="T43" fmla="*/ 1221 h 2090"/>
              <a:gd name="T44" fmla="*/ 2094 w 2461"/>
              <a:gd name="T45" fmla="*/ 1208 h 2090"/>
              <a:gd name="T46" fmla="*/ 2419 w 2461"/>
              <a:gd name="T47" fmla="*/ 1395 h 2090"/>
              <a:gd name="T48" fmla="*/ 2458 w 2461"/>
              <a:gd name="T49" fmla="*/ 1464 h 2090"/>
              <a:gd name="T50" fmla="*/ 2457 w 2461"/>
              <a:gd name="T51" fmla="*/ 1832 h 2090"/>
              <a:gd name="T52" fmla="*/ 2416 w 2461"/>
              <a:gd name="T53" fmla="*/ 1901 h 2090"/>
              <a:gd name="T54" fmla="*/ 2090 w 2461"/>
              <a:gd name="T55" fmla="*/ 2085 h 2090"/>
              <a:gd name="T56" fmla="*/ 1993 w 2461"/>
              <a:gd name="T57" fmla="*/ 2071 h 2090"/>
              <a:gd name="T58" fmla="*/ 1685 w 2461"/>
              <a:gd name="T59" fmla="*/ 1878 h 2090"/>
              <a:gd name="T60" fmla="*/ 1663 w 2461"/>
              <a:gd name="T61" fmla="*/ 1801 h 2090"/>
              <a:gd name="T62" fmla="*/ 1662 w 2461"/>
              <a:gd name="T63" fmla="*/ 1559 h 2090"/>
              <a:gd name="T64" fmla="*/ 1649 w 2461"/>
              <a:gd name="T65" fmla="*/ 1522 h 2090"/>
              <a:gd name="T66" fmla="*/ 1615 w 2461"/>
              <a:gd name="T67" fmla="*/ 1477 h 2090"/>
              <a:gd name="T68" fmla="*/ 1548 w 2461"/>
              <a:gd name="T69" fmla="*/ 1447 h 2090"/>
              <a:gd name="T70" fmla="*/ 943 w 2461"/>
              <a:gd name="T71" fmla="*/ 1754 h 2090"/>
              <a:gd name="T72" fmla="*/ 811 w 2461"/>
              <a:gd name="T73" fmla="*/ 1789 h 2090"/>
              <a:gd name="T74" fmla="*/ 679 w 2461"/>
              <a:gd name="T75" fmla="*/ 1753 h 2090"/>
              <a:gd name="T76" fmla="*/ 62 w 2461"/>
              <a:gd name="T77" fmla="*/ 1375 h 2090"/>
              <a:gd name="T78" fmla="*/ 5 w 2461"/>
              <a:gd name="T79" fmla="*/ 1253 h 2090"/>
              <a:gd name="T80" fmla="*/ 8 w 2461"/>
              <a:gd name="T81" fmla="*/ 528 h 2090"/>
              <a:gd name="T82" fmla="*/ 67 w 2461"/>
              <a:gd name="T83" fmla="*/ 406 h 2090"/>
              <a:gd name="T84" fmla="*/ 689 w 2461"/>
              <a:gd name="T85" fmla="*/ 34 h 2090"/>
              <a:gd name="T86" fmla="*/ 818 w 2461"/>
              <a:gd name="T87" fmla="*/ 0 h 2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90">
                <a:moveTo>
                  <a:pt x="2060" y="1350"/>
                </a:moveTo>
                <a:lnTo>
                  <a:pt x="2007" y="1355"/>
                </a:lnTo>
                <a:lnTo>
                  <a:pt x="1957" y="1367"/>
                </a:lnTo>
                <a:lnTo>
                  <a:pt x="1910" y="1389"/>
                </a:lnTo>
                <a:lnTo>
                  <a:pt x="1869" y="1419"/>
                </a:lnTo>
                <a:lnTo>
                  <a:pt x="1834" y="1455"/>
                </a:lnTo>
                <a:lnTo>
                  <a:pt x="1804" y="1495"/>
                </a:lnTo>
                <a:lnTo>
                  <a:pt x="1780" y="1542"/>
                </a:lnTo>
                <a:lnTo>
                  <a:pt x="1766" y="1592"/>
                </a:lnTo>
                <a:lnTo>
                  <a:pt x="1762" y="1645"/>
                </a:lnTo>
                <a:lnTo>
                  <a:pt x="1766" y="1698"/>
                </a:lnTo>
                <a:lnTo>
                  <a:pt x="1780" y="1748"/>
                </a:lnTo>
                <a:lnTo>
                  <a:pt x="1802" y="1795"/>
                </a:lnTo>
                <a:lnTo>
                  <a:pt x="1830" y="1837"/>
                </a:lnTo>
                <a:lnTo>
                  <a:pt x="1866" y="1873"/>
                </a:lnTo>
                <a:lnTo>
                  <a:pt x="1909" y="1903"/>
                </a:lnTo>
                <a:lnTo>
                  <a:pt x="1954" y="1924"/>
                </a:lnTo>
                <a:lnTo>
                  <a:pt x="2004" y="1939"/>
                </a:lnTo>
                <a:lnTo>
                  <a:pt x="2057" y="1943"/>
                </a:lnTo>
                <a:lnTo>
                  <a:pt x="2112" y="1939"/>
                </a:lnTo>
                <a:lnTo>
                  <a:pt x="2162" y="1926"/>
                </a:lnTo>
                <a:lnTo>
                  <a:pt x="2208" y="1904"/>
                </a:lnTo>
                <a:lnTo>
                  <a:pt x="2249" y="1875"/>
                </a:lnTo>
                <a:lnTo>
                  <a:pt x="2285" y="1839"/>
                </a:lnTo>
                <a:lnTo>
                  <a:pt x="2315" y="1798"/>
                </a:lnTo>
                <a:lnTo>
                  <a:pt x="2336" y="1751"/>
                </a:lnTo>
                <a:lnTo>
                  <a:pt x="2351" y="1701"/>
                </a:lnTo>
                <a:lnTo>
                  <a:pt x="2357" y="1648"/>
                </a:lnTo>
                <a:lnTo>
                  <a:pt x="2352" y="1595"/>
                </a:lnTo>
                <a:lnTo>
                  <a:pt x="2338" y="1544"/>
                </a:lnTo>
                <a:lnTo>
                  <a:pt x="2316" y="1498"/>
                </a:lnTo>
                <a:lnTo>
                  <a:pt x="2288" y="1456"/>
                </a:lnTo>
                <a:lnTo>
                  <a:pt x="2252" y="1420"/>
                </a:lnTo>
                <a:lnTo>
                  <a:pt x="2210" y="1391"/>
                </a:lnTo>
                <a:lnTo>
                  <a:pt x="2165" y="1369"/>
                </a:lnTo>
                <a:lnTo>
                  <a:pt x="2115" y="1355"/>
                </a:lnTo>
                <a:lnTo>
                  <a:pt x="2060" y="1350"/>
                </a:lnTo>
                <a:close/>
                <a:moveTo>
                  <a:pt x="818" y="0"/>
                </a:moveTo>
                <a:lnTo>
                  <a:pt x="864" y="3"/>
                </a:lnTo>
                <a:lnTo>
                  <a:pt x="907" y="16"/>
                </a:lnTo>
                <a:lnTo>
                  <a:pt x="950" y="34"/>
                </a:lnTo>
                <a:lnTo>
                  <a:pt x="1492" y="354"/>
                </a:lnTo>
                <a:lnTo>
                  <a:pt x="1524" y="376"/>
                </a:lnTo>
                <a:lnTo>
                  <a:pt x="1552" y="404"/>
                </a:lnTo>
                <a:lnTo>
                  <a:pt x="1574" y="434"/>
                </a:lnTo>
                <a:lnTo>
                  <a:pt x="1593" y="468"/>
                </a:lnTo>
                <a:lnTo>
                  <a:pt x="1606" y="504"/>
                </a:lnTo>
                <a:lnTo>
                  <a:pt x="1613" y="542"/>
                </a:lnTo>
                <a:lnTo>
                  <a:pt x="1616" y="581"/>
                </a:lnTo>
                <a:lnTo>
                  <a:pt x="1612" y="1216"/>
                </a:lnTo>
                <a:lnTo>
                  <a:pt x="1618" y="1250"/>
                </a:lnTo>
                <a:lnTo>
                  <a:pt x="1626" y="1278"/>
                </a:lnTo>
                <a:lnTo>
                  <a:pt x="1638" y="1302"/>
                </a:lnTo>
                <a:lnTo>
                  <a:pt x="1652" y="1319"/>
                </a:lnTo>
                <a:lnTo>
                  <a:pt x="1668" y="1331"/>
                </a:lnTo>
                <a:lnTo>
                  <a:pt x="1685" y="1339"/>
                </a:lnTo>
                <a:lnTo>
                  <a:pt x="1704" y="1344"/>
                </a:lnTo>
                <a:lnTo>
                  <a:pt x="1721" y="1345"/>
                </a:lnTo>
                <a:lnTo>
                  <a:pt x="1738" y="1345"/>
                </a:lnTo>
                <a:lnTo>
                  <a:pt x="1754" y="1344"/>
                </a:lnTo>
                <a:lnTo>
                  <a:pt x="1770" y="1341"/>
                </a:lnTo>
                <a:lnTo>
                  <a:pt x="1782" y="1336"/>
                </a:lnTo>
                <a:lnTo>
                  <a:pt x="1791" y="1333"/>
                </a:lnTo>
                <a:lnTo>
                  <a:pt x="1798" y="1331"/>
                </a:lnTo>
                <a:lnTo>
                  <a:pt x="1799" y="1330"/>
                </a:lnTo>
                <a:lnTo>
                  <a:pt x="1996" y="1221"/>
                </a:lnTo>
                <a:lnTo>
                  <a:pt x="2029" y="1208"/>
                </a:lnTo>
                <a:lnTo>
                  <a:pt x="2062" y="1203"/>
                </a:lnTo>
                <a:lnTo>
                  <a:pt x="2094" y="1208"/>
                </a:lnTo>
                <a:lnTo>
                  <a:pt x="2127" y="1221"/>
                </a:lnTo>
                <a:lnTo>
                  <a:pt x="2397" y="1380"/>
                </a:lnTo>
                <a:lnTo>
                  <a:pt x="2419" y="1395"/>
                </a:lnTo>
                <a:lnTo>
                  <a:pt x="2436" y="1416"/>
                </a:lnTo>
                <a:lnTo>
                  <a:pt x="2450" y="1439"/>
                </a:lnTo>
                <a:lnTo>
                  <a:pt x="2458" y="1464"/>
                </a:lnTo>
                <a:lnTo>
                  <a:pt x="2461" y="1492"/>
                </a:lnTo>
                <a:lnTo>
                  <a:pt x="2460" y="1806"/>
                </a:lnTo>
                <a:lnTo>
                  <a:pt x="2457" y="1832"/>
                </a:lnTo>
                <a:lnTo>
                  <a:pt x="2449" y="1859"/>
                </a:lnTo>
                <a:lnTo>
                  <a:pt x="2435" y="1881"/>
                </a:lnTo>
                <a:lnTo>
                  <a:pt x="2416" y="1901"/>
                </a:lnTo>
                <a:lnTo>
                  <a:pt x="2394" y="1917"/>
                </a:lnTo>
                <a:lnTo>
                  <a:pt x="2123" y="2073"/>
                </a:lnTo>
                <a:lnTo>
                  <a:pt x="2090" y="2085"/>
                </a:lnTo>
                <a:lnTo>
                  <a:pt x="2057" y="2090"/>
                </a:lnTo>
                <a:lnTo>
                  <a:pt x="2024" y="2085"/>
                </a:lnTo>
                <a:lnTo>
                  <a:pt x="1993" y="2071"/>
                </a:lnTo>
                <a:lnTo>
                  <a:pt x="1724" y="1914"/>
                </a:lnTo>
                <a:lnTo>
                  <a:pt x="1702" y="1898"/>
                </a:lnTo>
                <a:lnTo>
                  <a:pt x="1685" y="1878"/>
                </a:lnTo>
                <a:lnTo>
                  <a:pt x="1673" y="1854"/>
                </a:lnTo>
                <a:lnTo>
                  <a:pt x="1665" y="1829"/>
                </a:lnTo>
                <a:lnTo>
                  <a:pt x="1663" y="1801"/>
                </a:lnTo>
                <a:lnTo>
                  <a:pt x="1663" y="1569"/>
                </a:lnTo>
                <a:lnTo>
                  <a:pt x="1663" y="1567"/>
                </a:lnTo>
                <a:lnTo>
                  <a:pt x="1662" y="1559"/>
                </a:lnTo>
                <a:lnTo>
                  <a:pt x="1660" y="1550"/>
                </a:lnTo>
                <a:lnTo>
                  <a:pt x="1656" y="1536"/>
                </a:lnTo>
                <a:lnTo>
                  <a:pt x="1649" y="1522"/>
                </a:lnTo>
                <a:lnTo>
                  <a:pt x="1641" y="1506"/>
                </a:lnTo>
                <a:lnTo>
                  <a:pt x="1631" y="1491"/>
                </a:lnTo>
                <a:lnTo>
                  <a:pt x="1615" y="1477"/>
                </a:lnTo>
                <a:lnTo>
                  <a:pt x="1598" y="1462"/>
                </a:lnTo>
                <a:lnTo>
                  <a:pt x="1574" y="1453"/>
                </a:lnTo>
                <a:lnTo>
                  <a:pt x="1548" y="1447"/>
                </a:lnTo>
                <a:lnTo>
                  <a:pt x="1517" y="1445"/>
                </a:lnTo>
                <a:lnTo>
                  <a:pt x="1481" y="1448"/>
                </a:lnTo>
                <a:lnTo>
                  <a:pt x="943" y="1754"/>
                </a:lnTo>
                <a:lnTo>
                  <a:pt x="901" y="1775"/>
                </a:lnTo>
                <a:lnTo>
                  <a:pt x="856" y="1786"/>
                </a:lnTo>
                <a:lnTo>
                  <a:pt x="811" y="1789"/>
                </a:lnTo>
                <a:lnTo>
                  <a:pt x="765" y="1786"/>
                </a:lnTo>
                <a:lnTo>
                  <a:pt x="722" y="1773"/>
                </a:lnTo>
                <a:lnTo>
                  <a:pt x="679" y="1753"/>
                </a:lnTo>
                <a:lnTo>
                  <a:pt x="133" y="1434"/>
                </a:lnTo>
                <a:lnTo>
                  <a:pt x="95" y="1408"/>
                </a:lnTo>
                <a:lnTo>
                  <a:pt x="62" y="1375"/>
                </a:lnTo>
                <a:lnTo>
                  <a:pt x="36" y="1338"/>
                </a:lnTo>
                <a:lnTo>
                  <a:pt x="16" y="1297"/>
                </a:lnTo>
                <a:lnTo>
                  <a:pt x="5" y="1253"/>
                </a:lnTo>
                <a:lnTo>
                  <a:pt x="0" y="1207"/>
                </a:lnTo>
                <a:lnTo>
                  <a:pt x="3" y="573"/>
                </a:lnTo>
                <a:lnTo>
                  <a:pt x="8" y="528"/>
                </a:lnTo>
                <a:lnTo>
                  <a:pt x="20" y="484"/>
                </a:lnTo>
                <a:lnTo>
                  <a:pt x="41" y="443"/>
                </a:lnTo>
                <a:lnTo>
                  <a:pt x="67" y="406"/>
                </a:lnTo>
                <a:lnTo>
                  <a:pt x="100" y="373"/>
                </a:lnTo>
                <a:lnTo>
                  <a:pt x="137" y="348"/>
                </a:lnTo>
                <a:lnTo>
                  <a:pt x="689" y="34"/>
                </a:lnTo>
                <a:lnTo>
                  <a:pt x="731" y="14"/>
                </a:lnTo>
                <a:lnTo>
                  <a:pt x="775" y="3"/>
                </a:lnTo>
                <a:lnTo>
                  <a:pt x="818" y="0"/>
                </a:lnTo>
                <a:close/>
              </a:path>
            </a:pathLst>
          </a:custGeom>
          <a:solidFill>
            <a:srgbClr val="EF342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47" name="TextBox 46"/>
          <p:cNvSpPr txBox="1"/>
          <p:nvPr/>
        </p:nvSpPr>
        <p:spPr>
          <a:xfrm>
            <a:off x="2305750" y="3143834"/>
            <a:ext cx="745627" cy="584775"/>
          </a:xfrm>
          <a:prstGeom prst="rect">
            <a:avLst/>
          </a:prstGeom>
          <a:noFill/>
        </p:spPr>
        <p:txBody>
          <a:bodyPr wrap="square" rtlCol="0">
            <a:spAutoFit/>
          </a:bodyPr>
          <a:lstStyle/>
          <a:p>
            <a:pPr algn="ctr"/>
            <a:r>
              <a:rPr lang="en-US" sz="3200" dirty="0">
                <a:solidFill>
                  <a:srgbClr val="EF3425"/>
                </a:solidFill>
                <a:latin typeface="Candara" panose="020E0502030303020204" pitchFamily="34" charset="0"/>
                <a:ea typeface="Roboto Light" panose="02000000000000000000" pitchFamily="2" charset="0"/>
              </a:rPr>
              <a:t>S</a:t>
            </a:r>
            <a:endParaRPr lang="ru-RU" sz="3200" dirty="0">
              <a:solidFill>
                <a:srgbClr val="EF3425"/>
              </a:solidFill>
              <a:latin typeface="Candara" panose="020E0502030303020204" pitchFamily="34" charset="0"/>
              <a:ea typeface="Roboto Light" panose="02000000000000000000" pitchFamily="2" charset="0"/>
            </a:endParaRPr>
          </a:p>
        </p:txBody>
      </p:sp>
      <p:sp>
        <p:nvSpPr>
          <p:cNvPr id="11" name="Freeform 9"/>
          <p:cNvSpPr>
            <a:spLocks noEditPoints="1"/>
          </p:cNvSpPr>
          <p:nvPr/>
        </p:nvSpPr>
        <p:spPr bwMode="auto">
          <a:xfrm>
            <a:off x="3254032" y="3996579"/>
            <a:ext cx="2237989" cy="1881407"/>
          </a:xfrm>
          <a:custGeom>
            <a:avLst/>
            <a:gdLst>
              <a:gd name="T0" fmla="*/ 297 w 2454"/>
              <a:gd name="T1" fmla="*/ 161 h 2063"/>
              <a:gd name="T2" fmla="*/ 175 w 2454"/>
              <a:gd name="T3" fmla="*/ 243 h 2063"/>
              <a:gd name="T4" fmla="*/ 109 w 2454"/>
              <a:gd name="T5" fmla="*/ 379 h 2063"/>
              <a:gd name="T6" fmla="*/ 124 w 2454"/>
              <a:gd name="T7" fmla="*/ 532 h 2063"/>
              <a:gd name="T8" fmla="*/ 209 w 2454"/>
              <a:gd name="T9" fmla="*/ 655 h 2063"/>
              <a:gd name="T10" fmla="*/ 347 w 2454"/>
              <a:gd name="T11" fmla="*/ 721 h 2063"/>
              <a:gd name="T12" fmla="*/ 503 w 2454"/>
              <a:gd name="T13" fmla="*/ 710 h 2063"/>
              <a:gd name="T14" fmla="*/ 626 w 2454"/>
              <a:gd name="T15" fmla="*/ 626 h 2063"/>
              <a:gd name="T16" fmla="*/ 692 w 2454"/>
              <a:gd name="T17" fmla="*/ 491 h 2063"/>
              <a:gd name="T18" fmla="*/ 678 w 2454"/>
              <a:gd name="T19" fmla="*/ 337 h 2063"/>
              <a:gd name="T20" fmla="*/ 592 w 2454"/>
              <a:gd name="T21" fmla="*/ 214 h 2063"/>
              <a:gd name="T22" fmla="*/ 455 w 2454"/>
              <a:gd name="T23" fmla="*/ 148 h 2063"/>
              <a:gd name="T24" fmla="*/ 433 w 2454"/>
              <a:gd name="T25" fmla="*/ 4 h 2063"/>
              <a:gd name="T26" fmla="*/ 754 w 2454"/>
              <a:gd name="T27" fmla="*/ 192 h 2063"/>
              <a:gd name="T28" fmla="*/ 792 w 2454"/>
              <a:gd name="T29" fmla="*/ 259 h 2063"/>
              <a:gd name="T30" fmla="*/ 795 w 2454"/>
              <a:gd name="T31" fmla="*/ 516 h 2063"/>
              <a:gd name="T32" fmla="*/ 803 w 2454"/>
              <a:gd name="T33" fmla="*/ 546 h 2063"/>
              <a:gd name="T34" fmla="*/ 829 w 2454"/>
              <a:gd name="T35" fmla="*/ 591 h 2063"/>
              <a:gd name="T36" fmla="*/ 884 w 2454"/>
              <a:gd name="T37" fmla="*/ 629 h 2063"/>
              <a:gd name="T38" fmla="*/ 978 w 2454"/>
              <a:gd name="T39" fmla="*/ 633 h 2063"/>
              <a:gd name="T40" fmla="*/ 1599 w 2454"/>
              <a:gd name="T41" fmla="*/ 309 h 2063"/>
              <a:gd name="T42" fmla="*/ 1734 w 2454"/>
              <a:gd name="T43" fmla="*/ 321 h 2063"/>
              <a:gd name="T44" fmla="*/ 2360 w 2454"/>
              <a:gd name="T45" fmla="*/ 686 h 2063"/>
              <a:gd name="T46" fmla="*/ 2438 w 2454"/>
              <a:gd name="T47" fmla="*/ 796 h 2063"/>
              <a:gd name="T48" fmla="*/ 2454 w 2454"/>
              <a:gd name="T49" fmla="*/ 1507 h 2063"/>
              <a:gd name="T50" fmla="*/ 2418 w 2454"/>
              <a:gd name="T51" fmla="*/ 1634 h 2063"/>
              <a:gd name="T52" fmla="*/ 2321 w 2454"/>
              <a:gd name="T53" fmla="*/ 1727 h 2063"/>
              <a:gd name="T54" fmla="*/ 1687 w 2454"/>
              <a:gd name="T55" fmla="*/ 2060 h 2063"/>
              <a:gd name="T56" fmla="*/ 1554 w 2454"/>
              <a:gd name="T57" fmla="*/ 2046 h 2063"/>
              <a:gd name="T58" fmla="*/ 937 w 2454"/>
              <a:gd name="T59" fmla="*/ 1687 h 2063"/>
              <a:gd name="T60" fmla="*/ 870 w 2454"/>
              <a:gd name="T61" fmla="*/ 1596 h 2063"/>
              <a:gd name="T62" fmla="*/ 847 w 2454"/>
              <a:gd name="T63" fmla="*/ 1484 h 2063"/>
              <a:gd name="T64" fmla="*/ 833 w 2454"/>
              <a:gd name="T65" fmla="*/ 799 h 2063"/>
              <a:gd name="T66" fmla="*/ 790 w 2454"/>
              <a:gd name="T67" fmla="*/ 747 h 2063"/>
              <a:gd name="T68" fmla="*/ 739 w 2454"/>
              <a:gd name="T69" fmla="*/ 733 h 2063"/>
              <a:gd name="T70" fmla="*/ 690 w 2454"/>
              <a:gd name="T71" fmla="*/ 738 h 2063"/>
              <a:gd name="T72" fmla="*/ 662 w 2454"/>
              <a:gd name="T73" fmla="*/ 747 h 2063"/>
              <a:gd name="T74" fmla="*/ 433 w 2454"/>
              <a:gd name="T75" fmla="*/ 866 h 2063"/>
              <a:gd name="T76" fmla="*/ 334 w 2454"/>
              <a:gd name="T77" fmla="*/ 852 h 2063"/>
              <a:gd name="T78" fmla="*/ 25 w 2454"/>
              <a:gd name="T79" fmla="*/ 658 h 2063"/>
              <a:gd name="T80" fmla="*/ 0 w 2454"/>
              <a:gd name="T81" fmla="*/ 583 h 2063"/>
              <a:gd name="T82" fmla="*/ 13 w 2454"/>
              <a:gd name="T83" fmla="*/ 223 h 2063"/>
              <a:gd name="T84" fmla="*/ 66 w 2454"/>
              <a:gd name="T85" fmla="*/ 165 h 2063"/>
              <a:gd name="T86" fmla="*/ 400 w 2454"/>
              <a:gd name="T87" fmla="*/ 0 h 2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54" h="2063">
                <a:moveTo>
                  <a:pt x="402" y="143"/>
                </a:moveTo>
                <a:lnTo>
                  <a:pt x="348" y="146"/>
                </a:lnTo>
                <a:lnTo>
                  <a:pt x="297" y="161"/>
                </a:lnTo>
                <a:lnTo>
                  <a:pt x="252" y="181"/>
                </a:lnTo>
                <a:lnTo>
                  <a:pt x="209" y="209"/>
                </a:lnTo>
                <a:lnTo>
                  <a:pt x="175" y="243"/>
                </a:lnTo>
                <a:lnTo>
                  <a:pt x="145" y="284"/>
                </a:lnTo>
                <a:lnTo>
                  <a:pt x="124" y="329"/>
                </a:lnTo>
                <a:lnTo>
                  <a:pt x="109" y="379"/>
                </a:lnTo>
                <a:lnTo>
                  <a:pt x="105" y="431"/>
                </a:lnTo>
                <a:lnTo>
                  <a:pt x="109" y="484"/>
                </a:lnTo>
                <a:lnTo>
                  <a:pt x="124" y="532"/>
                </a:lnTo>
                <a:lnTo>
                  <a:pt x="145" y="579"/>
                </a:lnTo>
                <a:lnTo>
                  <a:pt x="173" y="619"/>
                </a:lnTo>
                <a:lnTo>
                  <a:pt x="209" y="655"/>
                </a:lnTo>
                <a:lnTo>
                  <a:pt x="250" y="685"/>
                </a:lnTo>
                <a:lnTo>
                  <a:pt x="297" y="707"/>
                </a:lnTo>
                <a:lnTo>
                  <a:pt x="347" y="721"/>
                </a:lnTo>
                <a:lnTo>
                  <a:pt x="400" y="725"/>
                </a:lnTo>
                <a:lnTo>
                  <a:pt x="453" y="722"/>
                </a:lnTo>
                <a:lnTo>
                  <a:pt x="503" y="710"/>
                </a:lnTo>
                <a:lnTo>
                  <a:pt x="550" y="688"/>
                </a:lnTo>
                <a:lnTo>
                  <a:pt x="591" y="660"/>
                </a:lnTo>
                <a:lnTo>
                  <a:pt x="626" y="626"/>
                </a:lnTo>
                <a:lnTo>
                  <a:pt x="656" y="585"/>
                </a:lnTo>
                <a:lnTo>
                  <a:pt x="678" y="540"/>
                </a:lnTo>
                <a:lnTo>
                  <a:pt x="692" y="491"/>
                </a:lnTo>
                <a:lnTo>
                  <a:pt x="697" y="438"/>
                </a:lnTo>
                <a:lnTo>
                  <a:pt x="692" y="387"/>
                </a:lnTo>
                <a:lnTo>
                  <a:pt x="678" y="337"/>
                </a:lnTo>
                <a:lnTo>
                  <a:pt x="656" y="292"/>
                </a:lnTo>
                <a:lnTo>
                  <a:pt x="628" y="249"/>
                </a:lnTo>
                <a:lnTo>
                  <a:pt x="592" y="214"/>
                </a:lnTo>
                <a:lnTo>
                  <a:pt x="550" y="185"/>
                </a:lnTo>
                <a:lnTo>
                  <a:pt x="505" y="162"/>
                </a:lnTo>
                <a:lnTo>
                  <a:pt x="455" y="148"/>
                </a:lnTo>
                <a:lnTo>
                  <a:pt x="402" y="143"/>
                </a:lnTo>
                <a:close/>
                <a:moveTo>
                  <a:pt x="400" y="0"/>
                </a:moveTo>
                <a:lnTo>
                  <a:pt x="433" y="4"/>
                </a:lnTo>
                <a:lnTo>
                  <a:pt x="464" y="17"/>
                </a:lnTo>
                <a:lnTo>
                  <a:pt x="733" y="175"/>
                </a:lnTo>
                <a:lnTo>
                  <a:pt x="754" y="192"/>
                </a:lnTo>
                <a:lnTo>
                  <a:pt x="772" y="210"/>
                </a:lnTo>
                <a:lnTo>
                  <a:pt x="784" y="234"/>
                </a:lnTo>
                <a:lnTo>
                  <a:pt x="792" y="259"/>
                </a:lnTo>
                <a:lnTo>
                  <a:pt x="795" y="285"/>
                </a:lnTo>
                <a:lnTo>
                  <a:pt x="795" y="513"/>
                </a:lnTo>
                <a:lnTo>
                  <a:pt x="795" y="516"/>
                </a:lnTo>
                <a:lnTo>
                  <a:pt x="797" y="523"/>
                </a:lnTo>
                <a:lnTo>
                  <a:pt x="798" y="534"/>
                </a:lnTo>
                <a:lnTo>
                  <a:pt x="803" y="546"/>
                </a:lnTo>
                <a:lnTo>
                  <a:pt x="809" y="562"/>
                </a:lnTo>
                <a:lnTo>
                  <a:pt x="817" y="576"/>
                </a:lnTo>
                <a:lnTo>
                  <a:pt x="829" y="591"/>
                </a:lnTo>
                <a:lnTo>
                  <a:pt x="844" y="607"/>
                </a:lnTo>
                <a:lnTo>
                  <a:pt x="862" y="619"/>
                </a:lnTo>
                <a:lnTo>
                  <a:pt x="884" y="629"/>
                </a:lnTo>
                <a:lnTo>
                  <a:pt x="911" y="635"/>
                </a:lnTo>
                <a:lnTo>
                  <a:pt x="942" y="637"/>
                </a:lnTo>
                <a:lnTo>
                  <a:pt x="978" y="633"/>
                </a:lnTo>
                <a:lnTo>
                  <a:pt x="1514" y="338"/>
                </a:lnTo>
                <a:lnTo>
                  <a:pt x="1554" y="320"/>
                </a:lnTo>
                <a:lnTo>
                  <a:pt x="1599" y="309"/>
                </a:lnTo>
                <a:lnTo>
                  <a:pt x="1643" y="306"/>
                </a:lnTo>
                <a:lnTo>
                  <a:pt x="1688" y="310"/>
                </a:lnTo>
                <a:lnTo>
                  <a:pt x="1734" y="321"/>
                </a:lnTo>
                <a:lnTo>
                  <a:pt x="1774" y="342"/>
                </a:lnTo>
                <a:lnTo>
                  <a:pt x="2321" y="660"/>
                </a:lnTo>
                <a:lnTo>
                  <a:pt x="2360" y="686"/>
                </a:lnTo>
                <a:lnTo>
                  <a:pt x="2391" y="719"/>
                </a:lnTo>
                <a:lnTo>
                  <a:pt x="2418" y="755"/>
                </a:lnTo>
                <a:lnTo>
                  <a:pt x="2438" y="796"/>
                </a:lnTo>
                <a:lnTo>
                  <a:pt x="2451" y="839"/>
                </a:lnTo>
                <a:lnTo>
                  <a:pt x="2454" y="885"/>
                </a:lnTo>
                <a:lnTo>
                  <a:pt x="2454" y="1507"/>
                </a:lnTo>
                <a:lnTo>
                  <a:pt x="2449" y="1551"/>
                </a:lnTo>
                <a:lnTo>
                  <a:pt x="2437" y="1595"/>
                </a:lnTo>
                <a:lnTo>
                  <a:pt x="2418" y="1634"/>
                </a:lnTo>
                <a:lnTo>
                  <a:pt x="2391" y="1670"/>
                </a:lnTo>
                <a:lnTo>
                  <a:pt x="2358" y="1701"/>
                </a:lnTo>
                <a:lnTo>
                  <a:pt x="2321" y="1727"/>
                </a:lnTo>
                <a:lnTo>
                  <a:pt x="1773" y="2030"/>
                </a:lnTo>
                <a:lnTo>
                  <a:pt x="1731" y="2049"/>
                </a:lnTo>
                <a:lnTo>
                  <a:pt x="1687" y="2060"/>
                </a:lnTo>
                <a:lnTo>
                  <a:pt x="1642" y="2063"/>
                </a:lnTo>
                <a:lnTo>
                  <a:pt x="1598" y="2058"/>
                </a:lnTo>
                <a:lnTo>
                  <a:pt x="1554" y="2046"/>
                </a:lnTo>
                <a:lnTo>
                  <a:pt x="1512" y="2027"/>
                </a:lnTo>
                <a:lnTo>
                  <a:pt x="970" y="1709"/>
                </a:lnTo>
                <a:lnTo>
                  <a:pt x="937" y="1687"/>
                </a:lnTo>
                <a:lnTo>
                  <a:pt x="911" y="1660"/>
                </a:lnTo>
                <a:lnTo>
                  <a:pt x="887" y="1629"/>
                </a:lnTo>
                <a:lnTo>
                  <a:pt x="870" y="1596"/>
                </a:lnTo>
                <a:lnTo>
                  <a:pt x="856" y="1560"/>
                </a:lnTo>
                <a:lnTo>
                  <a:pt x="848" y="1523"/>
                </a:lnTo>
                <a:lnTo>
                  <a:pt x="847" y="1484"/>
                </a:lnTo>
                <a:lnTo>
                  <a:pt x="847" y="863"/>
                </a:lnTo>
                <a:lnTo>
                  <a:pt x="842" y="827"/>
                </a:lnTo>
                <a:lnTo>
                  <a:pt x="833" y="799"/>
                </a:lnTo>
                <a:lnTo>
                  <a:pt x="822" y="777"/>
                </a:lnTo>
                <a:lnTo>
                  <a:pt x="808" y="760"/>
                </a:lnTo>
                <a:lnTo>
                  <a:pt x="790" y="747"/>
                </a:lnTo>
                <a:lnTo>
                  <a:pt x="775" y="740"/>
                </a:lnTo>
                <a:lnTo>
                  <a:pt x="756" y="735"/>
                </a:lnTo>
                <a:lnTo>
                  <a:pt x="739" y="733"/>
                </a:lnTo>
                <a:lnTo>
                  <a:pt x="722" y="733"/>
                </a:lnTo>
                <a:lnTo>
                  <a:pt x="705" y="735"/>
                </a:lnTo>
                <a:lnTo>
                  <a:pt x="690" y="738"/>
                </a:lnTo>
                <a:lnTo>
                  <a:pt x="678" y="741"/>
                </a:lnTo>
                <a:lnTo>
                  <a:pt x="669" y="744"/>
                </a:lnTo>
                <a:lnTo>
                  <a:pt x="662" y="747"/>
                </a:lnTo>
                <a:lnTo>
                  <a:pt x="661" y="747"/>
                </a:lnTo>
                <a:lnTo>
                  <a:pt x="464" y="853"/>
                </a:lnTo>
                <a:lnTo>
                  <a:pt x="433" y="866"/>
                </a:lnTo>
                <a:lnTo>
                  <a:pt x="400" y="869"/>
                </a:lnTo>
                <a:lnTo>
                  <a:pt x="367" y="864"/>
                </a:lnTo>
                <a:lnTo>
                  <a:pt x="334" y="852"/>
                </a:lnTo>
                <a:lnTo>
                  <a:pt x="64" y="694"/>
                </a:lnTo>
                <a:lnTo>
                  <a:pt x="42" y="679"/>
                </a:lnTo>
                <a:lnTo>
                  <a:pt x="25" y="658"/>
                </a:lnTo>
                <a:lnTo>
                  <a:pt x="11" y="635"/>
                </a:lnTo>
                <a:lnTo>
                  <a:pt x="3" y="610"/>
                </a:lnTo>
                <a:lnTo>
                  <a:pt x="0" y="583"/>
                </a:lnTo>
                <a:lnTo>
                  <a:pt x="0" y="274"/>
                </a:lnTo>
                <a:lnTo>
                  <a:pt x="3" y="248"/>
                </a:lnTo>
                <a:lnTo>
                  <a:pt x="13" y="223"/>
                </a:lnTo>
                <a:lnTo>
                  <a:pt x="25" y="201"/>
                </a:lnTo>
                <a:lnTo>
                  <a:pt x="44" y="181"/>
                </a:lnTo>
                <a:lnTo>
                  <a:pt x="66" y="165"/>
                </a:lnTo>
                <a:lnTo>
                  <a:pt x="336" y="15"/>
                </a:lnTo>
                <a:lnTo>
                  <a:pt x="367" y="3"/>
                </a:lnTo>
                <a:lnTo>
                  <a:pt x="400"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55" name="TextBox 54"/>
          <p:cNvSpPr txBox="1"/>
          <p:nvPr/>
        </p:nvSpPr>
        <p:spPr>
          <a:xfrm>
            <a:off x="3244199" y="4095670"/>
            <a:ext cx="745627" cy="584774"/>
          </a:xfrm>
          <a:prstGeom prst="rect">
            <a:avLst/>
          </a:prstGeom>
          <a:noFill/>
        </p:spPr>
        <p:txBody>
          <a:bodyPr wrap="square" rtlCol="0">
            <a:spAutoFit/>
          </a:bodyPr>
          <a:lstStyle/>
          <a:p>
            <a:pPr algn="ctr"/>
            <a:r>
              <a:rPr lang="en-US" sz="3200" dirty="0">
                <a:solidFill>
                  <a:srgbClr val="44546B"/>
                </a:solidFill>
                <a:latin typeface="Candara" panose="020E0502030303020204" pitchFamily="34" charset="0"/>
                <a:ea typeface="Roboto Light" panose="02000000000000000000" pitchFamily="2" charset="0"/>
              </a:rPr>
              <a:t>O</a:t>
            </a:r>
            <a:endParaRPr lang="ru-RU" sz="3200" dirty="0">
              <a:solidFill>
                <a:srgbClr val="44546B"/>
              </a:solidFill>
              <a:latin typeface="Candara" panose="020E0502030303020204" pitchFamily="34" charset="0"/>
              <a:ea typeface="Roboto Light" panose="02000000000000000000" pitchFamily="2" charset="0"/>
            </a:endParaRPr>
          </a:p>
        </p:txBody>
      </p:sp>
      <p:sp>
        <p:nvSpPr>
          <p:cNvPr id="10" name="Freeform 8"/>
          <p:cNvSpPr>
            <a:spLocks noEditPoints="1"/>
          </p:cNvSpPr>
          <p:nvPr/>
        </p:nvSpPr>
        <p:spPr bwMode="auto">
          <a:xfrm>
            <a:off x="801730" y="3993841"/>
            <a:ext cx="2247109" cy="1850400"/>
          </a:xfrm>
          <a:custGeom>
            <a:avLst/>
            <a:gdLst>
              <a:gd name="T0" fmla="*/ 1960 w 2464"/>
              <a:gd name="T1" fmla="*/ 160 h 2029"/>
              <a:gd name="T2" fmla="*/ 1836 w 2464"/>
              <a:gd name="T3" fmla="*/ 243 h 2029"/>
              <a:gd name="T4" fmla="*/ 1771 w 2464"/>
              <a:gd name="T5" fmla="*/ 379 h 2029"/>
              <a:gd name="T6" fmla="*/ 1783 w 2464"/>
              <a:gd name="T7" fmla="*/ 532 h 2029"/>
              <a:gd name="T8" fmla="*/ 1871 w 2464"/>
              <a:gd name="T9" fmla="*/ 655 h 2029"/>
              <a:gd name="T10" fmla="*/ 2008 w 2464"/>
              <a:gd name="T11" fmla="*/ 721 h 2029"/>
              <a:gd name="T12" fmla="*/ 2166 w 2464"/>
              <a:gd name="T13" fmla="*/ 710 h 2029"/>
              <a:gd name="T14" fmla="*/ 2289 w 2464"/>
              <a:gd name="T15" fmla="*/ 625 h 2029"/>
              <a:gd name="T16" fmla="*/ 2355 w 2464"/>
              <a:gd name="T17" fmla="*/ 491 h 2029"/>
              <a:gd name="T18" fmla="*/ 2341 w 2464"/>
              <a:gd name="T19" fmla="*/ 337 h 2029"/>
              <a:gd name="T20" fmla="*/ 2255 w 2464"/>
              <a:gd name="T21" fmla="*/ 213 h 2029"/>
              <a:gd name="T22" fmla="*/ 2116 w 2464"/>
              <a:gd name="T23" fmla="*/ 148 h 2029"/>
              <a:gd name="T24" fmla="*/ 2097 w 2464"/>
              <a:gd name="T25" fmla="*/ 4 h 2029"/>
              <a:gd name="T26" fmla="*/ 2422 w 2464"/>
              <a:gd name="T27" fmla="*/ 192 h 2029"/>
              <a:gd name="T28" fmla="*/ 2461 w 2464"/>
              <a:gd name="T29" fmla="*/ 259 h 2029"/>
              <a:gd name="T30" fmla="*/ 2461 w 2464"/>
              <a:gd name="T31" fmla="*/ 621 h 2029"/>
              <a:gd name="T32" fmla="*/ 2421 w 2464"/>
              <a:gd name="T33" fmla="*/ 688 h 2029"/>
              <a:gd name="T34" fmla="*/ 2096 w 2464"/>
              <a:gd name="T35" fmla="*/ 866 h 2029"/>
              <a:gd name="T36" fmla="*/ 1997 w 2464"/>
              <a:gd name="T37" fmla="*/ 852 h 2029"/>
              <a:gd name="T38" fmla="*/ 1793 w 2464"/>
              <a:gd name="T39" fmla="*/ 736 h 2029"/>
              <a:gd name="T40" fmla="*/ 1755 w 2464"/>
              <a:gd name="T41" fmla="*/ 727 h 2029"/>
              <a:gd name="T42" fmla="*/ 1705 w 2464"/>
              <a:gd name="T43" fmla="*/ 725 h 2029"/>
              <a:gd name="T44" fmla="*/ 1654 w 2464"/>
              <a:gd name="T45" fmla="*/ 749 h 2029"/>
              <a:gd name="T46" fmla="*/ 1619 w 2464"/>
              <a:gd name="T47" fmla="*/ 816 h 2029"/>
              <a:gd name="T48" fmla="*/ 1608 w 2464"/>
              <a:gd name="T49" fmla="*/ 1510 h 2029"/>
              <a:gd name="T50" fmla="*/ 1569 w 2464"/>
              <a:gd name="T51" fmla="*/ 1617 h 2029"/>
              <a:gd name="T52" fmla="*/ 1487 w 2464"/>
              <a:gd name="T53" fmla="*/ 1693 h 2029"/>
              <a:gd name="T54" fmla="*/ 856 w 2464"/>
              <a:gd name="T55" fmla="*/ 2025 h 2029"/>
              <a:gd name="T56" fmla="*/ 723 w 2464"/>
              <a:gd name="T57" fmla="*/ 2013 h 2029"/>
              <a:gd name="T58" fmla="*/ 93 w 2464"/>
              <a:gd name="T59" fmla="*/ 1648 h 2029"/>
              <a:gd name="T60" fmla="*/ 15 w 2464"/>
              <a:gd name="T61" fmla="*/ 1538 h 2029"/>
              <a:gd name="T62" fmla="*/ 1 w 2464"/>
              <a:gd name="T63" fmla="*/ 828 h 2029"/>
              <a:gd name="T64" fmla="*/ 37 w 2464"/>
              <a:gd name="T65" fmla="*/ 700 h 2029"/>
              <a:gd name="T66" fmla="*/ 134 w 2464"/>
              <a:gd name="T67" fmla="*/ 607 h 2029"/>
              <a:gd name="T68" fmla="*/ 770 w 2464"/>
              <a:gd name="T69" fmla="*/ 274 h 2029"/>
              <a:gd name="T70" fmla="*/ 906 w 2464"/>
              <a:gd name="T71" fmla="*/ 288 h 2029"/>
              <a:gd name="T72" fmla="*/ 1519 w 2464"/>
              <a:gd name="T73" fmla="*/ 622 h 2029"/>
              <a:gd name="T74" fmla="*/ 1599 w 2464"/>
              <a:gd name="T75" fmla="*/ 607 h 2029"/>
              <a:gd name="T76" fmla="*/ 1644 w 2464"/>
              <a:gd name="T77" fmla="*/ 565 h 2029"/>
              <a:gd name="T78" fmla="*/ 1663 w 2464"/>
              <a:gd name="T79" fmla="*/ 522 h 2029"/>
              <a:gd name="T80" fmla="*/ 1666 w 2464"/>
              <a:gd name="T81" fmla="*/ 504 h 2029"/>
              <a:gd name="T82" fmla="*/ 1677 w 2464"/>
              <a:gd name="T83" fmla="*/ 223 h 2029"/>
              <a:gd name="T84" fmla="*/ 1730 w 2464"/>
              <a:gd name="T85" fmla="*/ 167 h 2029"/>
              <a:gd name="T86" fmla="*/ 2064 w 2464"/>
              <a:gd name="T87" fmla="*/ 0 h 2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4" h="2029">
                <a:moveTo>
                  <a:pt x="2063" y="143"/>
                </a:moveTo>
                <a:lnTo>
                  <a:pt x="2010" y="146"/>
                </a:lnTo>
                <a:lnTo>
                  <a:pt x="1960" y="160"/>
                </a:lnTo>
                <a:lnTo>
                  <a:pt x="1913" y="181"/>
                </a:lnTo>
                <a:lnTo>
                  <a:pt x="1872" y="209"/>
                </a:lnTo>
                <a:lnTo>
                  <a:pt x="1836" y="243"/>
                </a:lnTo>
                <a:lnTo>
                  <a:pt x="1807" y="284"/>
                </a:lnTo>
                <a:lnTo>
                  <a:pt x="1785" y="329"/>
                </a:lnTo>
                <a:lnTo>
                  <a:pt x="1771" y="379"/>
                </a:lnTo>
                <a:lnTo>
                  <a:pt x="1766" y="430"/>
                </a:lnTo>
                <a:lnTo>
                  <a:pt x="1771" y="483"/>
                </a:lnTo>
                <a:lnTo>
                  <a:pt x="1783" y="532"/>
                </a:lnTo>
                <a:lnTo>
                  <a:pt x="1805" y="579"/>
                </a:lnTo>
                <a:lnTo>
                  <a:pt x="1835" y="619"/>
                </a:lnTo>
                <a:lnTo>
                  <a:pt x="1871" y="655"/>
                </a:lnTo>
                <a:lnTo>
                  <a:pt x="1913" y="685"/>
                </a:lnTo>
                <a:lnTo>
                  <a:pt x="1958" y="707"/>
                </a:lnTo>
                <a:lnTo>
                  <a:pt x="2008" y="721"/>
                </a:lnTo>
                <a:lnTo>
                  <a:pt x="2063" y="725"/>
                </a:lnTo>
                <a:lnTo>
                  <a:pt x="2116" y="722"/>
                </a:lnTo>
                <a:lnTo>
                  <a:pt x="2166" y="710"/>
                </a:lnTo>
                <a:lnTo>
                  <a:pt x="2213" y="688"/>
                </a:lnTo>
                <a:lnTo>
                  <a:pt x="2253" y="660"/>
                </a:lnTo>
                <a:lnTo>
                  <a:pt x="2289" y="625"/>
                </a:lnTo>
                <a:lnTo>
                  <a:pt x="2319" y="585"/>
                </a:lnTo>
                <a:lnTo>
                  <a:pt x="2341" y="540"/>
                </a:lnTo>
                <a:lnTo>
                  <a:pt x="2355" y="491"/>
                </a:lnTo>
                <a:lnTo>
                  <a:pt x="2360" y="438"/>
                </a:lnTo>
                <a:lnTo>
                  <a:pt x="2355" y="387"/>
                </a:lnTo>
                <a:lnTo>
                  <a:pt x="2341" y="337"/>
                </a:lnTo>
                <a:lnTo>
                  <a:pt x="2319" y="291"/>
                </a:lnTo>
                <a:lnTo>
                  <a:pt x="2291" y="249"/>
                </a:lnTo>
                <a:lnTo>
                  <a:pt x="2255" y="213"/>
                </a:lnTo>
                <a:lnTo>
                  <a:pt x="2213" y="185"/>
                </a:lnTo>
                <a:lnTo>
                  <a:pt x="2167" y="162"/>
                </a:lnTo>
                <a:lnTo>
                  <a:pt x="2116" y="148"/>
                </a:lnTo>
                <a:lnTo>
                  <a:pt x="2063" y="143"/>
                </a:lnTo>
                <a:close/>
                <a:moveTo>
                  <a:pt x="2064" y="0"/>
                </a:moveTo>
                <a:lnTo>
                  <a:pt x="2097" y="4"/>
                </a:lnTo>
                <a:lnTo>
                  <a:pt x="2128" y="17"/>
                </a:lnTo>
                <a:lnTo>
                  <a:pt x="2400" y="174"/>
                </a:lnTo>
                <a:lnTo>
                  <a:pt x="2422" y="192"/>
                </a:lnTo>
                <a:lnTo>
                  <a:pt x="2439" y="210"/>
                </a:lnTo>
                <a:lnTo>
                  <a:pt x="2453" y="234"/>
                </a:lnTo>
                <a:lnTo>
                  <a:pt x="2461" y="259"/>
                </a:lnTo>
                <a:lnTo>
                  <a:pt x="2464" y="285"/>
                </a:lnTo>
                <a:lnTo>
                  <a:pt x="2464" y="594"/>
                </a:lnTo>
                <a:lnTo>
                  <a:pt x="2461" y="621"/>
                </a:lnTo>
                <a:lnTo>
                  <a:pt x="2453" y="646"/>
                </a:lnTo>
                <a:lnTo>
                  <a:pt x="2439" y="668"/>
                </a:lnTo>
                <a:lnTo>
                  <a:pt x="2421" y="688"/>
                </a:lnTo>
                <a:lnTo>
                  <a:pt x="2399" y="704"/>
                </a:lnTo>
                <a:lnTo>
                  <a:pt x="2127" y="853"/>
                </a:lnTo>
                <a:lnTo>
                  <a:pt x="2096" y="866"/>
                </a:lnTo>
                <a:lnTo>
                  <a:pt x="2061" y="869"/>
                </a:lnTo>
                <a:lnTo>
                  <a:pt x="2028" y="864"/>
                </a:lnTo>
                <a:lnTo>
                  <a:pt x="1997" y="852"/>
                </a:lnTo>
                <a:lnTo>
                  <a:pt x="1800" y="741"/>
                </a:lnTo>
                <a:lnTo>
                  <a:pt x="1799" y="739"/>
                </a:lnTo>
                <a:lnTo>
                  <a:pt x="1793" y="736"/>
                </a:lnTo>
                <a:lnTo>
                  <a:pt x="1783" y="733"/>
                </a:lnTo>
                <a:lnTo>
                  <a:pt x="1771" y="730"/>
                </a:lnTo>
                <a:lnTo>
                  <a:pt x="1755" y="727"/>
                </a:lnTo>
                <a:lnTo>
                  <a:pt x="1740" y="724"/>
                </a:lnTo>
                <a:lnTo>
                  <a:pt x="1722" y="724"/>
                </a:lnTo>
                <a:lnTo>
                  <a:pt x="1705" y="725"/>
                </a:lnTo>
                <a:lnTo>
                  <a:pt x="1686" y="728"/>
                </a:lnTo>
                <a:lnTo>
                  <a:pt x="1669" y="736"/>
                </a:lnTo>
                <a:lnTo>
                  <a:pt x="1654" y="749"/>
                </a:lnTo>
                <a:lnTo>
                  <a:pt x="1640" y="766"/>
                </a:lnTo>
                <a:lnTo>
                  <a:pt x="1627" y="788"/>
                </a:lnTo>
                <a:lnTo>
                  <a:pt x="1619" y="816"/>
                </a:lnTo>
                <a:lnTo>
                  <a:pt x="1613" y="850"/>
                </a:lnTo>
                <a:lnTo>
                  <a:pt x="1611" y="1473"/>
                </a:lnTo>
                <a:lnTo>
                  <a:pt x="1608" y="1510"/>
                </a:lnTo>
                <a:lnTo>
                  <a:pt x="1601" y="1548"/>
                </a:lnTo>
                <a:lnTo>
                  <a:pt x="1588" y="1584"/>
                </a:lnTo>
                <a:lnTo>
                  <a:pt x="1569" y="1617"/>
                </a:lnTo>
                <a:lnTo>
                  <a:pt x="1547" y="1646"/>
                </a:lnTo>
                <a:lnTo>
                  <a:pt x="1519" y="1671"/>
                </a:lnTo>
                <a:lnTo>
                  <a:pt x="1487" y="1693"/>
                </a:lnTo>
                <a:lnTo>
                  <a:pt x="941" y="1996"/>
                </a:lnTo>
                <a:lnTo>
                  <a:pt x="899" y="2014"/>
                </a:lnTo>
                <a:lnTo>
                  <a:pt x="856" y="2025"/>
                </a:lnTo>
                <a:lnTo>
                  <a:pt x="810" y="2029"/>
                </a:lnTo>
                <a:lnTo>
                  <a:pt x="767" y="2024"/>
                </a:lnTo>
                <a:lnTo>
                  <a:pt x="723" y="2013"/>
                </a:lnTo>
                <a:lnTo>
                  <a:pt x="681" y="1993"/>
                </a:lnTo>
                <a:lnTo>
                  <a:pt x="131" y="1674"/>
                </a:lnTo>
                <a:lnTo>
                  <a:pt x="93" y="1648"/>
                </a:lnTo>
                <a:lnTo>
                  <a:pt x="62" y="1617"/>
                </a:lnTo>
                <a:lnTo>
                  <a:pt x="36" y="1579"/>
                </a:lnTo>
                <a:lnTo>
                  <a:pt x="15" y="1538"/>
                </a:lnTo>
                <a:lnTo>
                  <a:pt x="3" y="1496"/>
                </a:lnTo>
                <a:lnTo>
                  <a:pt x="0" y="1451"/>
                </a:lnTo>
                <a:lnTo>
                  <a:pt x="1" y="828"/>
                </a:lnTo>
                <a:lnTo>
                  <a:pt x="4" y="783"/>
                </a:lnTo>
                <a:lnTo>
                  <a:pt x="17" y="739"/>
                </a:lnTo>
                <a:lnTo>
                  <a:pt x="37" y="700"/>
                </a:lnTo>
                <a:lnTo>
                  <a:pt x="64" y="664"/>
                </a:lnTo>
                <a:lnTo>
                  <a:pt x="97" y="633"/>
                </a:lnTo>
                <a:lnTo>
                  <a:pt x="134" y="607"/>
                </a:lnTo>
                <a:lnTo>
                  <a:pt x="684" y="304"/>
                </a:lnTo>
                <a:lnTo>
                  <a:pt x="726" y="285"/>
                </a:lnTo>
                <a:lnTo>
                  <a:pt x="770" y="274"/>
                </a:lnTo>
                <a:lnTo>
                  <a:pt x="815" y="271"/>
                </a:lnTo>
                <a:lnTo>
                  <a:pt x="860" y="276"/>
                </a:lnTo>
                <a:lnTo>
                  <a:pt x="906" y="288"/>
                </a:lnTo>
                <a:lnTo>
                  <a:pt x="948" y="307"/>
                </a:lnTo>
                <a:lnTo>
                  <a:pt x="1483" y="618"/>
                </a:lnTo>
                <a:lnTo>
                  <a:pt x="1519" y="622"/>
                </a:lnTo>
                <a:lnTo>
                  <a:pt x="1551" y="621"/>
                </a:lnTo>
                <a:lnTo>
                  <a:pt x="1577" y="616"/>
                </a:lnTo>
                <a:lnTo>
                  <a:pt x="1599" y="607"/>
                </a:lnTo>
                <a:lnTo>
                  <a:pt x="1618" y="594"/>
                </a:lnTo>
                <a:lnTo>
                  <a:pt x="1632" y="580"/>
                </a:lnTo>
                <a:lnTo>
                  <a:pt x="1644" y="565"/>
                </a:lnTo>
                <a:lnTo>
                  <a:pt x="1652" y="549"/>
                </a:lnTo>
                <a:lnTo>
                  <a:pt x="1658" y="535"/>
                </a:lnTo>
                <a:lnTo>
                  <a:pt x="1663" y="522"/>
                </a:lnTo>
                <a:lnTo>
                  <a:pt x="1665" y="512"/>
                </a:lnTo>
                <a:lnTo>
                  <a:pt x="1666" y="505"/>
                </a:lnTo>
                <a:lnTo>
                  <a:pt x="1666" y="504"/>
                </a:lnTo>
                <a:lnTo>
                  <a:pt x="1668" y="274"/>
                </a:lnTo>
                <a:lnTo>
                  <a:pt x="1669" y="248"/>
                </a:lnTo>
                <a:lnTo>
                  <a:pt x="1677" y="223"/>
                </a:lnTo>
                <a:lnTo>
                  <a:pt x="1691" y="201"/>
                </a:lnTo>
                <a:lnTo>
                  <a:pt x="1708" y="181"/>
                </a:lnTo>
                <a:lnTo>
                  <a:pt x="1730" y="167"/>
                </a:lnTo>
                <a:lnTo>
                  <a:pt x="2000" y="15"/>
                </a:lnTo>
                <a:lnTo>
                  <a:pt x="2032" y="3"/>
                </a:lnTo>
                <a:lnTo>
                  <a:pt x="2064" y="0"/>
                </a:lnTo>
                <a:close/>
              </a:path>
            </a:pathLst>
          </a:custGeom>
          <a:solidFill>
            <a:srgbClr val="62768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49" name="TextBox 48"/>
          <p:cNvSpPr txBox="1"/>
          <p:nvPr/>
        </p:nvSpPr>
        <p:spPr>
          <a:xfrm>
            <a:off x="2323792" y="4095671"/>
            <a:ext cx="745627" cy="584776"/>
          </a:xfrm>
          <a:prstGeom prst="rect">
            <a:avLst/>
          </a:prstGeom>
          <a:noFill/>
        </p:spPr>
        <p:txBody>
          <a:bodyPr wrap="square" rtlCol="0">
            <a:spAutoFit/>
          </a:bodyPr>
          <a:lstStyle/>
          <a:p>
            <a:pPr algn="ctr"/>
            <a:r>
              <a:rPr lang="en-US" sz="3200" dirty="0">
                <a:solidFill>
                  <a:srgbClr val="62768F"/>
                </a:solidFill>
                <a:latin typeface="Candara" panose="020E0502030303020204" pitchFamily="34" charset="0"/>
                <a:ea typeface="Roboto Light" panose="02000000000000000000" pitchFamily="2" charset="0"/>
              </a:rPr>
              <a:t>T</a:t>
            </a:r>
            <a:endParaRPr lang="ru-RU" sz="3200" dirty="0">
              <a:solidFill>
                <a:srgbClr val="62768F"/>
              </a:solidFill>
              <a:latin typeface="Candara" panose="020E0502030303020204" pitchFamily="34" charset="0"/>
              <a:ea typeface="Roboto Light" panose="02000000000000000000" pitchFamily="2" charset="0"/>
            </a:endParaRPr>
          </a:p>
        </p:txBody>
      </p:sp>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3" name="Text Placeholder 3"/>
          <p:cNvSpPr txBox="1">
            <a:spLocks/>
          </p:cNvSpPr>
          <p:nvPr/>
        </p:nvSpPr>
        <p:spPr>
          <a:xfrm>
            <a:off x="5925673" y="195620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3425"/>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50489" y="194098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397B1"/>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996647"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942450"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62768F"/>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7" name="Group 66"/>
          <p:cNvGrpSpPr>
            <a:grpSpLocks noChangeAspect="1"/>
          </p:cNvGrpSpPr>
          <p:nvPr/>
        </p:nvGrpSpPr>
        <p:grpSpPr>
          <a:xfrm>
            <a:off x="1206470" y="4756689"/>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68"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5" name="Group 74"/>
          <p:cNvGrpSpPr>
            <a:grpSpLocks noChangeAspect="1"/>
          </p:cNvGrpSpPr>
          <p:nvPr/>
        </p:nvGrpSpPr>
        <p:grpSpPr>
          <a:xfrm>
            <a:off x="4445909" y="4812683"/>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7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4" name="Group 83"/>
          <p:cNvGrpSpPr>
            <a:grpSpLocks noChangeAspect="1"/>
          </p:cNvGrpSpPr>
          <p:nvPr/>
        </p:nvGrpSpPr>
        <p:grpSpPr>
          <a:xfrm>
            <a:off x="4456070" y="2478189"/>
            <a:ext cx="541322" cy="548640"/>
            <a:chOff x="1227138" y="2852738"/>
            <a:chExt cx="117475" cy="119063"/>
          </a:xfrm>
          <a:solidFill>
            <a:schemeClr val="bg1"/>
          </a:solidFill>
          <a:effectLst>
            <a:outerShdw blurRad="50800" dist="38100" dir="2700000" algn="tl" rotWithShape="0">
              <a:prstClr val="black">
                <a:alpha val="40000"/>
              </a:prstClr>
            </a:outerShdw>
          </a:effectLst>
        </p:grpSpPr>
        <p:sp>
          <p:nvSpPr>
            <p:cNvPr id="8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7" name="Freeform 135"/>
          <p:cNvSpPr>
            <a:spLocks noEditPoints="1"/>
          </p:cNvSpPr>
          <p:nvPr/>
        </p:nvSpPr>
        <p:spPr bwMode="auto">
          <a:xfrm>
            <a:off x="1238254" y="2511890"/>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267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anim calcmode="lin" valueType="num">
                                      <p:cBhvr>
                                        <p:cTn id="14" dur="500" fill="hold"/>
                                        <p:tgtEl>
                                          <p:spTgt spid="7"/>
                                        </p:tgtEl>
                                        <p:attrNameLst>
                                          <p:attrName>ppt_x</p:attrName>
                                        </p:attrNameLst>
                                      </p:cBhvr>
                                      <p:tavLst>
                                        <p:tav tm="0">
                                          <p:val>
                                            <p:fltVal val="0.5"/>
                                          </p:val>
                                        </p:tav>
                                        <p:tav tm="100000">
                                          <p:val>
                                            <p:strVal val="#ppt_x"/>
                                          </p:val>
                                        </p:tav>
                                      </p:tavLst>
                                    </p:anim>
                                    <p:anim calcmode="lin" valueType="num">
                                      <p:cBhvr>
                                        <p:cTn id="15" dur="500" fill="hold"/>
                                        <p:tgtEl>
                                          <p:spTgt spid="7"/>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87"/>
                                        </p:tgtEl>
                                        <p:attrNameLst>
                                          <p:attrName>style.visibility</p:attrName>
                                        </p:attrNameLst>
                                      </p:cBhvr>
                                      <p:to>
                                        <p:strVal val="visible"/>
                                      </p:to>
                                    </p:set>
                                    <p:anim calcmode="lin" valueType="num">
                                      <p:cBhvr>
                                        <p:cTn id="19" dur="500" fill="hold"/>
                                        <p:tgtEl>
                                          <p:spTgt spid="87"/>
                                        </p:tgtEl>
                                        <p:attrNameLst>
                                          <p:attrName>ppt_w</p:attrName>
                                        </p:attrNameLst>
                                      </p:cBhvr>
                                      <p:tavLst>
                                        <p:tav tm="0">
                                          <p:val>
                                            <p:fltVal val="0"/>
                                          </p:val>
                                        </p:tav>
                                        <p:tav tm="100000">
                                          <p:val>
                                            <p:strVal val="#ppt_w"/>
                                          </p:val>
                                        </p:tav>
                                      </p:tavLst>
                                    </p:anim>
                                    <p:anim calcmode="lin" valueType="num">
                                      <p:cBhvr>
                                        <p:cTn id="20" dur="500" fill="hold"/>
                                        <p:tgtEl>
                                          <p:spTgt spid="87"/>
                                        </p:tgtEl>
                                        <p:attrNameLst>
                                          <p:attrName>ppt_h</p:attrName>
                                        </p:attrNameLst>
                                      </p:cBhvr>
                                      <p:tavLst>
                                        <p:tav tm="0">
                                          <p:val>
                                            <p:fltVal val="0"/>
                                          </p:val>
                                        </p:tav>
                                        <p:tav tm="100000">
                                          <p:val>
                                            <p:strVal val="#ppt_h"/>
                                          </p:val>
                                        </p:tav>
                                      </p:tavLst>
                                    </p:anim>
                                    <p:animEffect transition="in" filter="fade">
                                      <p:cBhvr>
                                        <p:cTn id="21" dur="500"/>
                                        <p:tgtEl>
                                          <p:spTgt spid="87"/>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7"/>
                                        </p:tgtEl>
                                        <p:attrNameLst>
                                          <p:attrName>style.visibility</p:attrName>
                                        </p:attrNameLst>
                                      </p:cBhvr>
                                      <p:to>
                                        <p:strVal val="visible"/>
                                      </p:to>
                                    </p:set>
                                    <p:anim calcmode="lin" valueType="num">
                                      <p:cBhvr>
                                        <p:cTn id="24" dur="500" fill="hold"/>
                                        <p:tgtEl>
                                          <p:spTgt spid="47"/>
                                        </p:tgtEl>
                                        <p:attrNameLst>
                                          <p:attrName>ppt_w</p:attrName>
                                        </p:attrNameLst>
                                      </p:cBhvr>
                                      <p:tavLst>
                                        <p:tav tm="0">
                                          <p:val>
                                            <p:fltVal val="0"/>
                                          </p:val>
                                        </p:tav>
                                        <p:tav tm="100000">
                                          <p:val>
                                            <p:strVal val="#ppt_w"/>
                                          </p:val>
                                        </p:tav>
                                      </p:tavLst>
                                    </p:anim>
                                    <p:anim calcmode="lin" valueType="num">
                                      <p:cBhvr>
                                        <p:cTn id="25" dur="500" fill="hold"/>
                                        <p:tgtEl>
                                          <p:spTgt spid="47"/>
                                        </p:tgtEl>
                                        <p:attrNameLst>
                                          <p:attrName>ppt_h</p:attrName>
                                        </p:attrNameLst>
                                      </p:cBhvr>
                                      <p:tavLst>
                                        <p:tav tm="0">
                                          <p:val>
                                            <p:fltVal val="0"/>
                                          </p:val>
                                        </p:tav>
                                        <p:tav tm="100000">
                                          <p:val>
                                            <p:strVal val="#ppt_h"/>
                                          </p:val>
                                        </p:tav>
                                      </p:tavLst>
                                    </p:anim>
                                    <p:animEffect transition="in" filter="fade">
                                      <p:cBhvr>
                                        <p:cTn id="26" dur="500"/>
                                        <p:tgtEl>
                                          <p:spTgt spid="47"/>
                                        </p:tgtEl>
                                      </p:cBhvr>
                                    </p:animEffect>
                                  </p:childTnLst>
                                </p:cTn>
                              </p:par>
                            </p:childTnLst>
                          </p:cTn>
                        </p:par>
                        <p:par>
                          <p:cTn id="27" fill="hold">
                            <p:stCondLst>
                              <p:cond delay="1500"/>
                            </p:stCondLst>
                            <p:childTnLst>
                              <p:par>
                                <p:cTn id="28" presetID="37" presetClass="entr" presetSubtype="0" fill="hold" grpId="0" nodeType="afterEffect">
                                  <p:stCondLst>
                                    <p:cond delay="0"/>
                                  </p:stCondLst>
                                  <p:childTnLst>
                                    <p:set>
                                      <p:cBhvr>
                                        <p:cTn id="29" dur="1" fill="hold">
                                          <p:stCondLst>
                                            <p:cond delay="0"/>
                                          </p:stCondLst>
                                        </p:cTn>
                                        <p:tgtEl>
                                          <p:spTgt spid="63"/>
                                        </p:tgtEl>
                                        <p:attrNameLst>
                                          <p:attrName>style.visibility</p:attrName>
                                        </p:attrNameLst>
                                      </p:cBhvr>
                                      <p:to>
                                        <p:strVal val="visible"/>
                                      </p:to>
                                    </p:set>
                                    <p:animEffect transition="in" filter="fade">
                                      <p:cBhvr>
                                        <p:cTn id="30" dur="1000"/>
                                        <p:tgtEl>
                                          <p:spTgt spid="63"/>
                                        </p:tgtEl>
                                      </p:cBhvr>
                                    </p:animEffect>
                                    <p:anim calcmode="lin" valueType="num">
                                      <p:cBhvr>
                                        <p:cTn id="31" dur="1000" fill="hold"/>
                                        <p:tgtEl>
                                          <p:spTgt spid="63"/>
                                        </p:tgtEl>
                                        <p:attrNameLst>
                                          <p:attrName>ppt_x</p:attrName>
                                        </p:attrNameLst>
                                      </p:cBhvr>
                                      <p:tavLst>
                                        <p:tav tm="0">
                                          <p:val>
                                            <p:strVal val="#ppt_x"/>
                                          </p:val>
                                        </p:tav>
                                        <p:tav tm="100000">
                                          <p:val>
                                            <p:strVal val="#ppt_x"/>
                                          </p:val>
                                        </p:tav>
                                      </p:tavLst>
                                    </p:anim>
                                    <p:anim calcmode="lin" valueType="num">
                                      <p:cBhvr>
                                        <p:cTn id="32" dur="900" decel="100000" fill="hold"/>
                                        <p:tgtEl>
                                          <p:spTgt spid="63"/>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left)">
                                      <p:cBhvr>
                                        <p:cTn id="37" dur="500"/>
                                        <p:tgtEl>
                                          <p:spTgt spid="12"/>
                                        </p:tgtEl>
                                      </p:cBhvr>
                                    </p:animEffect>
                                  </p:childTnLst>
                                </p:cTn>
                              </p:par>
                            </p:childTnLst>
                          </p:cTn>
                        </p:par>
                        <p:par>
                          <p:cTn id="38" fill="hold">
                            <p:stCondLst>
                              <p:cond delay="3000"/>
                            </p:stCondLst>
                            <p:childTnLst>
                              <p:par>
                                <p:cTn id="39" presetID="53" presetClass="entr" presetSubtype="528"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anim calcmode="lin" valueType="num">
                                      <p:cBhvr>
                                        <p:cTn id="44" dur="500" fill="hold"/>
                                        <p:tgtEl>
                                          <p:spTgt spid="8"/>
                                        </p:tgtEl>
                                        <p:attrNameLst>
                                          <p:attrName>ppt_x</p:attrName>
                                        </p:attrNameLst>
                                      </p:cBhvr>
                                      <p:tavLst>
                                        <p:tav tm="0">
                                          <p:val>
                                            <p:fltVal val="0.5"/>
                                          </p:val>
                                        </p:tav>
                                        <p:tav tm="100000">
                                          <p:val>
                                            <p:strVal val="#ppt_x"/>
                                          </p:val>
                                        </p:tav>
                                      </p:tavLst>
                                    </p:anim>
                                    <p:anim calcmode="lin" valueType="num">
                                      <p:cBhvr>
                                        <p:cTn id="45" dur="500" fill="hold"/>
                                        <p:tgtEl>
                                          <p:spTgt spid="8"/>
                                        </p:tgtEl>
                                        <p:attrNameLst>
                                          <p:attrName>ppt_y</p:attrName>
                                        </p:attrNameLst>
                                      </p:cBhvr>
                                      <p:tavLst>
                                        <p:tav tm="0">
                                          <p:val>
                                            <p:fltVal val="0.5"/>
                                          </p:val>
                                        </p:tav>
                                        <p:tav tm="100000">
                                          <p:val>
                                            <p:strVal val="#ppt_y"/>
                                          </p:val>
                                        </p:tav>
                                      </p:tavLst>
                                    </p:anim>
                                  </p:childTnLst>
                                </p:cTn>
                              </p:par>
                            </p:childTnLst>
                          </p:cTn>
                        </p:par>
                        <p:par>
                          <p:cTn id="46" fill="hold">
                            <p:stCondLst>
                              <p:cond delay="3500"/>
                            </p:stCondLst>
                            <p:childTnLst>
                              <p:par>
                                <p:cTn id="47" presetID="53" presetClass="entr" presetSubtype="16" fill="hold" nodeType="afterEffect">
                                  <p:stCondLst>
                                    <p:cond delay="0"/>
                                  </p:stCondLst>
                                  <p:childTnLst>
                                    <p:set>
                                      <p:cBhvr>
                                        <p:cTn id="48" dur="1" fill="hold">
                                          <p:stCondLst>
                                            <p:cond delay="0"/>
                                          </p:stCondLst>
                                        </p:cTn>
                                        <p:tgtEl>
                                          <p:spTgt spid="84"/>
                                        </p:tgtEl>
                                        <p:attrNameLst>
                                          <p:attrName>style.visibility</p:attrName>
                                        </p:attrNameLst>
                                      </p:cBhvr>
                                      <p:to>
                                        <p:strVal val="visible"/>
                                      </p:to>
                                    </p:set>
                                    <p:anim calcmode="lin" valueType="num">
                                      <p:cBhvr>
                                        <p:cTn id="49" dur="500" fill="hold"/>
                                        <p:tgtEl>
                                          <p:spTgt spid="84"/>
                                        </p:tgtEl>
                                        <p:attrNameLst>
                                          <p:attrName>ppt_w</p:attrName>
                                        </p:attrNameLst>
                                      </p:cBhvr>
                                      <p:tavLst>
                                        <p:tav tm="0">
                                          <p:val>
                                            <p:fltVal val="0"/>
                                          </p:val>
                                        </p:tav>
                                        <p:tav tm="100000">
                                          <p:val>
                                            <p:strVal val="#ppt_w"/>
                                          </p:val>
                                        </p:tav>
                                      </p:tavLst>
                                    </p:anim>
                                    <p:anim calcmode="lin" valueType="num">
                                      <p:cBhvr>
                                        <p:cTn id="50" dur="500" fill="hold"/>
                                        <p:tgtEl>
                                          <p:spTgt spid="84"/>
                                        </p:tgtEl>
                                        <p:attrNameLst>
                                          <p:attrName>ppt_h</p:attrName>
                                        </p:attrNameLst>
                                      </p:cBhvr>
                                      <p:tavLst>
                                        <p:tav tm="0">
                                          <p:val>
                                            <p:fltVal val="0"/>
                                          </p:val>
                                        </p:tav>
                                        <p:tav tm="100000">
                                          <p:val>
                                            <p:strVal val="#ppt_h"/>
                                          </p:val>
                                        </p:tav>
                                      </p:tavLst>
                                    </p:anim>
                                    <p:animEffect transition="in" filter="fade">
                                      <p:cBhvr>
                                        <p:cTn id="51" dur="500"/>
                                        <p:tgtEl>
                                          <p:spTgt spid="84"/>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childTnLst>
                          </p:cTn>
                        </p:par>
                        <p:par>
                          <p:cTn id="57" fill="hold">
                            <p:stCondLst>
                              <p:cond delay="4000"/>
                            </p:stCondLst>
                            <p:childTnLst>
                              <p:par>
                                <p:cTn id="58" presetID="37" presetClass="entr" presetSubtype="0"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Effect transition="in" filter="fade">
                                      <p:cBhvr>
                                        <p:cTn id="60" dur="1000"/>
                                        <p:tgtEl>
                                          <p:spTgt spid="64"/>
                                        </p:tgtEl>
                                      </p:cBhvr>
                                    </p:animEffect>
                                    <p:anim calcmode="lin" valueType="num">
                                      <p:cBhvr>
                                        <p:cTn id="61" dur="1000" fill="hold"/>
                                        <p:tgtEl>
                                          <p:spTgt spid="64"/>
                                        </p:tgtEl>
                                        <p:attrNameLst>
                                          <p:attrName>ppt_x</p:attrName>
                                        </p:attrNameLst>
                                      </p:cBhvr>
                                      <p:tavLst>
                                        <p:tav tm="0">
                                          <p:val>
                                            <p:strVal val="#ppt_x"/>
                                          </p:val>
                                        </p:tav>
                                        <p:tav tm="100000">
                                          <p:val>
                                            <p:strVal val="#ppt_x"/>
                                          </p:val>
                                        </p:tav>
                                      </p:tavLst>
                                    </p:anim>
                                    <p:anim calcmode="lin" valueType="num">
                                      <p:cBhvr>
                                        <p:cTn id="62" dur="900" decel="100000" fill="hold"/>
                                        <p:tgtEl>
                                          <p:spTgt spid="64"/>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64" fill="hold">
                            <p:stCondLst>
                              <p:cond delay="5000"/>
                            </p:stCondLst>
                            <p:childTnLst>
                              <p:par>
                                <p:cTn id="65" presetID="53" presetClass="entr" presetSubtype="528" fill="hold" grpId="0" nodeType="afterEffect">
                                  <p:stCondLst>
                                    <p:cond delay="0"/>
                                  </p:stCondLst>
                                  <p:childTnLst>
                                    <p:set>
                                      <p:cBhvr>
                                        <p:cTn id="66" dur="1" fill="hold">
                                          <p:stCondLst>
                                            <p:cond delay="0"/>
                                          </p:stCondLst>
                                        </p:cTn>
                                        <p:tgtEl>
                                          <p:spTgt spid="11"/>
                                        </p:tgtEl>
                                        <p:attrNameLst>
                                          <p:attrName>style.visibility</p:attrName>
                                        </p:attrNameLst>
                                      </p:cBhvr>
                                      <p:to>
                                        <p:strVal val="visible"/>
                                      </p:to>
                                    </p:set>
                                    <p:anim calcmode="lin" valueType="num">
                                      <p:cBhvr>
                                        <p:cTn id="67" dur="500" fill="hold"/>
                                        <p:tgtEl>
                                          <p:spTgt spid="11"/>
                                        </p:tgtEl>
                                        <p:attrNameLst>
                                          <p:attrName>ppt_w</p:attrName>
                                        </p:attrNameLst>
                                      </p:cBhvr>
                                      <p:tavLst>
                                        <p:tav tm="0">
                                          <p:val>
                                            <p:fltVal val="0"/>
                                          </p:val>
                                        </p:tav>
                                        <p:tav tm="100000">
                                          <p:val>
                                            <p:strVal val="#ppt_w"/>
                                          </p:val>
                                        </p:tav>
                                      </p:tavLst>
                                    </p:anim>
                                    <p:anim calcmode="lin" valueType="num">
                                      <p:cBhvr>
                                        <p:cTn id="68" dur="500" fill="hold"/>
                                        <p:tgtEl>
                                          <p:spTgt spid="11"/>
                                        </p:tgtEl>
                                        <p:attrNameLst>
                                          <p:attrName>ppt_h</p:attrName>
                                        </p:attrNameLst>
                                      </p:cBhvr>
                                      <p:tavLst>
                                        <p:tav tm="0">
                                          <p:val>
                                            <p:fltVal val="0"/>
                                          </p:val>
                                        </p:tav>
                                        <p:tav tm="100000">
                                          <p:val>
                                            <p:strVal val="#ppt_h"/>
                                          </p:val>
                                        </p:tav>
                                      </p:tavLst>
                                    </p:anim>
                                    <p:animEffect transition="in" filter="fade">
                                      <p:cBhvr>
                                        <p:cTn id="69" dur="500"/>
                                        <p:tgtEl>
                                          <p:spTgt spid="11"/>
                                        </p:tgtEl>
                                      </p:cBhvr>
                                    </p:animEffect>
                                    <p:anim calcmode="lin" valueType="num">
                                      <p:cBhvr>
                                        <p:cTn id="70" dur="500" fill="hold"/>
                                        <p:tgtEl>
                                          <p:spTgt spid="11"/>
                                        </p:tgtEl>
                                        <p:attrNameLst>
                                          <p:attrName>ppt_x</p:attrName>
                                        </p:attrNameLst>
                                      </p:cBhvr>
                                      <p:tavLst>
                                        <p:tav tm="0">
                                          <p:val>
                                            <p:fltVal val="0.5"/>
                                          </p:val>
                                        </p:tav>
                                        <p:tav tm="100000">
                                          <p:val>
                                            <p:strVal val="#ppt_x"/>
                                          </p:val>
                                        </p:tav>
                                      </p:tavLst>
                                    </p:anim>
                                    <p:anim calcmode="lin" valueType="num">
                                      <p:cBhvr>
                                        <p:cTn id="71" dur="500" fill="hold"/>
                                        <p:tgtEl>
                                          <p:spTgt spid="11"/>
                                        </p:tgtEl>
                                        <p:attrNameLst>
                                          <p:attrName>ppt_y</p:attrName>
                                        </p:attrNameLst>
                                      </p:cBhvr>
                                      <p:tavLst>
                                        <p:tav tm="0">
                                          <p:val>
                                            <p:fltVal val="0.5"/>
                                          </p:val>
                                        </p:tav>
                                        <p:tav tm="100000">
                                          <p:val>
                                            <p:strVal val="#ppt_y"/>
                                          </p:val>
                                        </p:tav>
                                      </p:tavLst>
                                    </p:anim>
                                  </p:childTnLst>
                                </p:cTn>
                              </p:par>
                            </p:childTnLst>
                          </p:cTn>
                        </p:par>
                        <p:par>
                          <p:cTn id="72" fill="hold">
                            <p:stCondLst>
                              <p:cond delay="5500"/>
                            </p:stCondLst>
                            <p:childTnLst>
                              <p:par>
                                <p:cTn id="73" presetID="53" presetClass="entr" presetSubtype="16" fill="hold" nodeType="afterEffect">
                                  <p:stCondLst>
                                    <p:cond delay="0"/>
                                  </p:stCondLst>
                                  <p:childTnLst>
                                    <p:set>
                                      <p:cBhvr>
                                        <p:cTn id="74" dur="1" fill="hold">
                                          <p:stCondLst>
                                            <p:cond delay="0"/>
                                          </p:stCondLst>
                                        </p:cTn>
                                        <p:tgtEl>
                                          <p:spTgt spid="75"/>
                                        </p:tgtEl>
                                        <p:attrNameLst>
                                          <p:attrName>style.visibility</p:attrName>
                                        </p:attrNameLst>
                                      </p:cBhvr>
                                      <p:to>
                                        <p:strVal val="visible"/>
                                      </p:to>
                                    </p:set>
                                    <p:anim calcmode="lin" valueType="num">
                                      <p:cBhvr>
                                        <p:cTn id="75" dur="500" fill="hold"/>
                                        <p:tgtEl>
                                          <p:spTgt spid="75"/>
                                        </p:tgtEl>
                                        <p:attrNameLst>
                                          <p:attrName>ppt_w</p:attrName>
                                        </p:attrNameLst>
                                      </p:cBhvr>
                                      <p:tavLst>
                                        <p:tav tm="0">
                                          <p:val>
                                            <p:fltVal val="0"/>
                                          </p:val>
                                        </p:tav>
                                        <p:tav tm="100000">
                                          <p:val>
                                            <p:strVal val="#ppt_w"/>
                                          </p:val>
                                        </p:tav>
                                      </p:tavLst>
                                    </p:anim>
                                    <p:anim calcmode="lin" valueType="num">
                                      <p:cBhvr>
                                        <p:cTn id="76" dur="500" fill="hold"/>
                                        <p:tgtEl>
                                          <p:spTgt spid="75"/>
                                        </p:tgtEl>
                                        <p:attrNameLst>
                                          <p:attrName>ppt_h</p:attrName>
                                        </p:attrNameLst>
                                      </p:cBhvr>
                                      <p:tavLst>
                                        <p:tav tm="0">
                                          <p:val>
                                            <p:fltVal val="0"/>
                                          </p:val>
                                        </p:tav>
                                        <p:tav tm="100000">
                                          <p:val>
                                            <p:strVal val="#ppt_h"/>
                                          </p:val>
                                        </p:tav>
                                      </p:tavLst>
                                    </p:anim>
                                    <p:animEffect transition="in" filter="fade">
                                      <p:cBhvr>
                                        <p:cTn id="77" dur="500"/>
                                        <p:tgtEl>
                                          <p:spTgt spid="75"/>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5"/>
                                        </p:tgtEl>
                                        <p:attrNameLst>
                                          <p:attrName>style.visibility</p:attrName>
                                        </p:attrNameLst>
                                      </p:cBhvr>
                                      <p:to>
                                        <p:strVal val="visible"/>
                                      </p:to>
                                    </p:set>
                                    <p:anim calcmode="lin" valueType="num">
                                      <p:cBhvr>
                                        <p:cTn id="80" dur="500" fill="hold"/>
                                        <p:tgtEl>
                                          <p:spTgt spid="55"/>
                                        </p:tgtEl>
                                        <p:attrNameLst>
                                          <p:attrName>ppt_w</p:attrName>
                                        </p:attrNameLst>
                                      </p:cBhvr>
                                      <p:tavLst>
                                        <p:tav tm="0">
                                          <p:val>
                                            <p:fltVal val="0"/>
                                          </p:val>
                                        </p:tav>
                                        <p:tav tm="100000">
                                          <p:val>
                                            <p:strVal val="#ppt_w"/>
                                          </p:val>
                                        </p:tav>
                                      </p:tavLst>
                                    </p:anim>
                                    <p:anim calcmode="lin" valueType="num">
                                      <p:cBhvr>
                                        <p:cTn id="81" dur="500" fill="hold"/>
                                        <p:tgtEl>
                                          <p:spTgt spid="55"/>
                                        </p:tgtEl>
                                        <p:attrNameLst>
                                          <p:attrName>ppt_h</p:attrName>
                                        </p:attrNameLst>
                                      </p:cBhvr>
                                      <p:tavLst>
                                        <p:tav tm="0">
                                          <p:val>
                                            <p:fltVal val="0"/>
                                          </p:val>
                                        </p:tav>
                                        <p:tav tm="100000">
                                          <p:val>
                                            <p:strVal val="#ppt_h"/>
                                          </p:val>
                                        </p:tav>
                                      </p:tavLst>
                                    </p:anim>
                                    <p:animEffect transition="in" filter="fade">
                                      <p:cBhvr>
                                        <p:cTn id="82" dur="500"/>
                                        <p:tgtEl>
                                          <p:spTgt spid="55"/>
                                        </p:tgtEl>
                                      </p:cBhvr>
                                    </p:animEffect>
                                  </p:childTnLst>
                                </p:cTn>
                              </p:par>
                            </p:childTnLst>
                          </p:cTn>
                        </p:par>
                        <p:par>
                          <p:cTn id="83" fill="hold">
                            <p:stCondLst>
                              <p:cond delay="6000"/>
                            </p:stCondLst>
                            <p:childTnLst>
                              <p:par>
                                <p:cTn id="84" presetID="37" presetClass="entr" presetSubtype="0" fill="hold" grpId="0" nodeType="afterEffect">
                                  <p:stCondLst>
                                    <p:cond delay="0"/>
                                  </p:stCondLst>
                                  <p:childTnLst>
                                    <p:set>
                                      <p:cBhvr>
                                        <p:cTn id="85" dur="1" fill="hold">
                                          <p:stCondLst>
                                            <p:cond delay="0"/>
                                          </p:stCondLst>
                                        </p:cTn>
                                        <p:tgtEl>
                                          <p:spTgt spid="65"/>
                                        </p:tgtEl>
                                        <p:attrNameLst>
                                          <p:attrName>style.visibility</p:attrName>
                                        </p:attrNameLst>
                                      </p:cBhvr>
                                      <p:to>
                                        <p:strVal val="visible"/>
                                      </p:to>
                                    </p:set>
                                    <p:animEffect transition="in" filter="fade">
                                      <p:cBhvr>
                                        <p:cTn id="86" dur="1000"/>
                                        <p:tgtEl>
                                          <p:spTgt spid="65"/>
                                        </p:tgtEl>
                                      </p:cBhvr>
                                    </p:animEffect>
                                    <p:anim calcmode="lin" valueType="num">
                                      <p:cBhvr>
                                        <p:cTn id="87" dur="1000" fill="hold"/>
                                        <p:tgtEl>
                                          <p:spTgt spid="65"/>
                                        </p:tgtEl>
                                        <p:attrNameLst>
                                          <p:attrName>ppt_x</p:attrName>
                                        </p:attrNameLst>
                                      </p:cBhvr>
                                      <p:tavLst>
                                        <p:tav tm="0">
                                          <p:val>
                                            <p:strVal val="#ppt_x"/>
                                          </p:val>
                                        </p:tav>
                                        <p:tav tm="100000">
                                          <p:val>
                                            <p:strVal val="#ppt_x"/>
                                          </p:val>
                                        </p:tav>
                                      </p:tavLst>
                                    </p:anim>
                                    <p:anim calcmode="lin" valueType="num">
                                      <p:cBhvr>
                                        <p:cTn id="88" dur="900" decel="100000" fill="hold"/>
                                        <p:tgtEl>
                                          <p:spTgt spid="65"/>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90" fill="hold">
                            <p:stCondLst>
                              <p:cond delay="7000"/>
                            </p:stCondLst>
                            <p:childTnLst>
                              <p:par>
                                <p:cTn id="91" presetID="22" presetClass="entr" presetSubtype="2"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Effect transition="in" filter="wipe(right)">
                                      <p:cBhvr>
                                        <p:cTn id="93" dur="500"/>
                                        <p:tgtEl>
                                          <p:spTgt spid="13"/>
                                        </p:tgtEl>
                                      </p:cBhvr>
                                    </p:animEffect>
                                  </p:childTnLst>
                                </p:cTn>
                              </p:par>
                            </p:childTnLst>
                          </p:cTn>
                        </p:par>
                        <p:par>
                          <p:cTn id="94" fill="hold">
                            <p:stCondLst>
                              <p:cond delay="7500"/>
                            </p:stCondLst>
                            <p:childTnLst>
                              <p:par>
                                <p:cTn id="95" presetID="53" presetClass="entr" presetSubtype="528"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 calcmode="lin" valueType="num">
                                      <p:cBhvr>
                                        <p:cTn id="97" dur="500" fill="hold"/>
                                        <p:tgtEl>
                                          <p:spTgt spid="10"/>
                                        </p:tgtEl>
                                        <p:attrNameLst>
                                          <p:attrName>ppt_w</p:attrName>
                                        </p:attrNameLst>
                                      </p:cBhvr>
                                      <p:tavLst>
                                        <p:tav tm="0">
                                          <p:val>
                                            <p:fltVal val="0"/>
                                          </p:val>
                                        </p:tav>
                                        <p:tav tm="100000">
                                          <p:val>
                                            <p:strVal val="#ppt_w"/>
                                          </p:val>
                                        </p:tav>
                                      </p:tavLst>
                                    </p:anim>
                                    <p:anim calcmode="lin" valueType="num">
                                      <p:cBhvr>
                                        <p:cTn id="98" dur="500" fill="hold"/>
                                        <p:tgtEl>
                                          <p:spTgt spid="10"/>
                                        </p:tgtEl>
                                        <p:attrNameLst>
                                          <p:attrName>ppt_h</p:attrName>
                                        </p:attrNameLst>
                                      </p:cBhvr>
                                      <p:tavLst>
                                        <p:tav tm="0">
                                          <p:val>
                                            <p:fltVal val="0"/>
                                          </p:val>
                                        </p:tav>
                                        <p:tav tm="100000">
                                          <p:val>
                                            <p:strVal val="#ppt_h"/>
                                          </p:val>
                                        </p:tav>
                                      </p:tavLst>
                                    </p:anim>
                                    <p:animEffect transition="in" filter="fade">
                                      <p:cBhvr>
                                        <p:cTn id="99" dur="500"/>
                                        <p:tgtEl>
                                          <p:spTgt spid="10"/>
                                        </p:tgtEl>
                                      </p:cBhvr>
                                    </p:animEffect>
                                    <p:anim calcmode="lin" valueType="num">
                                      <p:cBhvr>
                                        <p:cTn id="100" dur="500" fill="hold"/>
                                        <p:tgtEl>
                                          <p:spTgt spid="10"/>
                                        </p:tgtEl>
                                        <p:attrNameLst>
                                          <p:attrName>ppt_x</p:attrName>
                                        </p:attrNameLst>
                                      </p:cBhvr>
                                      <p:tavLst>
                                        <p:tav tm="0">
                                          <p:val>
                                            <p:fltVal val="0.5"/>
                                          </p:val>
                                        </p:tav>
                                        <p:tav tm="100000">
                                          <p:val>
                                            <p:strVal val="#ppt_x"/>
                                          </p:val>
                                        </p:tav>
                                      </p:tavLst>
                                    </p:anim>
                                    <p:anim calcmode="lin" valueType="num">
                                      <p:cBhvr>
                                        <p:cTn id="101" dur="500" fill="hold"/>
                                        <p:tgtEl>
                                          <p:spTgt spid="10"/>
                                        </p:tgtEl>
                                        <p:attrNameLst>
                                          <p:attrName>ppt_y</p:attrName>
                                        </p:attrNameLst>
                                      </p:cBhvr>
                                      <p:tavLst>
                                        <p:tav tm="0">
                                          <p:val>
                                            <p:fltVal val="0.5"/>
                                          </p:val>
                                        </p:tav>
                                        <p:tav tm="100000">
                                          <p:val>
                                            <p:strVal val="#ppt_y"/>
                                          </p:val>
                                        </p:tav>
                                      </p:tavLst>
                                    </p:anim>
                                  </p:childTnLst>
                                </p:cTn>
                              </p:par>
                            </p:childTnLst>
                          </p:cTn>
                        </p:par>
                        <p:par>
                          <p:cTn id="102" fill="hold">
                            <p:stCondLst>
                              <p:cond delay="8000"/>
                            </p:stCondLst>
                            <p:childTnLst>
                              <p:par>
                                <p:cTn id="103" presetID="53" presetClass="entr" presetSubtype="16" fill="hold" nodeType="afterEffect">
                                  <p:stCondLst>
                                    <p:cond delay="0"/>
                                  </p:stCondLst>
                                  <p:childTnLst>
                                    <p:set>
                                      <p:cBhvr>
                                        <p:cTn id="104" dur="1" fill="hold">
                                          <p:stCondLst>
                                            <p:cond delay="0"/>
                                          </p:stCondLst>
                                        </p:cTn>
                                        <p:tgtEl>
                                          <p:spTgt spid="67"/>
                                        </p:tgtEl>
                                        <p:attrNameLst>
                                          <p:attrName>style.visibility</p:attrName>
                                        </p:attrNameLst>
                                      </p:cBhvr>
                                      <p:to>
                                        <p:strVal val="visible"/>
                                      </p:to>
                                    </p:set>
                                    <p:anim calcmode="lin" valueType="num">
                                      <p:cBhvr>
                                        <p:cTn id="105" dur="500" fill="hold"/>
                                        <p:tgtEl>
                                          <p:spTgt spid="67"/>
                                        </p:tgtEl>
                                        <p:attrNameLst>
                                          <p:attrName>ppt_w</p:attrName>
                                        </p:attrNameLst>
                                      </p:cBhvr>
                                      <p:tavLst>
                                        <p:tav tm="0">
                                          <p:val>
                                            <p:fltVal val="0"/>
                                          </p:val>
                                        </p:tav>
                                        <p:tav tm="100000">
                                          <p:val>
                                            <p:strVal val="#ppt_w"/>
                                          </p:val>
                                        </p:tav>
                                      </p:tavLst>
                                    </p:anim>
                                    <p:anim calcmode="lin" valueType="num">
                                      <p:cBhvr>
                                        <p:cTn id="106" dur="500" fill="hold"/>
                                        <p:tgtEl>
                                          <p:spTgt spid="67"/>
                                        </p:tgtEl>
                                        <p:attrNameLst>
                                          <p:attrName>ppt_h</p:attrName>
                                        </p:attrNameLst>
                                      </p:cBhvr>
                                      <p:tavLst>
                                        <p:tav tm="0">
                                          <p:val>
                                            <p:fltVal val="0"/>
                                          </p:val>
                                        </p:tav>
                                        <p:tav tm="100000">
                                          <p:val>
                                            <p:strVal val="#ppt_h"/>
                                          </p:val>
                                        </p:tav>
                                      </p:tavLst>
                                    </p:anim>
                                    <p:animEffect transition="in" filter="fade">
                                      <p:cBhvr>
                                        <p:cTn id="107" dur="500"/>
                                        <p:tgtEl>
                                          <p:spTgt spid="67"/>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49"/>
                                        </p:tgtEl>
                                        <p:attrNameLst>
                                          <p:attrName>style.visibility</p:attrName>
                                        </p:attrNameLst>
                                      </p:cBhvr>
                                      <p:to>
                                        <p:strVal val="visible"/>
                                      </p:to>
                                    </p:set>
                                    <p:anim calcmode="lin" valueType="num">
                                      <p:cBhvr>
                                        <p:cTn id="110" dur="500" fill="hold"/>
                                        <p:tgtEl>
                                          <p:spTgt spid="49"/>
                                        </p:tgtEl>
                                        <p:attrNameLst>
                                          <p:attrName>ppt_w</p:attrName>
                                        </p:attrNameLst>
                                      </p:cBhvr>
                                      <p:tavLst>
                                        <p:tav tm="0">
                                          <p:val>
                                            <p:fltVal val="0"/>
                                          </p:val>
                                        </p:tav>
                                        <p:tav tm="100000">
                                          <p:val>
                                            <p:strVal val="#ppt_w"/>
                                          </p:val>
                                        </p:tav>
                                      </p:tavLst>
                                    </p:anim>
                                    <p:anim calcmode="lin" valueType="num">
                                      <p:cBhvr>
                                        <p:cTn id="111" dur="500" fill="hold"/>
                                        <p:tgtEl>
                                          <p:spTgt spid="49"/>
                                        </p:tgtEl>
                                        <p:attrNameLst>
                                          <p:attrName>ppt_h</p:attrName>
                                        </p:attrNameLst>
                                      </p:cBhvr>
                                      <p:tavLst>
                                        <p:tav tm="0">
                                          <p:val>
                                            <p:fltVal val="0"/>
                                          </p:val>
                                        </p:tav>
                                        <p:tav tm="100000">
                                          <p:val>
                                            <p:strVal val="#ppt_h"/>
                                          </p:val>
                                        </p:tav>
                                      </p:tavLst>
                                    </p:anim>
                                    <p:animEffect transition="in" filter="fade">
                                      <p:cBhvr>
                                        <p:cTn id="112" dur="500"/>
                                        <p:tgtEl>
                                          <p:spTgt spid="49"/>
                                        </p:tgtEl>
                                      </p:cBhvr>
                                    </p:animEffect>
                                  </p:childTnLst>
                                </p:cTn>
                              </p:par>
                            </p:childTnLst>
                          </p:cTn>
                        </p:par>
                        <p:par>
                          <p:cTn id="113" fill="hold">
                            <p:stCondLst>
                              <p:cond delay="8500"/>
                            </p:stCondLst>
                            <p:childTnLst>
                              <p:par>
                                <p:cTn id="114" presetID="37" presetClass="entr" presetSubtype="0" fill="hold" grpId="0" nodeType="after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900" decel="100000" fill="hold"/>
                                        <p:tgtEl>
                                          <p:spTgt spid="66"/>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8" grpId="0" animBg="1"/>
      <p:bldP spid="48" grpId="0"/>
      <p:bldP spid="7" grpId="0" animBg="1"/>
      <p:bldP spid="47" grpId="0"/>
      <p:bldP spid="11" grpId="0" animBg="1"/>
      <p:bldP spid="55" grpId="0"/>
      <p:bldP spid="10" grpId="0" animBg="1"/>
      <p:bldP spid="49" grpId="0"/>
      <p:bldP spid="63" grpId="0"/>
      <p:bldP spid="64" grpId="0"/>
      <p:bldP spid="65" grpId="0"/>
      <p:bldP spid="66" grpId="0"/>
      <p:bldP spid="8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Freeform 52"/>
          <p:cNvSpPr>
            <a:spLocks noChangeAspect="1"/>
          </p:cNvSpPr>
          <p:nvPr/>
        </p:nvSpPr>
        <p:spPr>
          <a:xfrm rot="18009566">
            <a:off x="3566062" y="34008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18009566">
            <a:off x="3661848" y="34824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18009566">
            <a:off x="4503797" y="498335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rot="18009566">
            <a:off x="4599583" y="506493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rot="18009566">
            <a:off x="6298904" y="49705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rot="18009566">
            <a:off x="6394690" y="50521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rot="18009566">
            <a:off x="7223303" y="3392003"/>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8009566">
            <a:off x="7319089" y="347359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6285322" y="1753244"/>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8009566">
            <a:off x="6381108" y="1834831"/>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4543201" y="1688300"/>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18009566">
            <a:off x="4638987" y="176988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709012" y="225205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682771" y="542555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671102" y="39135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3952273" y="389480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53263" y="542321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59642" y="214339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415200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500" fill="hold"/>
                                        <p:tgtEl>
                                          <p:spTgt spid="44"/>
                                        </p:tgtEl>
                                        <p:attrNameLst>
                                          <p:attrName>ppt_w</p:attrName>
                                        </p:attrNameLst>
                                      </p:cBhvr>
                                      <p:tavLst>
                                        <p:tav tm="0">
                                          <p:val>
                                            <p:fltVal val="0"/>
                                          </p:val>
                                        </p:tav>
                                        <p:tav tm="100000">
                                          <p:val>
                                            <p:strVal val="#ppt_w"/>
                                          </p:val>
                                        </p:tav>
                                      </p:tavLst>
                                    </p:anim>
                                    <p:anim calcmode="lin" valueType="num">
                                      <p:cBhvr>
                                        <p:cTn id="23" dur="500" fill="hold"/>
                                        <p:tgtEl>
                                          <p:spTgt spid="44"/>
                                        </p:tgtEl>
                                        <p:attrNameLst>
                                          <p:attrName>ppt_h</p:attrName>
                                        </p:attrNameLst>
                                      </p:cBhvr>
                                      <p:tavLst>
                                        <p:tav tm="0">
                                          <p:val>
                                            <p:fltVal val="0"/>
                                          </p:val>
                                        </p:tav>
                                        <p:tav tm="100000">
                                          <p:val>
                                            <p:strVal val="#ppt_h"/>
                                          </p:val>
                                        </p:tav>
                                      </p:tavLst>
                                    </p:anim>
                                    <p:animEffect transition="in" filter="fade">
                                      <p:cBhvr>
                                        <p:cTn id="24" dur="500"/>
                                        <p:tgtEl>
                                          <p:spTgt spid="44"/>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 calcmode="lin" valueType="num">
                                      <p:cBhvr>
                                        <p:cTn id="28" dur="500" fill="hold"/>
                                        <p:tgtEl>
                                          <p:spTgt spid="40"/>
                                        </p:tgtEl>
                                        <p:attrNameLst>
                                          <p:attrName>ppt_w</p:attrName>
                                        </p:attrNameLst>
                                      </p:cBhvr>
                                      <p:tavLst>
                                        <p:tav tm="0">
                                          <p:val>
                                            <p:fltVal val="0"/>
                                          </p:val>
                                        </p:tav>
                                        <p:tav tm="100000">
                                          <p:val>
                                            <p:strVal val="#ppt_w"/>
                                          </p:val>
                                        </p:tav>
                                      </p:tavLst>
                                    </p:anim>
                                    <p:anim calcmode="lin" valueType="num">
                                      <p:cBhvr>
                                        <p:cTn id="29" dur="500" fill="hold"/>
                                        <p:tgtEl>
                                          <p:spTgt spid="40"/>
                                        </p:tgtEl>
                                        <p:attrNameLst>
                                          <p:attrName>ppt_h</p:attrName>
                                        </p:attrNameLst>
                                      </p:cBhvr>
                                      <p:tavLst>
                                        <p:tav tm="0">
                                          <p:val>
                                            <p:fltVal val="0"/>
                                          </p:val>
                                        </p:tav>
                                        <p:tav tm="100000">
                                          <p:val>
                                            <p:strVal val="#ppt_h"/>
                                          </p:val>
                                        </p:tav>
                                      </p:tavLst>
                                    </p:anim>
                                    <p:animEffect transition="in" filter="fade">
                                      <p:cBhvr>
                                        <p:cTn id="30" dur="500"/>
                                        <p:tgtEl>
                                          <p:spTgt spid="40"/>
                                        </p:tgtEl>
                                      </p:cBhvr>
                                    </p:animEffect>
                                  </p:childTnLst>
                                </p:cTn>
                              </p:par>
                            </p:childTnLst>
                          </p:cTn>
                        </p:par>
                        <p:par>
                          <p:cTn id="31" fill="hold">
                            <p:stCondLst>
                              <p:cond delay="2000"/>
                            </p:stCondLst>
                            <p:childTnLst>
                              <p:par>
                                <p:cTn id="32" presetID="22" presetClass="entr" presetSubtype="2" fill="hold" grpId="0" nodeType="after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right)">
                                      <p:cBhvr>
                                        <p:cTn id="34" dur="500"/>
                                        <p:tgtEl>
                                          <p:spTgt spid="32"/>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45"/>
                                        </p:tgtEl>
                                        <p:attrNameLst>
                                          <p:attrName>style.visibility</p:attrName>
                                        </p:attrNameLst>
                                      </p:cBhvr>
                                      <p:to>
                                        <p:strVal val="visible"/>
                                      </p:to>
                                    </p:set>
                                    <p:anim calcmode="lin" valueType="num">
                                      <p:cBhvr>
                                        <p:cTn id="38" dur="500" fill="hold"/>
                                        <p:tgtEl>
                                          <p:spTgt spid="45"/>
                                        </p:tgtEl>
                                        <p:attrNameLst>
                                          <p:attrName>ppt_w</p:attrName>
                                        </p:attrNameLst>
                                      </p:cBhvr>
                                      <p:tavLst>
                                        <p:tav tm="0">
                                          <p:val>
                                            <p:fltVal val="0"/>
                                          </p:val>
                                        </p:tav>
                                        <p:tav tm="100000">
                                          <p:val>
                                            <p:strVal val="#ppt_w"/>
                                          </p:val>
                                        </p:tav>
                                      </p:tavLst>
                                    </p:anim>
                                    <p:anim calcmode="lin" valueType="num">
                                      <p:cBhvr>
                                        <p:cTn id="39" dur="500" fill="hold"/>
                                        <p:tgtEl>
                                          <p:spTgt spid="45"/>
                                        </p:tgtEl>
                                        <p:attrNameLst>
                                          <p:attrName>ppt_h</p:attrName>
                                        </p:attrNameLst>
                                      </p:cBhvr>
                                      <p:tavLst>
                                        <p:tav tm="0">
                                          <p:val>
                                            <p:fltVal val="0"/>
                                          </p:val>
                                        </p:tav>
                                        <p:tav tm="100000">
                                          <p:val>
                                            <p:strVal val="#ppt_h"/>
                                          </p:val>
                                        </p:tav>
                                      </p:tavLst>
                                    </p:anim>
                                    <p:animEffect transition="in" filter="fade">
                                      <p:cBhvr>
                                        <p:cTn id="40" dur="500"/>
                                        <p:tgtEl>
                                          <p:spTgt spid="45"/>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3000"/>
                            </p:stCondLst>
                            <p:childTnLst>
                              <p:par>
                                <p:cTn id="47" presetID="53" presetClass="entr" presetSubtype="16"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p:cTn id="49" dur="500" fill="hold"/>
                                        <p:tgtEl>
                                          <p:spTgt spid="38"/>
                                        </p:tgtEl>
                                        <p:attrNameLst>
                                          <p:attrName>ppt_w</p:attrName>
                                        </p:attrNameLst>
                                      </p:cBhvr>
                                      <p:tavLst>
                                        <p:tav tm="0">
                                          <p:val>
                                            <p:fltVal val="0"/>
                                          </p:val>
                                        </p:tav>
                                        <p:tav tm="100000">
                                          <p:val>
                                            <p:strVal val="#ppt_w"/>
                                          </p:val>
                                        </p:tav>
                                      </p:tavLst>
                                    </p:anim>
                                    <p:anim calcmode="lin" valueType="num">
                                      <p:cBhvr>
                                        <p:cTn id="50" dur="500" fill="hold"/>
                                        <p:tgtEl>
                                          <p:spTgt spid="38"/>
                                        </p:tgtEl>
                                        <p:attrNameLst>
                                          <p:attrName>ppt_h</p:attrName>
                                        </p:attrNameLst>
                                      </p:cBhvr>
                                      <p:tavLst>
                                        <p:tav tm="0">
                                          <p:val>
                                            <p:fltVal val="0"/>
                                          </p:val>
                                        </p:tav>
                                        <p:tav tm="100000">
                                          <p:val>
                                            <p:strVal val="#ppt_h"/>
                                          </p:val>
                                        </p:tav>
                                      </p:tavLst>
                                    </p:anim>
                                    <p:animEffect transition="in" filter="fade">
                                      <p:cBhvr>
                                        <p:cTn id="51" dur="500"/>
                                        <p:tgtEl>
                                          <p:spTgt spid="38"/>
                                        </p:tgtEl>
                                      </p:cBhvr>
                                    </p:animEffect>
                                  </p:childTnLst>
                                </p:cTn>
                              </p:par>
                            </p:childTnLst>
                          </p:cTn>
                        </p:par>
                        <p:par>
                          <p:cTn id="52" fill="hold">
                            <p:stCondLst>
                              <p:cond delay="3500"/>
                            </p:stCondLst>
                            <p:childTnLst>
                              <p:par>
                                <p:cTn id="53" presetID="22" presetClass="entr" presetSubtype="8"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wipe(left)">
                                      <p:cBhvr>
                                        <p:cTn id="55" dur="500"/>
                                        <p:tgtEl>
                                          <p:spTgt spid="34"/>
                                        </p:tgtEl>
                                      </p:cBhvr>
                                    </p:animEffect>
                                  </p:childTnLst>
                                </p:cTn>
                              </p:par>
                            </p:childTnLst>
                          </p:cTn>
                        </p:par>
                        <p:par>
                          <p:cTn id="56" fill="hold">
                            <p:stCondLst>
                              <p:cond delay="4000"/>
                            </p:stCondLst>
                            <p:childTnLst>
                              <p:par>
                                <p:cTn id="57" presetID="53" presetClass="entr" presetSubtype="16"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p:cTn id="64" dur="500" fill="hold"/>
                                        <p:tgtEl>
                                          <p:spTgt spid="48"/>
                                        </p:tgtEl>
                                        <p:attrNameLst>
                                          <p:attrName>ppt_w</p:attrName>
                                        </p:attrNameLst>
                                      </p:cBhvr>
                                      <p:tavLst>
                                        <p:tav tm="0">
                                          <p:val>
                                            <p:fltVal val="0"/>
                                          </p:val>
                                        </p:tav>
                                        <p:tav tm="100000">
                                          <p:val>
                                            <p:strVal val="#ppt_w"/>
                                          </p:val>
                                        </p:tav>
                                      </p:tavLst>
                                    </p:anim>
                                    <p:anim calcmode="lin" valueType="num">
                                      <p:cBhvr>
                                        <p:cTn id="65" dur="500" fill="hold"/>
                                        <p:tgtEl>
                                          <p:spTgt spid="48"/>
                                        </p:tgtEl>
                                        <p:attrNameLst>
                                          <p:attrName>ppt_h</p:attrName>
                                        </p:attrNameLst>
                                      </p:cBhvr>
                                      <p:tavLst>
                                        <p:tav tm="0">
                                          <p:val>
                                            <p:fltVal val="0"/>
                                          </p:val>
                                        </p:tav>
                                        <p:tav tm="100000">
                                          <p:val>
                                            <p:strVal val="#ppt_h"/>
                                          </p:val>
                                        </p:tav>
                                      </p:tavLst>
                                    </p:anim>
                                    <p:animEffect transition="in" filter="fade">
                                      <p:cBhvr>
                                        <p:cTn id="66" dur="500"/>
                                        <p:tgtEl>
                                          <p:spTgt spid="48"/>
                                        </p:tgtEl>
                                      </p:cBhvr>
                                    </p:animEffect>
                                  </p:childTnLst>
                                </p:cTn>
                              </p:par>
                            </p:childTnLst>
                          </p:cTn>
                        </p:par>
                        <p:par>
                          <p:cTn id="67" fill="hold">
                            <p:stCondLst>
                              <p:cond delay="4500"/>
                            </p:stCondLst>
                            <p:childTnLst>
                              <p:par>
                                <p:cTn id="68" presetID="5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animEffect transition="in" filter="fade">
                                      <p:cBhvr>
                                        <p:cTn id="72" dur="500"/>
                                        <p:tgtEl>
                                          <p:spTgt spid="41"/>
                                        </p:tgtEl>
                                      </p:cBhvr>
                                    </p:animEffect>
                                  </p:childTnLst>
                                </p:cTn>
                              </p:par>
                            </p:childTnLst>
                          </p:cTn>
                        </p:par>
                        <p:par>
                          <p:cTn id="73" fill="hold">
                            <p:stCondLst>
                              <p:cond delay="50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500"/>
                            </p:stCondLst>
                            <p:childTnLst>
                              <p:par>
                                <p:cTn id="78" presetID="53" presetClass="entr" presetSubtype="16" fill="hold" grpId="0" nodeType="afterEffect">
                                  <p:stCondLst>
                                    <p:cond delay="0"/>
                                  </p:stCondLst>
                                  <p:childTnLst>
                                    <p:set>
                                      <p:cBhvr>
                                        <p:cTn id="79" dur="1" fill="hold">
                                          <p:stCondLst>
                                            <p:cond delay="0"/>
                                          </p:stCondLst>
                                        </p:cTn>
                                        <p:tgtEl>
                                          <p:spTgt spid="49"/>
                                        </p:tgtEl>
                                        <p:attrNameLst>
                                          <p:attrName>style.visibility</p:attrName>
                                        </p:attrNameLst>
                                      </p:cBhvr>
                                      <p:to>
                                        <p:strVal val="visible"/>
                                      </p:to>
                                    </p:set>
                                    <p:anim calcmode="lin" valueType="num">
                                      <p:cBhvr>
                                        <p:cTn id="80" dur="500" fill="hold"/>
                                        <p:tgtEl>
                                          <p:spTgt spid="49"/>
                                        </p:tgtEl>
                                        <p:attrNameLst>
                                          <p:attrName>ppt_w</p:attrName>
                                        </p:attrNameLst>
                                      </p:cBhvr>
                                      <p:tavLst>
                                        <p:tav tm="0">
                                          <p:val>
                                            <p:fltVal val="0"/>
                                          </p:val>
                                        </p:tav>
                                        <p:tav tm="100000">
                                          <p:val>
                                            <p:strVal val="#ppt_w"/>
                                          </p:val>
                                        </p:tav>
                                      </p:tavLst>
                                    </p:anim>
                                    <p:anim calcmode="lin" valueType="num">
                                      <p:cBhvr>
                                        <p:cTn id="81" dur="500" fill="hold"/>
                                        <p:tgtEl>
                                          <p:spTgt spid="49"/>
                                        </p:tgtEl>
                                        <p:attrNameLst>
                                          <p:attrName>ppt_h</p:attrName>
                                        </p:attrNameLst>
                                      </p:cBhvr>
                                      <p:tavLst>
                                        <p:tav tm="0">
                                          <p:val>
                                            <p:fltVal val="0"/>
                                          </p:val>
                                        </p:tav>
                                        <p:tav tm="100000">
                                          <p:val>
                                            <p:strVal val="#ppt_h"/>
                                          </p:val>
                                        </p:tav>
                                      </p:tavLst>
                                    </p:anim>
                                    <p:animEffect transition="in" filter="fade">
                                      <p:cBhvr>
                                        <p:cTn id="82" dur="500"/>
                                        <p:tgtEl>
                                          <p:spTgt spid="49"/>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500" fill="hold"/>
                                        <p:tgtEl>
                                          <p:spTgt spid="50"/>
                                        </p:tgtEl>
                                        <p:attrNameLst>
                                          <p:attrName>ppt_w</p:attrName>
                                        </p:attrNameLst>
                                      </p:cBhvr>
                                      <p:tavLst>
                                        <p:tav tm="0">
                                          <p:val>
                                            <p:fltVal val="0"/>
                                          </p:val>
                                        </p:tav>
                                        <p:tav tm="100000">
                                          <p:val>
                                            <p:strVal val="#ppt_w"/>
                                          </p:val>
                                        </p:tav>
                                      </p:tavLst>
                                    </p:anim>
                                    <p:anim calcmode="lin" valueType="num">
                                      <p:cBhvr>
                                        <p:cTn id="86" dur="500" fill="hold"/>
                                        <p:tgtEl>
                                          <p:spTgt spid="50"/>
                                        </p:tgtEl>
                                        <p:attrNameLst>
                                          <p:attrName>ppt_h</p:attrName>
                                        </p:attrNameLst>
                                      </p:cBhvr>
                                      <p:tavLst>
                                        <p:tav tm="0">
                                          <p:val>
                                            <p:fltVal val="0"/>
                                          </p:val>
                                        </p:tav>
                                        <p:tav tm="100000">
                                          <p:val>
                                            <p:strVal val="#ppt_h"/>
                                          </p:val>
                                        </p:tav>
                                      </p:tavLst>
                                    </p:anim>
                                    <p:animEffect transition="in" filter="fade">
                                      <p:cBhvr>
                                        <p:cTn id="87" dur="500"/>
                                        <p:tgtEl>
                                          <p:spTgt spid="50"/>
                                        </p:tgtEl>
                                      </p:cBhvr>
                                    </p:animEffect>
                                  </p:childTnLst>
                                </p:cTn>
                              </p:par>
                            </p:childTnLst>
                          </p:cTn>
                        </p:par>
                        <p:par>
                          <p:cTn id="88" fill="hold">
                            <p:stCondLst>
                              <p:cond delay="6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6500"/>
                            </p:stCondLst>
                            <p:childTnLst>
                              <p:par>
                                <p:cTn id="95" presetID="22" presetClass="entr" presetSubtype="8" fill="hold" grpId="0" nodeType="afterEffect">
                                  <p:stCondLst>
                                    <p:cond delay="0"/>
                                  </p:stCondLst>
                                  <p:childTnLst>
                                    <p:set>
                                      <p:cBhvr>
                                        <p:cTn id="96" dur="1" fill="hold">
                                          <p:stCondLst>
                                            <p:cond delay="0"/>
                                          </p:stCondLst>
                                        </p:cTn>
                                        <p:tgtEl>
                                          <p:spTgt spid="37"/>
                                        </p:tgtEl>
                                        <p:attrNameLst>
                                          <p:attrName>style.visibility</p:attrName>
                                        </p:attrNameLst>
                                      </p:cBhvr>
                                      <p:to>
                                        <p:strVal val="visible"/>
                                      </p:to>
                                    </p:set>
                                    <p:animEffect transition="in" filter="wipe(left)">
                                      <p:cBhvr>
                                        <p:cTn id="97" dur="500"/>
                                        <p:tgtEl>
                                          <p:spTgt spid="37"/>
                                        </p:tgtEl>
                                      </p:cBhvr>
                                    </p:animEffect>
                                  </p:childTnLst>
                                </p:cTn>
                              </p:par>
                            </p:childTnLst>
                          </p:cTn>
                        </p:par>
                        <p:par>
                          <p:cTn id="98" fill="hold">
                            <p:stCondLst>
                              <p:cond delay="7000"/>
                            </p:stCondLst>
                            <p:childTnLst>
                              <p:par>
                                <p:cTn id="99" presetID="53" presetClass="entr" presetSubtype="16"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p:cTn id="106" dur="500" fill="hold"/>
                                        <p:tgtEl>
                                          <p:spTgt spid="52"/>
                                        </p:tgtEl>
                                        <p:attrNameLst>
                                          <p:attrName>ppt_w</p:attrName>
                                        </p:attrNameLst>
                                      </p:cBhvr>
                                      <p:tavLst>
                                        <p:tav tm="0">
                                          <p:val>
                                            <p:fltVal val="0"/>
                                          </p:val>
                                        </p:tav>
                                        <p:tav tm="100000">
                                          <p:val>
                                            <p:strVal val="#ppt_w"/>
                                          </p:val>
                                        </p:tav>
                                      </p:tavLst>
                                    </p:anim>
                                    <p:anim calcmode="lin" valueType="num">
                                      <p:cBhvr>
                                        <p:cTn id="107" dur="500" fill="hold"/>
                                        <p:tgtEl>
                                          <p:spTgt spid="52"/>
                                        </p:tgtEl>
                                        <p:attrNameLst>
                                          <p:attrName>ppt_h</p:attrName>
                                        </p:attrNameLst>
                                      </p:cBhvr>
                                      <p:tavLst>
                                        <p:tav tm="0">
                                          <p:val>
                                            <p:fltVal val="0"/>
                                          </p:val>
                                        </p:tav>
                                        <p:tav tm="100000">
                                          <p:val>
                                            <p:strVal val="#ppt_h"/>
                                          </p:val>
                                        </p:tav>
                                      </p:tavLst>
                                    </p:anim>
                                    <p:animEffect transition="in" filter="fade">
                                      <p:cBhvr>
                                        <p:cTn id="108" dur="500"/>
                                        <p:tgtEl>
                                          <p:spTgt spid="52"/>
                                        </p:tgtEl>
                                      </p:cBhvr>
                                    </p:animEffect>
                                  </p:childTnLst>
                                </p:cTn>
                              </p:par>
                            </p:childTnLst>
                          </p:cTn>
                        </p:par>
                        <p:par>
                          <p:cTn id="109" fill="hold">
                            <p:stCondLst>
                              <p:cond delay="7500"/>
                            </p:stCondLst>
                            <p:childTnLst>
                              <p:par>
                                <p:cTn id="110" presetID="53" presetClass="entr" presetSubtype="16" fill="hold" grpId="0" nodeType="after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p:cTn id="112" dur="500" fill="hold"/>
                                        <p:tgtEl>
                                          <p:spTgt spid="43"/>
                                        </p:tgtEl>
                                        <p:attrNameLst>
                                          <p:attrName>ppt_w</p:attrName>
                                        </p:attrNameLst>
                                      </p:cBhvr>
                                      <p:tavLst>
                                        <p:tav tm="0">
                                          <p:val>
                                            <p:fltVal val="0"/>
                                          </p:val>
                                        </p:tav>
                                        <p:tav tm="100000">
                                          <p:val>
                                            <p:strVal val="#ppt_w"/>
                                          </p:val>
                                        </p:tav>
                                      </p:tavLst>
                                    </p:anim>
                                    <p:anim calcmode="lin" valueType="num">
                                      <p:cBhvr>
                                        <p:cTn id="113" dur="500" fill="hold"/>
                                        <p:tgtEl>
                                          <p:spTgt spid="43"/>
                                        </p:tgtEl>
                                        <p:attrNameLst>
                                          <p:attrName>ppt_h</p:attrName>
                                        </p:attrNameLst>
                                      </p:cBhvr>
                                      <p:tavLst>
                                        <p:tav tm="0">
                                          <p:val>
                                            <p:fltVal val="0"/>
                                          </p:val>
                                        </p:tav>
                                        <p:tav tm="100000">
                                          <p:val>
                                            <p:strVal val="#ppt_h"/>
                                          </p:val>
                                        </p:tav>
                                      </p:tavLst>
                                    </p:anim>
                                    <p:animEffect transition="in" filter="fade">
                                      <p:cBhvr>
                                        <p:cTn id="114" dur="500"/>
                                        <p:tgtEl>
                                          <p:spTgt spid="43"/>
                                        </p:tgtEl>
                                      </p:cBhvr>
                                    </p:animEffect>
                                  </p:childTnLst>
                                </p:cTn>
                              </p:par>
                            </p:childTnLst>
                          </p:cTn>
                        </p:par>
                        <p:par>
                          <p:cTn id="115" fill="hold">
                            <p:stCondLst>
                              <p:cond delay="8000"/>
                            </p:stCondLst>
                            <p:childTnLst>
                              <p:par>
                                <p:cTn id="116" presetID="22" presetClass="entr" presetSubtype="2"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Effect transition="in" filter="wipe(right)">
                                      <p:cBhvr>
                                        <p:cTn id="118" dur="500"/>
                                        <p:tgtEl>
                                          <p:spTgt spid="36"/>
                                        </p:tgtEl>
                                      </p:cBhvr>
                                    </p:animEffect>
                                  </p:childTnLst>
                                </p:cTn>
                              </p:par>
                            </p:childTnLst>
                          </p:cTn>
                        </p:par>
                        <p:par>
                          <p:cTn id="119" fill="hold">
                            <p:stCondLst>
                              <p:cond delay="8500"/>
                            </p:stCondLst>
                            <p:childTnLst>
                              <p:par>
                                <p:cTn id="120" presetID="53" presetClass="entr" presetSubtype="16" fill="hold" grpId="0" nodeType="afterEffect">
                                  <p:stCondLst>
                                    <p:cond delay="0"/>
                                  </p:stCondLst>
                                  <p:childTnLst>
                                    <p:set>
                                      <p:cBhvr>
                                        <p:cTn id="121" dur="1" fill="hold">
                                          <p:stCondLst>
                                            <p:cond delay="0"/>
                                          </p:stCondLst>
                                        </p:cTn>
                                        <p:tgtEl>
                                          <p:spTgt spid="53"/>
                                        </p:tgtEl>
                                        <p:attrNameLst>
                                          <p:attrName>style.visibility</p:attrName>
                                        </p:attrNameLst>
                                      </p:cBhvr>
                                      <p:to>
                                        <p:strVal val="visible"/>
                                      </p:to>
                                    </p:set>
                                    <p:anim calcmode="lin" valueType="num">
                                      <p:cBhvr>
                                        <p:cTn id="122" dur="500" fill="hold"/>
                                        <p:tgtEl>
                                          <p:spTgt spid="53"/>
                                        </p:tgtEl>
                                        <p:attrNameLst>
                                          <p:attrName>ppt_w</p:attrName>
                                        </p:attrNameLst>
                                      </p:cBhvr>
                                      <p:tavLst>
                                        <p:tav tm="0">
                                          <p:val>
                                            <p:fltVal val="0"/>
                                          </p:val>
                                        </p:tav>
                                        <p:tav tm="100000">
                                          <p:val>
                                            <p:strVal val="#ppt_w"/>
                                          </p:val>
                                        </p:tav>
                                      </p:tavLst>
                                    </p:anim>
                                    <p:anim calcmode="lin" valueType="num">
                                      <p:cBhvr>
                                        <p:cTn id="123" dur="500" fill="hold"/>
                                        <p:tgtEl>
                                          <p:spTgt spid="53"/>
                                        </p:tgtEl>
                                        <p:attrNameLst>
                                          <p:attrName>ppt_h</p:attrName>
                                        </p:attrNameLst>
                                      </p:cBhvr>
                                      <p:tavLst>
                                        <p:tav tm="0">
                                          <p:val>
                                            <p:fltVal val="0"/>
                                          </p:val>
                                        </p:tav>
                                        <p:tav tm="100000">
                                          <p:val>
                                            <p:strVal val="#ppt_h"/>
                                          </p:val>
                                        </p:tav>
                                      </p:tavLst>
                                    </p:anim>
                                    <p:animEffect transition="in" filter="fade">
                                      <p:cBhvr>
                                        <p:cTn id="124" dur="500"/>
                                        <p:tgtEl>
                                          <p:spTgt spid="53"/>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54"/>
                                        </p:tgtEl>
                                        <p:attrNameLst>
                                          <p:attrName>style.visibility</p:attrName>
                                        </p:attrNameLst>
                                      </p:cBhvr>
                                      <p:to>
                                        <p:strVal val="visible"/>
                                      </p:to>
                                    </p:set>
                                    <p:anim calcmode="lin" valueType="num">
                                      <p:cBhvr>
                                        <p:cTn id="127" dur="500" fill="hold"/>
                                        <p:tgtEl>
                                          <p:spTgt spid="54"/>
                                        </p:tgtEl>
                                        <p:attrNameLst>
                                          <p:attrName>ppt_w</p:attrName>
                                        </p:attrNameLst>
                                      </p:cBhvr>
                                      <p:tavLst>
                                        <p:tav tm="0">
                                          <p:val>
                                            <p:fltVal val="0"/>
                                          </p:val>
                                        </p:tav>
                                        <p:tav tm="100000">
                                          <p:val>
                                            <p:strVal val="#ppt_w"/>
                                          </p:val>
                                        </p:tav>
                                      </p:tavLst>
                                    </p:anim>
                                    <p:anim calcmode="lin" valueType="num">
                                      <p:cBhvr>
                                        <p:cTn id="128" dur="500" fill="hold"/>
                                        <p:tgtEl>
                                          <p:spTgt spid="54"/>
                                        </p:tgtEl>
                                        <p:attrNameLst>
                                          <p:attrName>ppt_h</p:attrName>
                                        </p:attrNameLst>
                                      </p:cBhvr>
                                      <p:tavLst>
                                        <p:tav tm="0">
                                          <p:val>
                                            <p:fltVal val="0"/>
                                          </p:val>
                                        </p:tav>
                                        <p:tav tm="100000">
                                          <p:val>
                                            <p:strVal val="#ppt_h"/>
                                          </p:val>
                                        </p:tav>
                                      </p:tavLst>
                                    </p:anim>
                                    <p:animEffect transition="in" filter="fade">
                                      <p:cBhvr>
                                        <p:cTn id="129" dur="500"/>
                                        <p:tgtEl>
                                          <p:spTgt spid="54"/>
                                        </p:tgtEl>
                                      </p:cBhvr>
                                    </p:animEffect>
                                  </p:childTnLst>
                                </p:cTn>
                              </p:par>
                            </p:childTnLst>
                          </p:cTn>
                        </p:par>
                        <p:par>
                          <p:cTn id="130" fill="hold">
                            <p:stCondLst>
                              <p:cond delay="9000"/>
                            </p:stCondLst>
                            <p:childTnLst>
                              <p:par>
                                <p:cTn id="131" presetID="53" presetClass="entr" presetSubtype="16" fill="hold" grpId="0" nodeType="afterEffect">
                                  <p:stCondLst>
                                    <p:cond delay="0"/>
                                  </p:stCondLst>
                                  <p:childTnLst>
                                    <p:set>
                                      <p:cBhvr>
                                        <p:cTn id="132" dur="1" fill="hold">
                                          <p:stCondLst>
                                            <p:cond delay="0"/>
                                          </p:stCondLst>
                                        </p:cTn>
                                        <p:tgtEl>
                                          <p:spTgt spid="42"/>
                                        </p:tgtEl>
                                        <p:attrNameLst>
                                          <p:attrName>style.visibility</p:attrName>
                                        </p:attrNameLst>
                                      </p:cBhvr>
                                      <p:to>
                                        <p:strVal val="visible"/>
                                      </p:to>
                                    </p:set>
                                    <p:anim calcmode="lin" valueType="num">
                                      <p:cBhvr>
                                        <p:cTn id="133" dur="500" fill="hold"/>
                                        <p:tgtEl>
                                          <p:spTgt spid="42"/>
                                        </p:tgtEl>
                                        <p:attrNameLst>
                                          <p:attrName>ppt_w</p:attrName>
                                        </p:attrNameLst>
                                      </p:cBhvr>
                                      <p:tavLst>
                                        <p:tav tm="0">
                                          <p:val>
                                            <p:fltVal val="0"/>
                                          </p:val>
                                        </p:tav>
                                        <p:tav tm="100000">
                                          <p:val>
                                            <p:strVal val="#ppt_w"/>
                                          </p:val>
                                        </p:tav>
                                      </p:tavLst>
                                    </p:anim>
                                    <p:anim calcmode="lin" valueType="num">
                                      <p:cBhvr>
                                        <p:cTn id="134" dur="500" fill="hold"/>
                                        <p:tgtEl>
                                          <p:spTgt spid="42"/>
                                        </p:tgtEl>
                                        <p:attrNameLst>
                                          <p:attrName>ppt_h</p:attrName>
                                        </p:attrNameLst>
                                      </p:cBhvr>
                                      <p:tavLst>
                                        <p:tav tm="0">
                                          <p:val>
                                            <p:fltVal val="0"/>
                                          </p:val>
                                        </p:tav>
                                        <p:tav tm="100000">
                                          <p:val>
                                            <p:strVal val="#ppt_h"/>
                                          </p:val>
                                        </p:tav>
                                      </p:tavLst>
                                    </p:anim>
                                    <p:animEffect transition="in" filter="fade">
                                      <p:cBhvr>
                                        <p:cTn id="135" dur="500"/>
                                        <p:tgtEl>
                                          <p:spTgt spid="42"/>
                                        </p:tgtEl>
                                      </p:cBhvr>
                                    </p:animEffect>
                                  </p:childTnLst>
                                </p:cTn>
                              </p:par>
                            </p:childTnLst>
                          </p:cTn>
                        </p:par>
                        <p:par>
                          <p:cTn id="136" fill="hold">
                            <p:stCondLst>
                              <p:cond delay="9500"/>
                            </p:stCondLst>
                            <p:childTnLst>
                              <p:par>
                                <p:cTn id="137" presetID="22" presetClass="entr" presetSubtype="2" fill="hold" grpId="0" nodeType="afterEffect">
                                  <p:stCondLst>
                                    <p:cond delay="0"/>
                                  </p:stCondLst>
                                  <p:childTnLst>
                                    <p:set>
                                      <p:cBhvr>
                                        <p:cTn id="138" dur="1" fill="hold">
                                          <p:stCondLst>
                                            <p:cond delay="0"/>
                                          </p:stCondLst>
                                        </p:cTn>
                                        <p:tgtEl>
                                          <p:spTgt spid="35"/>
                                        </p:tgtEl>
                                        <p:attrNameLst>
                                          <p:attrName>style.visibility</p:attrName>
                                        </p:attrNameLst>
                                      </p:cBhvr>
                                      <p:to>
                                        <p:strVal val="visible"/>
                                      </p:to>
                                    </p:set>
                                    <p:animEffect transition="in" filter="wipe(right)">
                                      <p:cBhvr>
                                        <p:cTn id="13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1" grpId="0" animBg="1"/>
      <p:bldP spid="52" grpId="0" animBg="1"/>
      <p:bldP spid="49" grpId="0" animBg="1"/>
      <p:bldP spid="50" grpId="0" animBg="1"/>
      <p:bldP spid="47" grpId="0" animBg="1"/>
      <p:bldP spid="48" grpId="0" animBg="1"/>
      <p:bldP spid="45" grpId="0" animBg="1"/>
      <p:bldP spid="46" grpId="0" animBg="1"/>
      <p:bldP spid="16" grpId="0" animBg="1"/>
      <p:bldP spid="44" grpId="0" animBg="1"/>
      <p:bldP spid="7" grpId="0"/>
      <p:bldP spid="32" grpId="0"/>
      <p:bldP spid="33" grpId="0"/>
      <p:bldP spid="34" grpId="0"/>
      <p:bldP spid="35" grpId="0"/>
      <p:bldP spid="36" grpId="0"/>
      <p:bldP spid="37" grpId="0"/>
      <p:bldP spid="38" grpId="0" animBg="1"/>
      <p:bldP spid="39" grpId="0" animBg="1"/>
      <p:bldP spid="41" grpId="0" animBg="1"/>
      <p:bldP spid="42" grpId="0" animBg="1"/>
      <p:bldP spid="43" grpId="0" animBg="1"/>
      <p:bldP spid="4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1443</TotalTime>
  <Words>5134</Words>
  <Application>Microsoft Office PowerPoint</Application>
  <PresentationFormat>Widescreen</PresentationFormat>
  <Paragraphs>403</Paragraphs>
  <Slides>36</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36</vt:i4>
      </vt:variant>
    </vt:vector>
  </HeadingPairs>
  <TitlesOfParts>
    <vt:vector size="47"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333</cp:revision>
  <dcterms:created xsi:type="dcterms:W3CDTF">2016-09-28T22:08:47Z</dcterms:created>
  <dcterms:modified xsi:type="dcterms:W3CDTF">2019-02-24T17:20:29Z</dcterms:modified>
</cp:coreProperties>
</file>