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323888" y="3889184"/>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2018-11-18T20:46:49Z</dcterms:modified>
</cp:coreProperties>
</file>