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79" d="100"/>
          <a:sy n="79"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2018-12-03T17:38:28Z</dcterms:modified>
</cp:coreProperties>
</file>