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8" r:id="rId3"/>
    <p:sldId id="1327" r:id="rId4"/>
    <p:sldId id="1507" r:id="rId5"/>
    <p:sldId id="1446" r:id="rId6"/>
    <p:sldId id="1508" r:id="rId7"/>
    <p:sldId id="1584" r:id="rId8"/>
    <p:sldId id="1291" r:id="rId9"/>
    <p:sldId id="1473" r:id="rId10"/>
    <p:sldId id="1580"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7" r:id="rId27"/>
    <p:sldId id="1578" r:id="rId28"/>
    <p:sldId id="1586" r:id="rId29"/>
    <p:sldId id="1585" r:id="rId30"/>
    <p:sldId id="1583" r:id="rId31"/>
    <p:sldId id="1427" r:id="rId32"/>
    <p:sldId id="1464" r:id="rId33"/>
    <p:sldId id="1267" r:id="rId34"/>
    <p:sldId id="1055"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32"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3.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4.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4538724"/>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4598847"/>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2021</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1992</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Bernard MT Condensed</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549</cp:revision>
  <dcterms:created xsi:type="dcterms:W3CDTF">2016-09-28T22:08:47Z</dcterms:created>
  <dcterms:modified xsi:type="dcterms:W3CDTF">2019-08-21T18:57:41Z</dcterms:modified>
</cp:coreProperties>
</file>