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45" r:id="rId3"/>
    <p:sldId id="427" r:id="rId4"/>
    <p:sldId id="428" r:id="rId5"/>
    <p:sldId id="429" r:id="rId6"/>
    <p:sldId id="431" r:id="rId7"/>
    <p:sldId id="433" r:id="rId8"/>
    <p:sldId id="435" r:id="rId9"/>
    <p:sldId id="436" r:id="rId10"/>
    <p:sldId id="438" r:id="rId11"/>
    <p:sldId id="439" r:id="rId12"/>
    <p:sldId id="432"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1786</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403</cp:revision>
  <dcterms:created xsi:type="dcterms:W3CDTF">2016-09-28T22:08:47Z</dcterms:created>
  <dcterms:modified xsi:type="dcterms:W3CDTF">2019-05-25T16:22:51Z</dcterms:modified>
</cp:coreProperties>
</file>