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6"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7514702" y="5960498"/>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16767</TotalTime>
  <Words>4420</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5711</cp:revision>
  <dcterms:created xsi:type="dcterms:W3CDTF">2015-12-31T02:20:12Z</dcterms:created>
  <dcterms:modified xsi:type="dcterms:W3CDTF">2016-07-15T01:26:44Z</dcterms:modified>
</cp:coreProperties>
</file>