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120"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54769" y="4104105"/>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2018-12-02T23:07:10Z</dcterms:modified>
</cp:coreProperties>
</file>