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9" d="100"/>
          <a:sy n="69" d="100"/>
        </p:scale>
        <p:origin x="84" y="83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2018-10-13T17:06:04Z</dcterms:modified>
</cp:coreProperties>
</file>