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2" r:id="rId3"/>
    <p:sldId id="383" r:id="rId4"/>
    <p:sldId id="454" r:id="rId5"/>
    <p:sldId id="455" r:id="rId6"/>
    <p:sldId id="456" r:id="rId7"/>
    <p:sldId id="457" r:id="rId8"/>
    <p:sldId id="459" r:id="rId9"/>
    <p:sldId id="458" r:id="rId10"/>
    <p:sldId id="464" r:id="rId11"/>
    <p:sldId id="460" r:id="rId12"/>
    <p:sldId id="461" r:id="rId13"/>
    <p:sldId id="444" r:id="rId14"/>
    <p:sldId id="463" r:id="rId15"/>
    <p:sldId id="448" r:id="rId16"/>
    <p:sldId id="449" r:id="rId17"/>
    <p:sldId id="450" r:id="rId18"/>
    <p:sldId id="451" r:id="rId19"/>
    <p:sldId id="453" r:id="rId20"/>
    <p:sldId id="430" r:id="rId21"/>
    <p:sldId id="429" r:id="rId22"/>
    <p:sldId id="422"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3.jpg"/><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1965</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502</cp:revision>
  <dcterms:created xsi:type="dcterms:W3CDTF">2016-09-28T22:08:47Z</dcterms:created>
  <dcterms:modified xsi:type="dcterms:W3CDTF">2019-06-01T19:00:48Z</dcterms:modified>
</cp:coreProperties>
</file>