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93" r:id="rId3"/>
    <p:sldId id="392" r:id="rId4"/>
    <p:sldId id="384" r:id="rId5"/>
    <p:sldId id="385" r:id="rId6"/>
    <p:sldId id="386" r:id="rId7"/>
    <p:sldId id="388" r:id="rId8"/>
    <p:sldId id="387" r:id="rId9"/>
    <p:sldId id="389" r:id="rId10"/>
    <p:sldId id="390" r:id="rId11"/>
    <p:sldId id="397" r:id="rId12"/>
    <p:sldId id="395" r:id="rId13"/>
    <p:sldId id="396" r:id="rId14"/>
    <p:sldId id="391"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402</cp:revision>
  <dcterms:created xsi:type="dcterms:W3CDTF">2016-09-28T22:08:47Z</dcterms:created>
  <dcterms:modified xsi:type="dcterms:W3CDTF">2019-05-28T16:30:57Z</dcterms:modified>
</cp:coreProperties>
</file>