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844386" y="3331808"/>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978682" y="3508131"/>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2019-11-01T17:23:18Z</dcterms:modified>
</cp:coreProperties>
</file>