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69091" y="367205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719151" y="384917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2019-08-18T20:29:33Z</dcterms:modified>
</cp:coreProperties>
</file>