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15" r:id="rId4"/>
    <p:sldId id="316" r:id="rId5"/>
    <p:sldId id="31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96"/>
    <a:srgbClr val="444444"/>
    <a:srgbClr val="0000FF"/>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0" y="91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876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90407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3/18/2016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3/18/2016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 y="2286000"/>
            <a:ext cx="12192000" cy="1119352"/>
          </a:xfrm>
          <a:prstGeom prst="rect">
            <a:avLst/>
          </a:prstGeom>
          <a:solidFill>
            <a:srgbClr val="0D0296">
              <a:alpha val="5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bg1"/>
                </a:solidFill>
                <a:latin typeface="Calibri" panose="020F0502020204030204" pitchFamily="34" charset="0"/>
                <a:cs typeface="Estrangelo Edessa" panose="03080600000000000000" pitchFamily="66" charset="0"/>
              </a:rPr>
              <a:t>SIMPLE </a:t>
            </a:r>
            <a:r>
              <a:rPr lang="en-US" sz="5000" dirty="0" smtClean="0">
                <a:solidFill>
                  <a:schemeClr val="bg1"/>
                </a:solidFill>
                <a:latin typeface="Calibri" panose="020F0502020204030204" pitchFamily="34" charset="0"/>
                <a:cs typeface="Estrangelo Edessa" panose="03080600000000000000" pitchFamily="66" charset="0"/>
              </a:rPr>
              <a:t>TEMPLATE</a:t>
            </a:r>
          </a:p>
          <a:p>
            <a:pPr algn="ctr"/>
            <a:r>
              <a:rPr lang="en-US" sz="2400" dirty="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cs typeface="Estrangelo Edessa" panose="03080600000000000000" pitchFamily="66" charset="0"/>
              </a:rPr>
              <a:t>  developed for kids </a:t>
            </a:r>
            <a:r>
              <a:rPr lang="en-US" sz="2400" dirty="0" smtClean="0">
                <a:solidFill>
                  <a:schemeClr val="bg1"/>
                </a:solidFill>
                <a:latin typeface="AR BONNIE" panose="02000000000000000000" pitchFamily="2" charset="0"/>
                <a:cs typeface="Estrangelo Edessa" panose="03080600000000000000" pitchFamily="66" charset="0"/>
              </a:rPr>
              <a:t>----</a:t>
            </a:r>
            <a:endParaRPr lang="en-US" sz="2400" dirty="0">
              <a:solidFill>
                <a:schemeClr val="bg1"/>
              </a:solidFill>
              <a:latin typeface="AR BONNIE" panose="02000000000000000000" pitchFamily="2" charset="0"/>
              <a:cs typeface="Estrangelo Edessa" panose="03080600000000000000" pitchFamily="66" charset="0"/>
            </a:endParaRPr>
          </a:p>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4" name="Rectangle 3"/>
          <p:cNvSpPr/>
          <p:nvPr/>
        </p:nvSpPr>
        <p:spPr>
          <a:xfrm>
            <a:off x="-1" y="5917324"/>
            <a:ext cx="12192001" cy="494753"/>
          </a:xfrm>
          <a:prstGeom prst="rect">
            <a:avLst/>
          </a:prstGeom>
          <a:solidFill>
            <a:srgbClr val="0D0296">
              <a:alpha val="50000"/>
            </a:srgb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solidFill>
                  <a:schemeClr val="bg1"/>
                </a:solidFill>
                <a:latin typeface="Calibri" panose="020F0502020204030204" pitchFamily="34" charset="0"/>
                <a:cs typeface="Estrangelo Edessa" panose="03080600000000000000" pitchFamily="66" charset="0"/>
              </a:rPr>
              <a:t>James Sager, Morgan Sager</a:t>
            </a:r>
          </a:p>
          <a:p>
            <a:pPr algn="ctr"/>
            <a:r>
              <a:rPr lang="en-US" sz="1050" i="1">
                <a:solidFill>
                  <a:schemeClr val="bg1"/>
                </a:solidFill>
                <a:latin typeface="Calibri" panose="020F0502020204030204" pitchFamily="34" charset="0"/>
                <a:cs typeface="Estrangelo Edessa" panose="03080600000000000000" pitchFamily="66" charset="0"/>
              </a:rPr>
              <a:t>September 2016</a:t>
            </a:r>
            <a:endParaRPr lang="en-US" sz="1050" i="1" dirty="0">
              <a:solidFill>
                <a:schemeClr val="bg1"/>
              </a:solidFill>
              <a:latin typeface="Calibri" panose="020F0502020204030204" pitchFamily="34" charset="0"/>
              <a:cs typeface="Estrangelo Edessa" panose="03080600000000000000" pitchFamily="66" charset="0"/>
            </a:endParaRPr>
          </a:p>
        </p:txBody>
      </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914399" y="1906773"/>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800" dirty="0">
              <a:solidFill>
                <a:schemeClr val="bg1"/>
              </a:solidFill>
              <a:cs typeface="Estrangelo Edessa" panose="03080600000000000000" pitchFamily="66" charset="0"/>
            </a:endParaRPr>
          </a:p>
        </p:txBody>
      </p:sp>
      <p:sp>
        <p:nvSpPr>
          <p:cNvPr id="11" name="TextBox 10"/>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098385" y="0"/>
            <a:ext cx="60936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6289849" y="2395217"/>
            <a:ext cx="5587253" cy="305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245" y="3616204"/>
            <a:ext cx="2433955" cy="2554545"/>
          </a:xfrm>
          <a:prstGeom prst="rect">
            <a:avLst/>
          </a:prstGeom>
          <a:solidFill>
            <a:srgbClr val="0D0296"/>
          </a:solidFill>
          <a:ln>
            <a:noFill/>
          </a:ln>
        </p:spPr>
        <p:txBody>
          <a:bodyPr wrap="square" rtlCol="0">
            <a:spAutoFit/>
          </a:bodyPr>
          <a:lstStyle/>
          <a:p>
            <a:pPr marL="285750" indent="-285750">
              <a:buFont typeface="Arial" panose="020B0604020202020204" pitchFamily="34" charset="0"/>
              <a:buChar char="•"/>
            </a:pPr>
            <a:r>
              <a:rPr lang="en-US" sz="2000" dirty="0" smtClean="0">
                <a:solidFill>
                  <a:schemeClr val="bg1"/>
                </a:solidFill>
                <a:latin typeface="+mj-lt"/>
              </a:rPr>
              <a:t>This idea is good because it lets many people participate.</a:t>
            </a:r>
          </a:p>
          <a:p>
            <a:pPr marL="285750" indent="-285750">
              <a:buFont typeface="Arial" panose="020B0604020202020204" pitchFamily="34" charset="0"/>
              <a:buChar char="•"/>
            </a:pPr>
            <a:r>
              <a:rPr lang="en-US" sz="2000" dirty="0" smtClean="0">
                <a:solidFill>
                  <a:schemeClr val="bg1"/>
                </a:solidFill>
                <a:latin typeface="+mj-lt"/>
              </a:rPr>
              <a:t>This idea solves a problem.</a:t>
            </a:r>
          </a:p>
          <a:p>
            <a:pPr marL="285750" indent="-285750">
              <a:buFont typeface="Arial" panose="020B0604020202020204" pitchFamily="34" charset="0"/>
              <a:buChar char="•"/>
            </a:pPr>
            <a:r>
              <a:rPr lang="en-US" sz="2000" dirty="0" smtClean="0">
                <a:solidFill>
                  <a:schemeClr val="bg1"/>
                </a:solidFill>
                <a:latin typeface="+mj-lt"/>
              </a:rPr>
              <a:t>This idea saves money.  </a:t>
            </a:r>
            <a:endParaRPr lang="en-US" sz="2000" dirty="0">
              <a:solidFill>
                <a:schemeClr val="bg1"/>
              </a:solidFill>
              <a:latin typeface="+mj-lt"/>
              <a:cs typeface="Estrangelo Edessa" panose="03080600000000000000" pitchFamily="66" charset="0"/>
            </a:endParaRPr>
          </a:p>
        </p:txBody>
      </p:sp>
      <p:sp>
        <p:nvSpPr>
          <p:cNvPr id="41" name="TextBox 40"/>
          <p:cNvSpPr txBox="1"/>
          <p:nvPr/>
        </p:nvSpPr>
        <p:spPr>
          <a:xfrm>
            <a:off x="9310024" y="3616204"/>
            <a:ext cx="2433955" cy="2246769"/>
          </a:xfrm>
          <a:prstGeom prst="rect">
            <a:avLst/>
          </a:prstGeom>
          <a:solidFill>
            <a:srgbClr val="0D0296"/>
          </a:solidFill>
          <a:ln>
            <a:noFill/>
          </a:ln>
        </p:spPr>
        <p:txBody>
          <a:bodyPr wrap="square" rtlCol="0">
            <a:spAutoFit/>
          </a:bodyPr>
          <a:lstStyle/>
          <a:p>
            <a:pPr marL="285750" indent="-285750">
              <a:buFont typeface="Arial" panose="020B0604020202020204" pitchFamily="34" charset="0"/>
              <a:buChar char="•"/>
            </a:pPr>
            <a:r>
              <a:rPr lang="en-US" sz="2000" dirty="0" smtClean="0">
                <a:solidFill>
                  <a:schemeClr val="bg1"/>
                </a:solidFill>
                <a:latin typeface="+mj-lt"/>
              </a:rPr>
              <a:t>This idea takes a lot of time.</a:t>
            </a:r>
          </a:p>
          <a:p>
            <a:pPr marL="285750" indent="-285750">
              <a:buFont typeface="Arial" panose="020B0604020202020204" pitchFamily="34" charset="0"/>
              <a:buChar char="•"/>
            </a:pPr>
            <a:r>
              <a:rPr lang="en-US" sz="2000" dirty="0" smtClean="0">
                <a:solidFill>
                  <a:schemeClr val="bg1"/>
                </a:solidFill>
                <a:latin typeface="+mj-lt"/>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smtClean="0">
                <a:solidFill>
                  <a:schemeClr val="bg1"/>
                </a:solidFill>
                <a:latin typeface="+mj-lt"/>
                <a:cs typeface="Estrangelo Edessa" panose="03080600000000000000" pitchFamily="66" charset="0"/>
              </a:rPr>
              <a:t>More…</a:t>
            </a:r>
            <a:endParaRPr lang="en-US" sz="2000" dirty="0">
              <a:solidFill>
                <a:schemeClr val="bg1"/>
              </a:solidFill>
              <a:latin typeface="+mj-lt"/>
              <a:cs typeface="Estrangelo Edessa" panose="03080600000000000000" pitchFamily="66"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8245" y="2636142"/>
            <a:ext cx="818203" cy="821211"/>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0024" y="2634393"/>
            <a:ext cx="819945" cy="822960"/>
          </a:xfrm>
          <a:prstGeom prst="rect">
            <a:avLst/>
          </a:prstGeom>
        </p:spPr>
      </p:pic>
      <p:sp>
        <p:nvSpPr>
          <p:cNvPr id="42" name="TextBox 41"/>
          <p:cNvSpPr txBox="1"/>
          <p:nvPr/>
        </p:nvSpPr>
        <p:spPr>
          <a:xfrm>
            <a:off x="6422974" y="1313178"/>
            <a:ext cx="5321005" cy="830997"/>
          </a:xfrm>
          <a:prstGeom prst="rect">
            <a:avLst/>
          </a:prstGeom>
          <a:noFill/>
          <a:ln>
            <a:noFill/>
          </a:ln>
        </p:spPr>
        <p:txBody>
          <a:bodyPr wrap="square" rtlCol="0">
            <a:spAutoFit/>
          </a:bodyPr>
          <a:lstStyle/>
          <a:p>
            <a:r>
              <a:rPr lang="en-US" sz="1600" dirty="0" smtClean="0">
                <a:solidFill>
                  <a:schemeClr val="bg1"/>
                </a:solidFill>
                <a:latin typeface="+mj-lt"/>
              </a:rPr>
              <a:t>Use this slide to compare the good and the not so good of your topic, idea, product, or whatever your presentation is about.</a:t>
            </a:r>
            <a:endParaRPr lang="en-US" sz="1600" dirty="0">
              <a:solidFill>
                <a:schemeClr val="bg1"/>
              </a:solidFill>
              <a:latin typeface="+mj-lt"/>
              <a:cs typeface="Estrangelo Edessa" panose="03080600000000000000" pitchFamily="66" charset="0"/>
            </a:endParaRPr>
          </a:p>
        </p:txBody>
      </p:sp>
      <p:sp>
        <p:nvSpPr>
          <p:cNvPr id="27" name="TextBox 26"/>
          <p:cNvSpPr txBox="1"/>
          <p:nvPr/>
        </p:nvSpPr>
        <p:spPr>
          <a:xfrm>
            <a:off x="7160569" y="2720568"/>
            <a:ext cx="1611631" cy="553998"/>
          </a:xfrm>
          <a:prstGeom prst="rect">
            <a:avLst/>
          </a:prstGeom>
          <a:noFill/>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Good</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45" name="TextBox 44"/>
          <p:cNvSpPr txBox="1"/>
          <p:nvPr/>
        </p:nvSpPr>
        <p:spPr>
          <a:xfrm>
            <a:off x="10082171" y="2526457"/>
            <a:ext cx="1580604" cy="954107"/>
          </a:xfrm>
          <a:prstGeom prst="rect">
            <a:avLst/>
          </a:prstGeom>
          <a:noFill/>
        </p:spPr>
        <p:txBody>
          <a:bodyPr wrap="square" rtlCol="0">
            <a:spAutoFit/>
          </a:bodyPr>
          <a:lstStyle/>
          <a:p>
            <a:pPr algn="ctr"/>
            <a:r>
              <a:rPr lang="en-US" sz="2800" b="1" dirty="0" smtClean="0">
                <a:solidFill>
                  <a:schemeClr val="bg1"/>
                </a:solidFill>
                <a:latin typeface="Candara" panose="020E0502030303020204" pitchFamily="34" charset="0"/>
                <a:cs typeface="Estrangelo Edessa" panose="03080600000000000000" pitchFamily="66" charset="0"/>
              </a:rPr>
              <a:t>Not Good</a:t>
            </a:r>
            <a:endParaRPr lang="en-US" sz="2800" b="1" dirty="0">
              <a:solidFill>
                <a:schemeClr val="bg1"/>
              </a:solidFill>
              <a:latin typeface="Candara" panose="020E0502030303020204" pitchFamily="34" charset="0"/>
              <a:cs typeface="Estrangelo Edessa" panose="03080600000000000000" pitchFamily="66" charset="0"/>
            </a:endParaRPr>
          </a:p>
        </p:txBody>
      </p:sp>
      <p:sp>
        <p:nvSpPr>
          <p:cNvPr id="18" name="TextBox 17"/>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691654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5400000">
            <a:off x="5858982" y="-2677079"/>
            <a:ext cx="474033" cy="12192003"/>
          </a:xfrm>
          <a:prstGeom prst="rect">
            <a:avLst/>
          </a:prstGeom>
          <a:gradFill>
            <a:gsLst>
              <a:gs pos="30000">
                <a:srgbClr val="090909">
                  <a:alpha val="85000"/>
                </a:srgbClr>
              </a:gs>
              <a:gs pos="15000">
                <a:srgbClr val="050505">
                  <a:alpha val="88000"/>
                </a:srgbClr>
              </a:gs>
              <a:gs pos="75000">
                <a:srgbClr val="151515">
                  <a:alpha val="66000"/>
                </a:srgbClr>
              </a:gs>
              <a:gs pos="60000">
                <a:srgbClr val="121212">
                  <a:alpha val="76000"/>
                </a:srgbClr>
              </a:gs>
              <a:gs pos="45000">
                <a:srgbClr val="0C0C0C">
                  <a:alpha val="81000"/>
                </a:srgbClr>
              </a:gs>
              <a:gs pos="0">
                <a:schemeClr val="tx1">
                  <a:alpha val="90000"/>
                </a:schemeClr>
              </a:gs>
              <a:gs pos="100000">
                <a:srgbClr val="171616">
                  <a:alpha val="5000"/>
                </a:srgbClr>
              </a:gs>
              <a:gs pos="90000">
                <a:schemeClr val="bg2">
                  <a:lumMod val="10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84" y="3652516"/>
            <a:ext cx="12189616" cy="320548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21893" y="4413531"/>
            <a:ext cx="2441987"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a:t>
            </a:r>
            <a:r>
              <a:rPr lang="en-US" dirty="0" smtClean="0">
                <a:solidFill>
                  <a:schemeClr val="bg1"/>
                </a:solidFill>
              </a:rPr>
              <a:t>. These should highlight your idea/topic.</a:t>
            </a:r>
            <a:endParaRPr lang="en-US" dirty="0">
              <a:solidFill>
                <a:schemeClr val="bg1"/>
              </a:solidFill>
              <a:cs typeface="Estrangelo Edessa" panose="03080600000000000000" pitchFamily="66" charset="0"/>
            </a:endParaRPr>
          </a:p>
        </p:txBody>
      </p:sp>
      <p:sp>
        <p:nvSpPr>
          <p:cNvPr id="21" name="Rectangle 20"/>
          <p:cNvSpPr/>
          <p:nvPr/>
        </p:nvSpPr>
        <p:spPr>
          <a:xfrm>
            <a:off x="3303147" y="4413531"/>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sp>
        <p:nvSpPr>
          <p:cNvPr id="22" name="Rectangle 21"/>
          <p:cNvSpPr/>
          <p:nvPr/>
        </p:nvSpPr>
        <p:spPr>
          <a:xfrm>
            <a:off x="6284400" y="4413531"/>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sp>
        <p:nvSpPr>
          <p:cNvPr id="23" name="Rectangle 22"/>
          <p:cNvSpPr/>
          <p:nvPr/>
        </p:nvSpPr>
        <p:spPr>
          <a:xfrm>
            <a:off x="9265653" y="4418477"/>
            <a:ext cx="2440488" cy="192420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If you have access to pictures, show visuals and describe each picture here. These should highlight your idea/topic.</a:t>
            </a:r>
            <a:endParaRPr lang="en-US" dirty="0">
              <a:solidFill>
                <a:schemeClr val="bg1"/>
              </a:solidFill>
              <a:cs typeface="Estrangelo Edessa" panose="03080600000000000000" pitchFamily="66"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3147" y="1991737"/>
            <a:ext cx="2432304" cy="2432304"/>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8492" y="1995514"/>
            <a:ext cx="2432304" cy="2432304"/>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73837" y="1990430"/>
            <a:ext cx="2432304" cy="2432304"/>
          </a:xfrm>
          <a:prstGeom prst="rect">
            <a:avLst/>
          </a:prstGeom>
          <a:effectLst>
            <a:outerShdw blurRad="50800" dist="38100" dir="2700000" algn="tl" rotWithShape="0">
              <a:prstClr val="black">
                <a:alpha val="40000"/>
              </a:prstClr>
            </a:outerShdw>
          </a:effectLst>
        </p:spPr>
      </p:pic>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927" y="2011107"/>
            <a:ext cx="2433954" cy="2433954"/>
          </a:xfrm>
          <a:prstGeom prst="rect">
            <a:avLst/>
          </a:prstGeom>
          <a:effectLst>
            <a:outerShdw blurRad="50800" dist="38100" dir="2700000" algn="tl" rotWithShape="0">
              <a:prstClr val="black">
                <a:alpha val="40000"/>
              </a:prstClr>
            </a:outerShdw>
          </a:effectLst>
        </p:spPr>
      </p:pic>
      <p:sp>
        <p:nvSpPr>
          <p:cNvPr id="27" name="TextBox 26"/>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Visuals &amp; </a:t>
            </a:r>
            <a:r>
              <a:rPr lang="en-US" sz="3200" dirty="0">
                <a:solidFill>
                  <a:schemeClr val="bg1"/>
                </a:solidFill>
              </a:rPr>
              <a:t>D</a:t>
            </a:r>
            <a:r>
              <a:rPr lang="en-US" sz="3200" dirty="0" smtClean="0">
                <a:solidFill>
                  <a:schemeClr val="bg1"/>
                </a:solidFill>
              </a:rPr>
              <a:t>escriptions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867935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80278"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a:t>
            </a:r>
            <a:r>
              <a:rPr lang="en-US" sz="2000" dirty="0" smtClean="0">
                <a:solidFill>
                  <a:schemeClr val="bg1"/>
                </a:solidFill>
              </a:rPr>
              <a:t>! Show your class that you are really smart and cool. </a:t>
            </a:r>
            <a:endParaRPr lang="en-US" sz="2000" dirty="0">
              <a:solidFill>
                <a:schemeClr val="bg1"/>
              </a:solidFill>
              <a:cs typeface="Estrangelo Edessa" panose="03080600000000000000" pitchFamily="66" charset="0"/>
            </a:endParaRPr>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5" name="Rectangle 4"/>
          <p:cNvSpPr/>
          <p:nvPr/>
        </p:nvSpPr>
        <p:spPr>
          <a:xfrm>
            <a:off x="780278"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#1</a:t>
            </a:r>
            <a:endParaRPr lang="en-US" sz="2400" dirty="0">
              <a:solidFill>
                <a:schemeClr val="bg1"/>
              </a:solidFill>
              <a:cs typeface="Estrangelo Edessa" panose="03080600000000000000" pitchFamily="66" charset="0"/>
            </a:endParaRPr>
          </a:p>
        </p:txBody>
      </p:sp>
      <p:sp>
        <p:nvSpPr>
          <p:cNvPr id="28" name="Rectangle 27"/>
          <p:cNvSpPr/>
          <p:nvPr/>
        </p:nvSpPr>
        <p:spPr>
          <a:xfrm>
            <a:off x="4537682"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1" name="Rectangle 30"/>
          <p:cNvSpPr/>
          <p:nvPr/>
        </p:nvSpPr>
        <p:spPr>
          <a:xfrm>
            <a:off x="8295086" y="1423447"/>
            <a:ext cx="3200400"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2" name="Rectangle 31"/>
          <p:cNvSpPr/>
          <p:nvPr/>
        </p:nvSpPr>
        <p:spPr>
          <a:xfrm>
            <a:off x="4537682"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33" name="Rectangle 32"/>
          <p:cNvSpPr/>
          <p:nvPr/>
        </p:nvSpPr>
        <p:spPr>
          <a:xfrm>
            <a:off x="8295086" y="1423447"/>
            <a:ext cx="3200400"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20" name="TextBox 19"/>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7552745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875211" y="1423447"/>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sp>
        <p:nvSpPr>
          <p:cNvPr id="7" name="TextBox 6"/>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132475" y="4514439"/>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83381" y="452506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678482" y="454325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sp>
        <p:nvSpPr>
          <p:cNvPr id="7" name="Rectangle 6"/>
          <p:cNvSpPr/>
          <p:nvPr/>
        </p:nvSpPr>
        <p:spPr>
          <a:xfrm>
            <a:off x="763351"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sp>
        <p:nvSpPr>
          <p:cNvPr id="32" name="Rectangle 31"/>
          <p:cNvSpPr/>
          <p:nvPr/>
        </p:nvSpPr>
        <p:spPr>
          <a:xfrm>
            <a:off x="4492420"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216281" y="3784209"/>
            <a:ext cx="820752" cy="2583418"/>
          </a:xfrm>
          <a:prstGeom prst="rect">
            <a:avLst/>
          </a:prstGeom>
          <a:solidFill>
            <a:srgbClr val="0D029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sp>
        <p:nvSpPr>
          <p:cNvPr id="38" name="TextBox 37"/>
          <p:cNvSpPr txBox="1"/>
          <p:nvPr/>
        </p:nvSpPr>
        <p:spPr>
          <a:xfrm>
            <a:off x="-6451" y="411826"/>
            <a:ext cx="12192003" cy="584775"/>
          </a:xfrm>
          <a:prstGeom prst="rect">
            <a:avLst/>
          </a:prstGeom>
          <a:solidFill>
            <a:srgbClr val="0D0296"/>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Authors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4990</TotalTime>
  <Words>1096</Words>
  <Application>Microsoft Office PowerPoint</Application>
  <PresentationFormat>Widescreen</PresentationFormat>
  <Paragraphs>74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1836</cp:revision>
  <dcterms:created xsi:type="dcterms:W3CDTF">2015-12-31T02:20:12Z</dcterms:created>
  <dcterms:modified xsi:type="dcterms:W3CDTF">2016-03-19T04:53:50Z</dcterms:modified>
</cp:coreProperties>
</file>