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418" r:id="rId5"/>
    <p:sldId id="415"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6" r:id="rId22"/>
    <p:sldId id="417" r:id="rId23"/>
    <p:sldId id="398" r:id="rId24"/>
    <p:sldId id="419" r:id="rId25"/>
    <p:sldId id="420" r:id="rId26"/>
    <p:sldId id="397"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85024" y="408977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1582</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Calibri</vt:lpstr>
      <vt:lpstr>Calibri Light</vt:lpstr>
      <vt:lpstr>Candara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421</cp:revision>
  <dcterms:created xsi:type="dcterms:W3CDTF">2016-09-28T22:08:47Z</dcterms:created>
  <dcterms:modified xsi:type="dcterms:W3CDTF">2019-08-21T18:17:24Z</dcterms:modified>
</cp:coreProperties>
</file>