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43414" y="6174263"/>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129764" y="90803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2020-01-17T15:41:53Z</dcterms:modified>
</cp:coreProperties>
</file>