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1" r:id="rId3"/>
    <p:sldId id="1561" r:id="rId4"/>
    <p:sldId id="1430" r:id="rId5"/>
    <p:sldId id="1179" r:id="rId6"/>
    <p:sldId id="1759" r:id="rId7"/>
    <p:sldId id="1476" r:id="rId8"/>
    <p:sldId id="1439" r:id="rId9"/>
    <p:sldId id="1527" r:id="rId10"/>
    <p:sldId id="480" r:id="rId11"/>
    <p:sldId id="774" r:id="rId12"/>
    <p:sldId id="1734" r:id="rId13"/>
    <p:sldId id="1748" r:id="rId14"/>
    <p:sldId id="1436" r:id="rId15"/>
    <p:sldId id="1762" r:id="rId16"/>
    <p:sldId id="1429"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2.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sv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44.svg"/><Relationship Id="rId4" Type="http://schemas.openxmlformats.org/officeDocument/2006/relationships/image" Target="../media/image16.sv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11" Type="http://schemas.openxmlformats.org/officeDocument/2006/relationships/image" Target="../media/image43.pn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16.sv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36.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4.svg"/><Relationship Id="rId4" Type="http://schemas.openxmlformats.org/officeDocument/2006/relationships/image" Target="../media/image37.svg"/><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1.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22.sv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1.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2.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34.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35.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2.jpg"/><Relationship Id="rId16" Type="http://schemas.openxmlformats.org/officeDocument/2006/relationships/image" Target="../media/image22.sv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5.jpg"/><Relationship Id="rId4" Type="http://schemas.openxmlformats.org/officeDocument/2006/relationships/image" Target="../media/image34.jpg"/></Relationships>
</file>

<file path=ppt/slides/_rels/slide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6.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39.svg"/><Relationship Id="rId4" Type="http://schemas.openxmlformats.org/officeDocument/2006/relationships/image" Target="../media/image37.sv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25438" y="52486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2994029" y="70118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07,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1909</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439</cp:revision>
  <dcterms:created xsi:type="dcterms:W3CDTF">2016-09-28T22:08:47Z</dcterms:created>
  <dcterms:modified xsi:type="dcterms:W3CDTF">2019-01-26T20:47:17Z</dcterms:modified>
</cp:coreProperties>
</file>