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864403" y="407137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2018-12-21T18:49:44Z</dcterms:modified>
</cp:coreProperties>
</file>